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FCA3C5-BB3E-4B7A-840D-F121C844B327}">
  <a:tblStyle styleId="{6BFCA3C5-BB3E-4B7A-840D-F121C844B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78bc63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78bc63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8bc63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8bc63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678bc63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678bc63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78bc63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78bc63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425"/>
            <a:ext cx="8520600" cy="118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6500" y="1831575"/>
            <a:ext cx="8009400" cy="271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ID :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PNT2022TMID07943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FERTILIZERS RECOMMENDATION FOR DISEASE PREDICTION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ADHIYAMAAN COLLEGE OF ENGINEERING(AUTONOMOUS) , HOSUR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: 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: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DHARSHAN C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1 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AJITH KUMAR S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2 :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ANIL KUMAR R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3 : </a:t>
            </a:r>
            <a:r>
              <a:rPr b="1" lang="en-GB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ANIL PRASAD M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25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50"/>
                <a:gridCol w="1780125"/>
                <a:gridCol w="1755475"/>
                <a:gridCol w="1526325"/>
                <a:gridCol w="1594925"/>
                <a:gridCol w="1869125"/>
              </a:tblGrid>
              <a:tr h="8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0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Detection using 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model has achieved 98.3% testing accuracy.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Though this system is trained on Plant Village dataset with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38 classes it could tell if the plant has a disease or not 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somehow symptoms are same in all kinds of plants.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26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PlantBuddy: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Android Based Mobile Application for Plant Disease 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etection using Deep Convolutional Neural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android based mobile application has been developed to detect and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plant diseases using deep CNN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788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788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Preprocessing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18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dataset images used in the study are captured in indoor lighting and environment.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25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50"/>
                <a:gridCol w="1780125"/>
                <a:gridCol w="1755475"/>
                <a:gridCol w="1526325"/>
                <a:gridCol w="1594925"/>
                <a:gridCol w="1869125"/>
              </a:tblGrid>
              <a:tr h="8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05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Plant Disease Identification and Prevention using 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of plant diseases and what kind of prevention and remedies they should take to prevent their crops from the disease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7462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7462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Identificati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7462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farmers will be able to accurately detect the type of disease a particular plant is having using the image of the plant the proposed system is based on these modules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26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Detection and Suggestions using Mobile Application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proposed is a web and mobile portal that aims to improve the overall productivity and efficiency of the agriculture industry.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 image acquisition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algorithm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achieved an accuracy rate of 96.77 % . The training model was saved for further use using pickle.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25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50"/>
                <a:gridCol w="1804975"/>
                <a:gridCol w="1730625"/>
                <a:gridCol w="1526325"/>
                <a:gridCol w="1594925"/>
                <a:gridCol w="1869125"/>
              </a:tblGrid>
              <a:tr h="5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1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Plant Disease Detection System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based design for leaf disease detection using Gabor wavelet transom (GWT). In this system firstly color conversion from the device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 to color space model.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very less computational efforts the optimum results were obtained which also shows the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efficiency of algorithm in recognition and classification of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leaf diseases.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2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Crop and Fertilizer Recommendation System using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system comes with a model to be precise and accurate in predicting crop yield and deliver the end user with proper recommendations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8415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Support Vector Machine Used in this project gives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over 90.01%, Besides the accuracy of the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is (mean accuracy=0.950; mean AUC=0.934; mean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score=0.903)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98675" y="213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20"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b="1" sz="3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