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2655800"/>
            <a:ext cx="5807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6173432"/>
            <a:ext cx="963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5576535"/>
            <a:ext cx="963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4444464"/>
            <a:ext cx="576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6565033"/>
            <a:ext cx="963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677512"/>
            <a:ext cx="963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3605307"/>
            <a:ext cx="963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857463"/>
            <a:ext cx="963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441151"/>
            <a:ext cx="1926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4833763"/>
            <a:ext cx="1443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5582348"/>
            <a:ext cx="1443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2128745"/>
            <a:ext cx="576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301904"/>
            <a:ext cx="1926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667459"/>
            <a:ext cx="576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517173"/>
            <a:ext cx="576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6090061"/>
            <a:ext cx="1926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E990F17-BB81-4989-8770-E1CC1F77A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/>
          <a:lstStyle>
            <a:extLst/>
          </a:lstStyle>
          <a:p>
            <a:fld id="{45E365EC-3FA8-4BB6-92DA-4F583D109F5A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990F17-BB81-4989-8770-E1CC1F77A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339725"/>
            <a:ext cx="5832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40153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22982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oogle Shape;32;p4"/>
          <p:cNvGrpSpPr/>
          <p:nvPr/>
        </p:nvGrpSpPr>
        <p:grpSpPr>
          <a:xfrm>
            <a:off x="3839647" y="1043892"/>
            <a:ext cx="1464573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520396"/>
            <a:ext cx="5322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581500"/>
            <a:ext cx="2091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469240"/>
            <a:ext cx="3471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CE990F17-BB81-4989-8770-E1CC1F77A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E990F17-BB81-4989-8770-E1CC1F77A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E990F17-BB81-4989-8770-E1CC1F77A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E990F17-BB81-4989-8770-E1CC1F77A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E990F17-BB81-4989-8770-E1CC1F77A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5407124"/>
            <a:ext cx="82296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CE990F17-BB81-4989-8770-E1CC1F77A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E990F17-BB81-4989-8770-E1CC1F77A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CE990F17-BB81-4989-8770-E1CC1F77A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IDEATION PHASE – BRAIN STORMING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SESSION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/>
              <a:t> 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Gas Leakage Monitoring and Alerting System For Industries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DATE: 16/09/2022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09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b="1" u="sng" dirty="0" smtClean="0"/>
              <a:t>TEAM </a:t>
            </a:r>
            <a:r>
              <a:rPr lang="en-US" sz="2400" b="1" u="sng" dirty="0" smtClean="0"/>
              <a:t>MEMBERS</a:t>
            </a:r>
            <a:r>
              <a:rPr lang="en-US" sz="2400" b="1" u="sng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/>
              <a:t>GOKULAN P       </a:t>
            </a:r>
            <a:r>
              <a:rPr lang="en-US" sz="2400" b="1" dirty="0" smtClean="0"/>
              <a:t>(</a:t>
            </a:r>
            <a:r>
              <a:rPr lang="en-US" sz="2400" b="1" dirty="0" smtClean="0"/>
              <a:t>1904009)</a:t>
            </a:r>
            <a:endParaRPr lang="en-US" sz="2400" dirty="0" smtClean="0"/>
          </a:p>
          <a:p>
            <a:r>
              <a:rPr lang="en-US" sz="2400" b="1" dirty="0" smtClean="0"/>
              <a:t>JAYANTH A        </a:t>
            </a:r>
            <a:r>
              <a:rPr lang="en-US" sz="2400" b="1" dirty="0" smtClean="0"/>
              <a:t>(</a:t>
            </a:r>
            <a:r>
              <a:rPr lang="en-US" sz="2400" b="1" dirty="0" smtClean="0"/>
              <a:t>1904016)</a:t>
            </a:r>
            <a:endParaRPr lang="en-US" sz="2400" dirty="0" smtClean="0"/>
          </a:p>
          <a:p>
            <a:r>
              <a:rPr lang="en-US" sz="2400" b="1" dirty="0" smtClean="0"/>
              <a:t>KISHORE R	</a:t>
            </a:r>
            <a:r>
              <a:rPr lang="en-US" sz="2400" b="1" dirty="0" smtClean="0"/>
              <a:t>        (</a:t>
            </a:r>
            <a:r>
              <a:rPr lang="en-US" sz="2400" b="1" dirty="0" smtClean="0"/>
              <a:t>1904022)		</a:t>
            </a:r>
            <a:endParaRPr lang="en-US" sz="2400" dirty="0" smtClean="0"/>
          </a:p>
          <a:p>
            <a:r>
              <a:rPr lang="en-US" sz="2400" b="1" dirty="0" smtClean="0"/>
              <a:t>PRIYAKANTH G (1904037</a:t>
            </a:r>
            <a:r>
              <a:rPr lang="en-US" sz="2400" b="1" dirty="0" smtClean="0"/>
              <a:t>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PROBLEM STATEMENT:</a:t>
            </a:r>
          </a:p>
          <a:p>
            <a:pPr>
              <a:buNone/>
            </a:pP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 helps the industries in monitoring the emission of harmful gases.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seal areas, the gas sensors will be integrated to monitor the gas leakage.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in any area gas leakage is detected the admin will be notified along with the location.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web application, admin can view the sensor parameters.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/>
          <p:nvPr/>
        </p:nvCxnSpPr>
        <p:spPr>
          <a:xfrm>
            <a:off x="5486400" y="3429000"/>
            <a:ext cx="3657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086894" y="5523706"/>
            <a:ext cx="2667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28600" y="3429000"/>
            <a:ext cx="5410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2324100" y="2095500"/>
            <a:ext cx="419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05400" y="457200"/>
            <a:ext cx="3048000" cy="838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Concentration levels of the gases in atmosphere are uploaded to the cloud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05400" y="1447800"/>
            <a:ext cx="31242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Sends the SMS to the concerned persons via ESP8266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4400" y="1447800"/>
            <a:ext cx="3200400" cy="1066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Detected results displayed in LCD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0600" y="228600"/>
            <a:ext cx="3048000" cy="1066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Exhausted fan used for eliminating the dangerous gases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4267200"/>
            <a:ext cx="2819400" cy="1066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dirty="0" smtClean="0">
                <a:solidFill>
                  <a:schemeClr val="tx1"/>
                </a:solidFill>
              </a:rPr>
              <a:t> send message </a:t>
            </a:r>
            <a:r>
              <a:rPr lang="en-US" dirty="0" smtClean="0">
                <a:solidFill>
                  <a:schemeClr val="tx1"/>
                </a:solidFill>
              </a:rPr>
              <a:t>notification </a:t>
            </a:r>
            <a:r>
              <a:rPr lang="en-US" dirty="0" smtClean="0">
                <a:solidFill>
                  <a:schemeClr val="tx1"/>
                </a:solidFill>
              </a:rPr>
              <a:t>to the </a:t>
            </a:r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4400" y="5562600"/>
            <a:ext cx="2895600" cy="1066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Intimate the worker individually by vibration motor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86400" y="4419600"/>
            <a:ext cx="3200400" cy="990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Buzzer indication for gas leakage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62600" y="5715000"/>
            <a:ext cx="3124200" cy="838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Continuously send message to the concerned persons through GSM module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1143000" y="2743200"/>
            <a:ext cx="2438400" cy="533400"/>
          </a:xfrm>
          <a:prstGeom prst="flowChartTerminator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GOKULAN P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5867400" y="3657600"/>
            <a:ext cx="2209800" cy="457200"/>
          </a:xfrm>
          <a:prstGeom prst="flowChartTerminator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PRIYAKANTH 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Flowchart: Terminator 33"/>
          <p:cNvSpPr/>
          <p:nvPr/>
        </p:nvSpPr>
        <p:spPr>
          <a:xfrm>
            <a:off x="1066800" y="3657600"/>
            <a:ext cx="2438400" cy="457200"/>
          </a:xfrm>
          <a:prstGeom prst="flowChartTerminator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KISHORE R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Flowchart: Terminator 34"/>
          <p:cNvSpPr/>
          <p:nvPr/>
        </p:nvSpPr>
        <p:spPr>
          <a:xfrm>
            <a:off x="5867400" y="2743200"/>
            <a:ext cx="2133600" cy="381000"/>
          </a:xfrm>
          <a:prstGeom prst="flowChartTerminator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JAYANTH A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</Template>
  <TotalTime>102</TotalTime>
  <Words>92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Cordelia template</vt:lpstr>
      <vt:lpstr>IDEATION PHASE – BRAIN STORMING SESSION    Gas Leakage Monitoring and Alerting System For Industries                                                              DATE: 16/09/2022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system01</dc:creator>
  <cp:lastModifiedBy>system01</cp:lastModifiedBy>
  <cp:revision>12</cp:revision>
  <dcterms:created xsi:type="dcterms:W3CDTF">2022-09-09T04:09:38Z</dcterms:created>
  <dcterms:modified xsi:type="dcterms:W3CDTF">2022-09-16T05:32:49Z</dcterms:modified>
</cp:coreProperties>
</file>