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65EC-3FA8-4BB6-92DA-4F583D109F5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0F17-BB81-4989-8770-E1CC1F77A0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667000"/>
            <a:ext cx="2209800" cy="1524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4" idx="6"/>
          </p:cNvCxnSpPr>
          <p:nvPr/>
        </p:nvCxnSpPr>
        <p:spPr>
          <a:xfrm>
            <a:off x="5486400" y="3429000"/>
            <a:ext cx="3657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086894" y="5523706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 rot="10800000">
            <a:off x="228600" y="3429000"/>
            <a:ext cx="3048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0"/>
          </p:cNvCxnSpPr>
          <p:nvPr/>
        </p:nvCxnSpPr>
        <p:spPr>
          <a:xfrm rot="16200000" flipV="1">
            <a:off x="3028950" y="1314450"/>
            <a:ext cx="26670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53000" y="381000"/>
            <a:ext cx="16002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a cost effective system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67400" y="1600200"/>
            <a:ext cx="1905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show the time stamp in cloud server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381000"/>
            <a:ext cx="16764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industry system to be automated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90800" y="381000"/>
            <a:ext cx="152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unique system to monitor gas leakage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" y="457200"/>
            <a:ext cx="16764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the system as user friendly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19200" y="1600200"/>
            <a:ext cx="16764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something reliable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1000" y="4419600"/>
            <a:ext cx="1600200" cy="99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shut off gas supply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19200" y="5638800"/>
            <a:ext cx="16764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to alert outside the industry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62200" y="4343400"/>
            <a:ext cx="18288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Maintenance of the industry power plant is difficult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00600" y="4343400"/>
            <a:ext cx="1828800" cy="99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the system to prevent air pollution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34200" y="4343400"/>
            <a:ext cx="1905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feel comfortable with the system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62600" y="5715000"/>
            <a:ext cx="2057400" cy="838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 should not be any be negative effects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1143000" y="2743200"/>
            <a:ext cx="1905000" cy="3810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5867400" y="3657600"/>
            <a:ext cx="1905000" cy="3810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FEELS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lowchart: Terminator 57"/>
          <p:cNvSpPr/>
          <p:nvPr/>
        </p:nvSpPr>
        <p:spPr>
          <a:xfrm>
            <a:off x="1066800" y="3657600"/>
            <a:ext cx="1905000" cy="3810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Flowchart: Terminator 58"/>
          <p:cNvSpPr/>
          <p:nvPr/>
        </p:nvSpPr>
        <p:spPr>
          <a:xfrm>
            <a:off x="5943600" y="2743200"/>
            <a:ext cx="1905000" cy="381000"/>
          </a:xfrm>
          <a:prstGeom prst="flowChartTerminator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THINKS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86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system01</dc:creator>
  <cp:lastModifiedBy>system01</cp:lastModifiedBy>
  <cp:revision>8</cp:revision>
  <dcterms:created xsi:type="dcterms:W3CDTF">2022-09-09T04:09:38Z</dcterms:created>
  <dcterms:modified xsi:type="dcterms:W3CDTF">2022-09-09T05:16:38Z</dcterms:modified>
</cp:coreProperties>
</file>