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9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7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3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7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8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2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E918-11E1-449E-AC10-401F87B91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5D8042-8383-477F-A6E3-95BA378CFD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1637" y="694318"/>
            <a:ext cx="406872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PROBLEM STATEMENT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pPr marL="38100">
                <a:lnSpc>
                  <a:spcPts val="1645"/>
                </a:lnSpc>
              </a:pPr>
              <a:t>1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95596-D186-4A3A-A624-11B368A29B39}"/>
              </a:ext>
            </a:extLst>
          </p:cNvPr>
          <p:cNvSpPr txBox="1"/>
          <p:nvPr/>
        </p:nvSpPr>
        <p:spPr>
          <a:xfrm>
            <a:off x="1354322" y="2090172"/>
            <a:ext cx="9483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project helps the industries in monitoring the emission of harmful gases.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seal areas, the gas sensors will be integrated to monitor the gas leakage.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in any area gas leakage is detected the admin will be notified along with the location.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the web application, admin can view the sensor parameters.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Gallery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Bharath Ram</dc:creator>
  <cp:lastModifiedBy>Bharath Ram</cp:lastModifiedBy>
  <cp:revision>1</cp:revision>
  <dcterms:created xsi:type="dcterms:W3CDTF">2022-10-21T06:24:04Z</dcterms:created>
  <dcterms:modified xsi:type="dcterms:W3CDTF">2022-10-21T06:24:37Z</dcterms:modified>
</cp:coreProperties>
</file>