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70" r:id="rId4"/>
    <p:sldId id="271" r:id="rId5"/>
    <p:sldId id="272" r:id="rId6"/>
    <p:sldId id="261" r:id="rId7"/>
    <p:sldId id="273" r:id="rId8"/>
    <p:sldId id="262" r:id="rId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AEAE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935" autoAdjust="0"/>
    <p:restoredTop sz="94660"/>
  </p:normalViewPr>
  <p:slideViewPr>
    <p:cSldViewPr>
      <p:cViewPr>
        <p:scale>
          <a:sx n="78" d="100"/>
          <a:sy n="78" d="100"/>
        </p:scale>
        <p:origin x="-1128" y="1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pPr marL="38100">
                <a:lnSpc>
                  <a:spcPts val="164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pPr marL="38100">
                <a:lnSpc>
                  <a:spcPts val="164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pPr marL="38100">
                <a:lnSpc>
                  <a:spcPts val="164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pPr marL="38100">
                <a:lnSpc>
                  <a:spcPts val="164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pPr marL="38100">
                <a:lnSpc>
                  <a:spcPts val="164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81" cy="68579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08327" y="330263"/>
            <a:ext cx="3927344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75061" y="2515547"/>
            <a:ext cx="6993876" cy="1885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45125" y="6416867"/>
            <a:ext cx="175259" cy="224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pPr marL="38100">
                <a:lnSpc>
                  <a:spcPts val="1645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2400"/>
            <a:ext cx="9187454" cy="6629386"/>
            <a:chOff x="-43155" y="0"/>
            <a:chExt cx="9187454" cy="6629386"/>
          </a:xfrm>
        </p:grpSpPr>
        <p:sp>
          <p:nvSpPr>
            <p:cNvPr id="3" name="object 3"/>
            <p:cNvSpPr/>
            <p:nvPr/>
          </p:nvSpPr>
          <p:spPr>
            <a:xfrm>
              <a:off x="-43155" y="0"/>
              <a:ext cx="2786056" cy="66293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2786044" y="0"/>
              <a:ext cx="6358255" cy="2357755"/>
            </a:xfrm>
            <a:custGeom>
              <a:avLst/>
              <a:gdLst/>
              <a:ahLst/>
              <a:cxnLst/>
              <a:rect l="l" t="t" r="r" b="b"/>
              <a:pathLst>
                <a:path w="6358255" h="2357755">
                  <a:moveTo>
                    <a:pt x="0" y="0"/>
                  </a:moveTo>
                  <a:lnTo>
                    <a:pt x="6357937" y="0"/>
                  </a:lnTo>
                  <a:lnTo>
                    <a:pt x="6357937" y="2357432"/>
                  </a:lnTo>
                  <a:lnTo>
                    <a:pt x="0" y="235743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81400" y="1003456"/>
            <a:ext cx="4724400" cy="9669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GAS LEAKAGE MONITORING AND ALERTING SYSTEM FOR INDUSTRIES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2200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143000" y="2582196"/>
            <a:ext cx="8830940" cy="223651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2273300">
              <a:lnSpc>
                <a:spcPct val="100000"/>
              </a:lnSpc>
              <a:spcBef>
                <a:spcPts val="1670"/>
              </a:spcBef>
            </a:pPr>
            <a:r>
              <a:rPr lang="en-US" sz="2200" spc="-5" dirty="0"/>
              <a:t>	</a:t>
            </a:r>
            <a:r>
              <a:rPr lang="en-US" spc="-5" dirty="0" smtClean="0"/>
              <a:t> </a:t>
            </a:r>
            <a:r>
              <a:rPr lang="en-US" u="sng" spc="-5" dirty="0" smtClean="0"/>
              <a:t>TEAM MEMBERS </a:t>
            </a:r>
            <a:r>
              <a:rPr u="sng" spc="-5" smtClean="0"/>
              <a:t>:</a:t>
            </a:r>
            <a:endParaRPr lang="en-US" u="sng" spc="-5" dirty="0"/>
          </a:p>
          <a:p>
            <a:pPr marL="2211070" algn="l">
              <a:lnSpc>
                <a:spcPct val="100000"/>
              </a:lnSpc>
              <a:spcBef>
                <a:spcPts val="850"/>
              </a:spcBef>
            </a:pPr>
            <a:r>
              <a:rPr lang="en-IN" spc="-5" dirty="0"/>
              <a:t>         </a:t>
            </a:r>
            <a:r>
              <a:rPr lang="en-IN" spc="-5" dirty="0" smtClean="0"/>
              <a:t>GOKULAN P</a:t>
            </a:r>
            <a:r>
              <a:rPr lang="en-US" spc="-5" dirty="0" smtClean="0"/>
              <a:t>                  (1904009)</a:t>
            </a:r>
            <a:endParaRPr lang="en-US" spc="-5" dirty="0"/>
          </a:p>
          <a:p>
            <a:pPr marL="2211070" algn="l">
              <a:lnSpc>
                <a:spcPct val="100000"/>
              </a:lnSpc>
              <a:spcBef>
                <a:spcPts val="850"/>
              </a:spcBef>
            </a:pPr>
            <a:r>
              <a:rPr lang="en-US" spc="-5" dirty="0"/>
              <a:t>         </a:t>
            </a:r>
            <a:r>
              <a:rPr lang="en-US" spc="-5" dirty="0" smtClean="0"/>
              <a:t>JAYANTH A                   </a:t>
            </a:r>
            <a:r>
              <a:rPr lang="en-US" spc="-5" dirty="0"/>
              <a:t>(</a:t>
            </a:r>
            <a:r>
              <a:rPr lang="en-US" spc="-5" dirty="0" smtClean="0"/>
              <a:t>1904016)</a:t>
            </a:r>
          </a:p>
          <a:p>
            <a:pPr marL="2211070" algn="l">
              <a:lnSpc>
                <a:spcPct val="150000"/>
              </a:lnSpc>
              <a:spcBef>
                <a:spcPts val="850"/>
              </a:spcBef>
            </a:pPr>
            <a:r>
              <a:rPr lang="en-US" spc="-5" dirty="0" smtClean="0"/>
              <a:t>         KISHORE R                    (1904022)                                                           	PRIYAKANTH G           (1904037)  </a:t>
            </a:r>
            <a:endParaRPr lang="en-US"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1" y="330263"/>
            <a:ext cx="42672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PROBLEM STATEMENT</a:t>
            </a:r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pPr marL="38100">
                <a:lnSpc>
                  <a:spcPts val="1645"/>
                </a:lnSpc>
              </a:pPr>
              <a:t>2</a:t>
            </a:fld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3E95596-D186-4A3A-A624-11B368A29B39}"/>
              </a:ext>
            </a:extLst>
          </p:cNvPr>
          <p:cNvSpPr txBox="1"/>
          <p:nvPr/>
        </p:nvSpPr>
        <p:spPr>
          <a:xfrm>
            <a:off x="457200" y="1752600"/>
            <a:ext cx="8305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This project helps the industries in monitoring the emission of harmful gases. 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 seal areas, the gas sensors will be integrated to monitor the gas leakage. 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If in any area gas leakage is detected the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admin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will be notified along with the location.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In the web application,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admin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can view the sensor parameters.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21373412"/>
              </p:ext>
            </p:extLst>
          </p:nvPr>
        </p:nvGraphicFramePr>
        <p:xfrm>
          <a:off x="76200" y="1143001"/>
          <a:ext cx="9067800" cy="57286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214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5496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1461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76505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S.NO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TITLE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155575">
                        <a:lnSpc>
                          <a:spcPct val="101600"/>
                        </a:lnSpc>
                        <a:spcBef>
                          <a:spcPts val="204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MODEL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/ 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TECHNIQUES  USED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090" marR="118110">
                        <a:lnSpc>
                          <a:spcPct val="101600"/>
                        </a:lnSpc>
                        <a:spcBef>
                          <a:spcPts val="204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MERITS/  DEMERITS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OUTCOMES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58591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A. </a:t>
                      </a:r>
                      <a:r>
                        <a:rPr lang="en-US" sz="1800" b="0" i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Holovatyy</a:t>
                      </a:r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V. </a:t>
                      </a:r>
                      <a:r>
                        <a:rPr lang="en-US" sz="1800" b="0" i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Teslyuk</a:t>
                      </a:r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M. </a:t>
                      </a:r>
                      <a:r>
                        <a:rPr lang="en-US" sz="1800" b="0" i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Lobur</a:t>
                      </a:r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S. </a:t>
                      </a:r>
                      <a:r>
                        <a:rPr lang="en-US" sz="1800" b="0" i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Pobereyko</a:t>
                      </a:r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and Y. </a:t>
                      </a:r>
                      <a:r>
                        <a:rPr lang="en-US" sz="1800" b="0" i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Sokolovsky</a:t>
                      </a:r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"Development of Arduino-Based Embedded System for Detection of Toxic Gases in Air," 2018 IEEE 13th International Scientific and Technical Conference on Computer Sciences and Information Technologies (CSIT), 2018, pp. 139-142, </a:t>
                      </a:r>
                      <a:r>
                        <a:rPr lang="en-US" sz="1800" b="0" i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doi</a:t>
                      </a:r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 10.1109/STC-CSIT.2018.8526672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/>
                          <a:cs typeface="Times New Roman"/>
                        </a:rPr>
                        <a:t>GSM module                SIM900 is used</a:t>
                      </a: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/>
                          <a:cs typeface="Times New Roman"/>
                        </a:rPr>
                        <a:t>to send SMS.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Times New Roman"/>
                          <a:cs typeface="Times New Roman"/>
                        </a:rPr>
                        <a:t> 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800" b="1" dirty="0">
                          <a:latin typeface="Times New Roman"/>
                          <a:cs typeface="Times New Roman"/>
                        </a:rPr>
                        <a:t>MERITS:</a:t>
                      </a: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Times New Roman"/>
                          <a:cs typeface="Times New Roman"/>
                        </a:rPr>
                        <a:t>Suddenly Alert the Required Person.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1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/>
                          <a:cs typeface="Times New Roman"/>
                        </a:rPr>
                        <a:t>Measured data     will be</a:t>
                      </a: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/>
                          <a:cs typeface="Times New Roman"/>
                        </a:rPr>
                        <a:t>displayed in LCD. </a:t>
                      </a:r>
                    </a:p>
                    <a:p>
                      <a:pPr algn="just"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91354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V.Ramya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B. </a:t>
                      </a:r>
                      <a:r>
                        <a:rPr lang="en-US" b="0" i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Palaniappan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i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K.Karthick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Subash </a:t>
                      </a:r>
                      <a:r>
                        <a:rPr lang="en-US" b="0" i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Prasad,Embedded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System for Vehicle Cabin Toxic Gas Detection and Alerting, Procedia Engineering, Volume30, 2012, Pages 869-873, ISSN 1877-7058</a:t>
                      </a:r>
                      <a:r>
                        <a:rPr lang="en-US" b="0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/>
                          <a:cs typeface="Times New Roman"/>
                        </a:rPr>
                        <a:t>They use AT89C51 monolithic chip to dump Embedded</a:t>
                      </a: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/>
                          <a:cs typeface="Times New Roman"/>
                        </a:rPr>
                        <a:t>code.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800" b="1" dirty="0">
                          <a:latin typeface="Times New Roman"/>
                          <a:cs typeface="Times New Roman"/>
                        </a:rPr>
                        <a:t>MERITS:</a:t>
                      </a: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Times New Roman"/>
                          <a:cs typeface="Times New Roman"/>
                        </a:rPr>
                        <a:t>Give Ventilation to the Driver’s cabin at the right time.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/>
                          <a:cs typeface="Times New Roman"/>
                        </a:rPr>
                        <a:t>Intimate the Driver by Alarm and send warning message to authorized person</a:t>
                      </a:r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.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pPr marL="38100">
                <a:lnSpc>
                  <a:spcPts val="1645"/>
                </a:lnSpc>
              </a:pPr>
              <a:t>3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81534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lang="en-US" sz="2400" spc="-10" dirty="0" smtClean="0"/>
              <a:t>EXISTING SOLUTIONS(LITERATURE SURVEY)</a:t>
            </a:r>
            <a:endParaRPr sz="2400"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26190198"/>
              </p:ext>
            </p:extLst>
          </p:nvPr>
        </p:nvGraphicFramePr>
        <p:xfrm>
          <a:off x="228599" y="1219200"/>
          <a:ext cx="8616524" cy="5750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5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272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2992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70263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S.</a:t>
                      </a:r>
                      <a:r>
                        <a:rPr lang="en-US" sz="1600" b="1" spc="-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O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TITLE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155575">
                        <a:lnSpc>
                          <a:spcPct val="101600"/>
                        </a:lnSpc>
                        <a:spcBef>
                          <a:spcPts val="204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MODEL </a:t>
                      </a:r>
                      <a:r>
                        <a:rPr lang="en-US" sz="1600" b="1" spc="-5" dirty="0">
                          <a:latin typeface="Times New Roman"/>
                          <a:cs typeface="Times New Roman"/>
                        </a:rPr>
                        <a:t>USED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090" marR="118110">
                        <a:lnSpc>
                          <a:spcPct val="101600"/>
                        </a:lnSpc>
                        <a:spcBef>
                          <a:spcPts val="204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MERITS/  DEMERITS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OUTCOMES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7075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.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/>
                          <a:cs typeface="Times New Roman"/>
                        </a:rPr>
                        <a:t>“A toxic and hazardous gas concentration detecting”, measuring, and monitoring system was developed by (Mahbub, 2019). An Arduino-based embedded system for detecting toxic gas in the air was developed by (</a:t>
                      </a:r>
                      <a:r>
                        <a:rPr lang="en-US" sz="1800" dirty="0" err="1">
                          <a:latin typeface="Times New Roman"/>
                          <a:cs typeface="Times New Roman"/>
                        </a:rPr>
                        <a:t>Holovatyy</a:t>
                      </a:r>
                      <a:r>
                        <a:rPr lang="en-US" sz="1800" dirty="0">
                          <a:latin typeface="Times New Roman"/>
                          <a:cs typeface="Times New Roman"/>
                        </a:rPr>
                        <a:t> et al., 2018).</a:t>
                      </a:r>
                    </a:p>
                    <a:p>
                      <a:pPr algn="just"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/>
                          <a:cs typeface="Times New Roman"/>
                        </a:rPr>
                        <a:t>RF module to transmit &amp; receive the measured data of CO2.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dirty="0">
                          <a:latin typeface="Times New Roman"/>
                          <a:cs typeface="Times New Roman"/>
                        </a:rPr>
                        <a:t>MERITS: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/>
                          <a:cs typeface="Times New Roman"/>
                        </a:rPr>
                        <a:t>It can use both home and industrial places.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/>
                          <a:cs typeface="Times New Roman"/>
                        </a:rPr>
                        <a:t>To show the measured data in monitoring window in IDE.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53539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US" sz="1400" dirty="0">
                          <a:latin typeface="Times New Roman"/>
                          <a:cs typeface="Times New Roman"/>
                        </a:rPr>
                        <a:t>4.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Times New Roman"/>
                          <a:cs typeface="Times New Roman"/>
                        </a:rPr>
                        <a:t>Bichinapally</a:t>
                      </a:r>
                      <a:r>
                        <a:rPr lang="en-US" sz="1800" dirty="0">
                          <a:latin typeface="Times New Roman"/>
                          <a:cs typeface="Times New Roman"/>
                        </a:rPr>
                        <a:t> Sruthi, PG Student, Dept. of Electronics and Communication Engineering, “Alerting and Detection of Toxic gases in Industries using the Internet of Things” ISSN: 1314-3395.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Times New Roman"/>
                          <a:cs typeface="Times New Roman"/>
                        </a:rPr>
                        <a:t>By Web server they monitor sensor readings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Times New Roman"/>
                          <a:cs typeface="Times New Roman"/>
                        </a:rPr>
                        <a:t>with the help of ARM7 microcontroller.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dirty="0">
                          <a:latin typeface="Times New Roman"/>
                          <a:cs typeface="Times New Roman"/>
                        </a:rPr>
                        <a:t>MERITS: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Times New Roman"/>
                          <a:cs typeface="Times New Roman"/>
                        </a:rPr>
                        <a:t> People who are all surrounding the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Times New Roman"/>
                          <a:cs typeface="Times New Roman"/>
                        </a:rPr>
                        <a:t>industries are saved.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/>
                          <a:cs typeface="Times New Roman"/>
                        </a:rPr>
                        <a:t>Sensor readings are displayed in LCD.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pPr marL="38100">
                <a:lnSpc>
                  <a:spcPts val="1645"/>
                </a:lnSpc>
              </a:pPr>
              <a:t>4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lang="en-US" spc="-10" dirty="0" smtClean="0"/>
              <a:t>CONTINUED..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xmlns="" val="195856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3593037"/>
              </p:ext>
            </p:extLst>
          </p:nvPr>
        </p:nvGraphicFramePr>
        <p:xfrm>
          <a:off x="304800" y="1289047"/>
          <a:ext cx="8604249" cy="42887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5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512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996953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S.NO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TITLE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155575">
                        <a:lnSpc>
                          <a:spcPct val="101600"/>
                        </a:lnSpc>
                        <a:spcBef>
                          <a:spcPts val="204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MODEL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/ 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TECHNIQUES  USED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090" marR="118110">
                        <a:lnSpc>
                          <a:spcPct val="101600"/>
                        </a:lnSpc>
                        <a:spcBef>
                          <a:spcPts val="204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MERITS/  DEMERITS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OUTCOMES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1995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lang="en-US" sz="1800" dirty="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.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Jianyun</a:t>
                      </a:r>
                      <a:r>
                        <a:rPr lang="en-IN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Ni, </a:t>
                      </a:r>
                      <a:r>
                        <a:rPr lang="en-IN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Zohao</a:t>
                      </a:r>
                      <a:r>
                        <a:rPr lang="en-IN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Li, </a:t>
                      </a:r>
                      <a:r>
                        <a:rPr lang="en-IN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Shuzhi</a:t>
                      </a:r>
                      <a:r>
                        <a:rPr lang="en-IN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IN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xie</a:t>
                      </a:r>
                      <a:r>
                        <a:rPr lang="en-IN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Chao jia (</a:t>
                      </a:r>
                      <a:r>
                        <a:rPr lang="en-IN" b="0" i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Tianjin Key Laboratory for Control Theory &amp; Applications in Complicated Systems, Tianjin University of Technology, Tianjin</a:t>
                      </a:r>
                      <a:r>
                        <a:rPr lang="en-IN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).</a:t>
                      </a:r>
                    </a:p>
                    <a:p>
                      <a:r>
                        <a:rPr lang="en-I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“</a:t>
                      </a:r>
                      <a:r>
                        <a:rPr lang="en-IN" sz="1800" b="0" i="0" u="none" strike="noStrike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Detection </a:t>
                      </a:r>
                      <a:r>
                        <a:rPr lang="en-IN" sz="1800" b="0" i="0" u="none" strike="noStrike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of  </a:t>
                      </a:r>
                      <a:r>
                        <a:rPr lang="en-IN" sz="1800" b="0" i="0" u="none" strike="noStrike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Hazardous Gas using Wearable</a:t>
                      </a:r>
                    </a:p>
                    <a:p>
                      <a:r>
                        <a:rPr lang="en-IN" sz="1800" b="0" i="0" u="none" strike="noStrike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Wireless Sensor Networks for Industrial</a:t>
                      </a:r>
                    </a:p>
                    <a:p>
                      <a:r>
                        <a:rPr lang="en-IN" sz="1800" b="0" i="0" u="none" strike="noStrike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Applications</a:t>
                      </a:r>
                      <a:r>
                        <a:rPr lang="en-I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” published in </a:t>
                      </a:r>
                      <a:r>
                        <a:rPr lang="en-IN" b="1" i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 </a:t>
                      </a:r>
                      <a:r>
                        <a:rPr lang="en-IN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2018 37th Chinese Control Conference (CCC).</a:t>
                      </a:r>
                      <a:endParaRPr lang="en-IN" sz="180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/>
                          <a:cs typeface="Times New Roman"/>
                        </a:rPr>
                        <a:t>Using “Net beans” and “SQL” to monitoring the measured value of CO and send the alert message to the SMART WATCH.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dirty="0">
                          <a:latin typeface="Times New Roman"/>
                          <a:cs typeface="Times New Roman"/>
                        </a:rPr>
                        <a:t>DEMERITS: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Times New Roman"/>
                          <a:cs typeface="Times New Roman"/>
                        </a:rPr>
                        <a:t>Sometimes the worker didn’t see the smart watch during the work.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/>
                          <a:cs typeface="Times New Roman"/>
                        </a:rPr>
                        <a:t>Monitoring the measured values of CO2 and CH4 in smart watch.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pPr marL="38100">
                <a:lnSpc>
                  <a:spcPts val="1645"/>
                </a:lnSpc>
              </a:pPr>
              <a:t>5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lang="en-US" spc="-10" dirty="0" smtClean="0"/>
              <a:t>CONTINUED..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xmlns="" val="195856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816" y="330263"/>
            <a:ext cx="727583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INFERENCE FROM </a:t>
            </a:r>
            <a:r>
              <a:rPr spc="-10" dirty="0"/>
              <a:t>LITERATURE</a:t>
            </a:r>
            <a:r>
              <a:rPr spc="-85" dirty="0"/>
              <a:t> </a:t>
            </a:r>
            <a:r>
              <a:rPr spc="-5" dirty="0"/>
              <a:t>SURVEY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pPr marL="38100">
                <a:lnSpc>
                  <a:spcPts val="1645"/>
                </a:lnSpc>
              </a:pPr>
              <a:t>6</a:t>
            </a:fld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DD00CD7-1B36-44CC-9B08-37CA359F12C1}"/>
              </a:ext>
            </a:extLst>
          </p:cNvPr>
          <p:cNvSpPr txBox="1"/>
          <p:nvPr/>
        </p:nvSpPr>
        <p:spPr>
          <a:xfrm>
            <a:off x="357816" y="1447800"/>
            <a:ext cx="8176584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 properties of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ideas of ESP8266</a:t>
            </a:r>
            <a:r>
              <a:rPr lang="en-US" sz="2400" dirty="0"/>
              <a:t> </a:t>
            </a: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Working of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8327" y="330263"/>
            <a:ext cx="3927344" cy="430887"/>
          </a:xfrm>
        </p:spPr>
        <p:txBody>
          <a:bodyPr/>
          <a:lstStyle/>
          <a:p>
            <a:r>
              <a:rPr lang="en-US" dirty="0" smtClean="0"/>
              <a:t>OUR IDEAS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752600"/>
            <a:ext cx="7239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design a system which is able to detect toxic gas  and update the calculated data’s on  IOT web application.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has to be done with the help of Watson cloud 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also sent Warning message to authority through IOT 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8279" y="330263"/>
            <a:ext cx="4938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PROPOSED SYSTEM</a:t>
            </a:r>
            <a:r>
              <a:rPr lang="en-US" spc="-90" dirty="0"/>
              <a:t> </a:t>
            </a:r>
            <a:r>
              <a:rPr lang="en-US" spc="-5" dirty="0"/>
              <a:t>MODEL</a:t>
            </a:r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pPr marL="38100">
                <a:lnSpc>
                  <a:spcPts val="1645"/>
                </a:lnSpc>
              </a:pPr>
              <a:t>8</a:t>
            </a:fld>
            <a:endParaRPr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oel="http://schemas.microsoft.com/office/2019/extlst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47800"/>
            <a:ext cx="6613755" cy="4662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804</TotalTime>
  <Words>584</Words>
  <Application>Microsoft Office PowerPoint</Application>
  <PresentationFormat>On-screen Show (4:3)</PresentationFormat>
  <Paragraphs>92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GAS LEAKAGE MONITORING AND ALERTING SYSTEM FOR INDUSTRIES </vt:lpstr>
      <vt:lpstr>PROBLEM STATEMENT</vt:lpstr>
      <vt:lpstr>EXISTING SOLUTIONS(LITERATURE SURVEY)</vt:lpstr>
      <vt:lpstr>CONTINUED..</vt:lpstr>
      <vt:lpstr>CONTINUED..</vt:lpstr>
      <vt:lpstr>INFERENCE FROM LITERATURE SURVEY</vt:lpstr>
      <vt:lpstr>OUR IDEAS</vt:lpstr>
      <vt:lpstr>PROPOSED SYSTEM MODEL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MINI PROJECT</dc:title>
  <dc:creator>Administrator</dc:creator>
  <cp:lastModifiedBy>Administrator</cp:lastModifiedBy>
  <cp:revision>48</cp:revision>
  <dcterms:created xsi:type="dcterms:W3CDTF">2022-04-11T04:06:01Z</dcterms:created>
  <dcterms:modified xsi:type="dcterms:W3CDTF">2022-09-04T01:48:03Z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2022-04-11T00:00:00Z</vt:filetime>
  </property>
</Properties>
</file>