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287C-576F-4A6D-A210-047AFEEDD4C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A522-1DC9-4CC7-BCCE-399B3E26E30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73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287C-576F-4A6D-A210-047AFEEDD4C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A522-1DC9-4CC7-BCCE-399B3E26E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58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287C-576F-4A6D-A210-047AFEEDD4C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A522-1DC9-4CC7-BCCE-399B3E26E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09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287C-576F-4A6D-A210-047AFEEDD4C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A522-1DC9-4CC7-BCCE-399B3E26E30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5556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287C-576F-4A6D-A210-047AFEEDD4C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A522-1DC9-4CC7-BCCE-399B3E26E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370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287C-576F-4A6D-A210-047AFEEDD4C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A522-1DC9-4CC7-BCCE-399B3E26E30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499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287C-576F-4A6D-A210-047AFEEDD4C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A522-1DC9-4CC7-BCCE-399B3E26E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873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287C-576F-4A6D-A210-047AFEEDD4C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A522-1DC9-4CC7-BCCE-399B3E26E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371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287C-576F-4A6D-A210-047AFEEDD4C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A522-1DC9-4CC7-BCCE-399B3E26E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84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287C-576F-4A6D-A210-047AFEEDD4C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A522-1DC9-4CC7-BCCE-399B3E26E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78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287C-576F-4A6D-A210-047AFEEDD4C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A522-1DC9-4CC7-BCCE-399B3E26E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36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287C-576F-4A6D-A210-047AFEEDD4C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A522-1DC9-4CC7-BCCE-399B3E26E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64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287C-576F-4A6D-A210-047AFEEDD4C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A522-1DC9-4CC7-BCCE-399B3E26E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42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287C-576F-4A6D-A210-047AFEEDD4C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A522-1DC9-4CC7-BCCE-399B3E26E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69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287C-576F-4A6D-A210-047AFEEDD4C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A522-1DC9-4CC7-BCCE-399B3E26E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16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287C-576F-4A6D-A210-047AFEEDD4C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A522-1DC9-4CC7-BCCE-399B3E26E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34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287C-576F-4A6D-A210-047AFEEDD4C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A522-1DC9-4CC7-BCCE-399B3E26E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16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CF1287C-576F-4A6D-A210-047AFEEDD4C6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11DA522-1DC9-4CC7-BCCE-399B3E26E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9975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7759-0FAF-EA51-D278-7ABA820EE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1274009" cy="2743201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Open Sans" panose="020B0606030504020204" pitchFamily="34" charset="0"/>
              </a:rPr>
              <a:t>Efficient Water Quality Analysis &amp; Prediction Using Machine Learning</a:t>
            </a:r>
            <a:br>
              <a:rPr lang="en-US" b="1" i="0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3E3B-C8CF-7B8E-8109-DDDB7BDBD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2328334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KRISHNAPRIYA D       -2019115048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LOGADHARSHINI M  -2019115052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PRATHYUSHA B          -2019115069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THIVAGARAN M         -2019115114</a:t>
            </a:r>
          </a:p>
        </p:txBody>
      </p:sp>
    </p:spTree>
    <p:extLst>
      <p:ext uri="{BB962C8B-B14F-4D97-AF65-F5344CB8AC3E}">
        <p14:creationId xmlns:p14="http://schemas.microsoft.com/office/powerpoint/2010/main" val="20860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4EF0-8E1A-C514-2134-53C680CCB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932" y="506027"/>
            <a:ext cx="8534401" cy="92327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68365-BC31-6A51-55EB-8A3B8A143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1642369"/>
            <a:ext cx="10812372" cy="4509856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Water is considered as a vital resource that affects various aspects of human health and lives.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quality of water is a major concern for people living in urban areas. The quality of water serves as a powerful environmental determinant and a foundation for the prevention and control of waterborne diseases.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Water makes up about 70% of the earth’s surface and is one of the most important sources vital to sustaining life. Rapid urbanization and industrialization have led to a deterioration of water quality at an alarming rate, resulting in harrowing diseases. Water quality has been conventionally estimated through expensive and time-consuming lab and statistical analyses, which render the contemporary notion of real-time monitoring moot.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 predicting the urban water quality is a challenging task since the water quality varies in urban spaces non-linearly and depends on multiple factors, such as meteorology, water usage patterns, and land uses, so this project aims at building a Machine Learning (ML) model to Predict Water Quality by considering all water quality standard indicators.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32998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</TotalTime>
  <Words>216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Century Gothic</vt:lpstr>
      <vt:lpstr>Open Sans</vt:lpstr>
      <vt:lpstr>Times New Roman</vt:lpstr>
      <vt:lpstr>Wingdings 3</vt:lpstr>
      <vt:lpstr>Slice</vt:lpstr>
      <vt:lpstr>Efficient Water Quality Analysis &amp; Prediction Using Machine Learning </vt:lpstr>
      <vt:lpstr>PROBLEM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Water Quality Analysis &amp; Prediction Using Machine Learning </dc:title>
  <dc:creator>Krishnapriya D</dc:creator>
  <cp:lastModifiedBy>Krishnapriya D</cp:lastModifiedBy>
  <cp:revision>1</cp:revision>
  <dcterms:created xsi:type="dcterms:W3CDTF">2022-09-19T08:27:35Z</dcterms:created>
  <dcterms:modified xsi:type="dcterms:W3CDTF">2022-09-19T08:52:32Z</dcterms:modified>
</cp:coreProperties>
</file>