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Ram" userId="ec594f5fc9c1a984" providerId="LiveId" clId="{6FB298CA-8E5A-4C1C-932D-35582C4DFAC4}"/>
    <pc:docChg chg="modSld">
      <pc:chgData name="Bharath Ram" userId="ec594f5fc9c1a984" providerId="LiveId" clId="{6FB298CA-8E5A-4C1C-932D-35582C4DFAC4}" dt="2022-09-09T06:03:52.722" v="0" actId="1076"/>
      <pc:docMkLst>
        <pc:docMk/>
      </pc:docMkLst>
      <pc:sldChg chg="modSp mod">
        <pc:chgData name="Bharath Ram" userId="ec594f5fc9c1a984" providerId="LiveId" clId="{6FB298CA-8E5A-4C1C-932D-35582C4DFAC4}" dt="2022-09-09T06:03:52.722" v="0" actId="1076"/>
        <pc:sldMkLst>
          <pc:docMk/>
          <pc:sldMk cId="3371934479" sldId="256"/>
        </pc:sldMkLst>
        <pc:graphicFrameChg chg="mod">
          <ac:chgData name="Bharath Ram" userId="ec594f5fc9c1a984" providerId="LiveId" clId="{6FB298CA-8E5A-4C1C-932D-35582C4DFAC4}" dt="2022-09-09T06:03:52.722" v="0" actId="1076"/>
          <ac:graphicFrameMkLst>
            <pc:docMk/>
            <pc:sldMk cId="3371934479" sldId="256"/>
            <ac:graphicFrameMk id="5" creationId="{C5B91AC3-5C6D-56C0-22CD-E0B0CFBD569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62268"/>
              </p:ext>
            </p:extLst>
          </p:nvPr>
        </p:nvGraphicFramePr>
        <p:xfrm>
          <a:off x="2139731" y="320040"/>
          <a:ext cx="812800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29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Bad inventory management leads to loss in business.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☑️I want one system that can  manage the whole Inventory information.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☑️Managing resources is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consuming.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hiring many employees to manage the inventory work.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having a software that can  .       manage the whole inventory details </a:t>
                      </a: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one system.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☑️ Thinks of having a      e                          demand list so that           b                          buying of such stock d                  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will be easy.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Does a lot of work &amp;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hires more employees to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the stock info.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☑️Takes constant follow up till item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repaired/delivered/replaced.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☑️Physically goes in contact with person and verify the stock details.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☑️Feels so hard to 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manage the inventory       information.</a:t>
                      </a: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☑️Feels frustrated about the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incoming  goods and sold ones.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☑️Bad inventory management leads to loss in business.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4677103" y="1939159"/>
            <a:ext cx="3063766" cy="30742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and small scale industry Retailers</a:t>
            </a: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Bharath Ram</cp:lastModifiedBy>
  <cp:revision>2</cp:revision>
  <dcterms:created xsi:type="dcterms:W3CDTF">2022-09-09T05:19:19Z</dcterms:created>
  <dcterms:modified xsi:type="dcterms:W3CDTF">2022-09-09T06:03:54Z</dcterms:modified>
</cp:coreProperties>
</file>