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DD57-98E7-5A83-A764-864FBA45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68E5E-AC59-A725-F836-E0496E8D0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72B3-B044-68F8-9A96-BD30EA5A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F561-0BA1-580E-D2AD-D4B277EC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95BF-F87E-7F4C-4741-52B80143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5CFF-D694-C364-2913-C0C08600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49FB-D1F1-1E6E-EF85-942163255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0F5F-1C17-8341-EE06-14D5159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38FA-9E9D-88B0-9055-21C53DB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C415-75E6-B687-96D0-990AA48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CF166-708B-A148-963F-DCDE7500C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82DE-6D65-6505-DF88-2286A503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395F-F3D7-6174-F0D8-99D3A1A4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D3CC-6DA8-4DA2-07BF-EDA19B24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1476-B286-D306-D7C3-42074CA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2C40-A2DF-F928-6DDF-2074FD8C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3982-FD1D-06C7-9A7D-1C85AD65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8FEB-D8D2-F9EF-DDCE-FADF4E9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96F7-AC2E-E140-DBFB-1422E456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0021-5059-AE98-6D40-A2425CDF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CE77-CFD7-2A97-B3D0-A2C0C5E2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8D8FB-B0CE-BA44-F196-719D6588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6EBA-1DBB-F828-5F15-714100CF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4C07-88A4-D894-BA35-C0556669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C4EE-6496-BB3F-AD8C-BC21B67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3AF5-3266-2FA3-8DE6-01CAA3A4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204E-E5FB-7971-62BC-69B62E46D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141B-BC8D-7483-0584-877BEE16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0F6B-B3FF-A5E2-1C56-AFCEEA9D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3CC9-47EF-F477-548E-6DEA5DE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0E63-CC17-0CA7-EBD9-142E2B4A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83AB-D711-ED7B-0C0B-E8E75FAF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C4B3-8C9E-4A58-CCDA-2876D2EC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68D5A-B534-F0BA-4DCA-9F2F4F1E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99CF6-4C64-0B52-BAC6-B721114CC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D1C5A-4F3F-6AF5-8241-F61C0B4FB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70E20-A4CF-D62E-C348-CA229C83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29210-EFD4-A673-8CAE-CE30E58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3E043-5512-782F-53AF-25CE7EA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C3B8-F4E9-8961-034C-D04B9DE2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53E50-4B68-F72C-7F94-0BC20FF3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148A-ECB9-DB44-8F42-9EE4DDC1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F655-2072-3316-F4C7-71538DCB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ECEE0-51E5-DE78-5D0A-7EE8A139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7AF7-D96C-836C-0E4D-CD359DEC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C3A0-110E-40E9-311D-4C09AE2B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AB-C36A-D959-BA77-3559274C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AE22-DD16-3A3A-29A8-42967475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C0F53-B0E6-C147-319B-4AE8989A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AC42-DBAC-6198-F8FE-D9C2C6D4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9CD5-1649-3D23-BB68-C7BDD576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1478-57A5-EF40-CFC1-F943F1DD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8C25-0665-45AE-0B47-F35F458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0D9E5-5C02-4B47-03D1-527BE6616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F195E-FB5C-D5E0-3B50-49187001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47A6-F0A4-B443-A5D1-3BD2490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4B64-1541-2571-1C4E-5E6C5158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0014-0EF0-0DD7-622A-8883F7EE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949D9-8478-17E5-1150-CCF1463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6A37-C871-5698-F438-02142E97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B622-D79A-52E5-DFA5-720E7D0B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FAA0-D67E-45D0-8648-ABDAF08E51C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06AC-1EC4-8EAD-B231-41E97DD19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BFE8-B8AF-25FC-D5DE-204A48AB2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42B3-8682-4929-912E-CFCBB1F5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5ED988-C24C-87A0-AC82-6A1D7B3D2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971550"/>
            <a:ext cx="9829800" cy="49149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ASSIGNMENT-01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UPLOADING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DATASET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COGNOS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ANALYTICS,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EXPLORING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VISUALIZING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DATASET</a:t>
            </a:r>
            <a:b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DATASET-50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STARTUP</a:t>
            </a:r>
            <a:b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DONE BY,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AISHWARYALAKSHMI B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7376191EC107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 ECE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BANNARI AMMAN INSTITUTE OF TECHNOLOGY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49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6FF2E44D-8975-FF11-686B-444557DDAD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83" y="690879"/>
            <a:ext cx="10721833" cy="53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>
            <a:extLst>
              <a:ext uri="{FF2B5EF4-FFF2-40B4-BE49-F238E27FC236}">
                <a16:creationId xmlns:a16="http://schemas.microsoft.com/office/drawing/2014/main" id="{A510B142-55A3-F666-C941-B426DBC64A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764" y="777874"/>
            <a:ext cx="10370471" cy="5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>
            <a:extLst>
              <a:ext uri="{FF2B5EF4-FFF2-40B4-BE49-F238E27FC236}">
                <a16:creationId xmlns:a16="http://schemas.microsoft.com/office/drawing/2014/main" id="{CF03F816-997B-FFE7-07D2-A788582468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888" y="679767"/>
            <a:ext cx="10924223" cy="51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jpeg">
            <a:extLst>
              <a:ext uri="{FF2B5EF4-FFF2-40B4-BE49-F238E27FC236}">
                <a16:creationId xmlns:a16="http://schemas.microsoft.com/office/drawing/2014/main" id="{83237892-944C-40E5-EB18-674478D3A8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211" y="860901"/>
            <a:ext cx="10647577" cy="51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>
            <a:extLst>
              <a:ext uri="{FF2B5EF4-FFF2-40B4-BE49-F238E27FC236}">
                <a16:creationId xmlns:a16="http://schemas.microsoft.com/office/drawing/2014/main" id="{F6587571-18E1-78F1-43B8-DFE6AB70F1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764" y="730726"/>
            <a:ext cx="11096471" cy="53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4CEF7957-2DEF-F527-6071-75DA24A2AC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402" y="736917"/>
            <a:ext cx="10577195" cy="51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jpeg">
            <a:extLst>
              <a:ext uri="{FF2B5EF4-FFF2-40B4-BE49-F238E27FC236}">
                <a16:creationId xmlns:a16="http://schemas.microsoft.com/office/drawing/2014/main" id="{5E08ECD0-2FDA-A030-D5C2-8880811639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637539"/>
            <a:ext cx="10934700" cy="53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8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ASSIGNMENT-01       UPLOADING THE DATASET TO COGNOS ANALYTICS, EXPLORING &amp; VISUALIZING THE DATASET DATASET-50 STARTUP        DONE BY, AISHWARYALAKSHMI B 7376191EC107 BE ECE BANNARI AMMAN INSTITUTE OF 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ASSIGNMENT-01       UPLOADING THE DATASET TO COGNOS ANALYTICS, EXPLORING &amp; VISUALIZING THE DATASET DATASET-50 STARTUP        DONE BY, AISHWARYALAKSHMI B 7376191EC107 BE ECE BANNARI AMMAN INSTITUTE OF TECHNOLOGY </dc:title>
  <dc:creator>Aishwaryalakshmi balaji</dc:creator>
  <cp:lastModifiedBy>Aishwaryalakshmi balaji</cp:lastModifiedBy>
  <cp:revision>1</cp:revision>
  <dcterms:created xsi:type="dcterms:W3CDTF">2022-09-17T17:59:49Z</dcterms:created>
  <dcterms:modified xsi:type="dcterms:W3CDTF">2022-09-17T18:00:02Z</dcterms:modified>
</cp:coreProperties>
</file>