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13" d="100"/>
          <a:sy n="113" d="100"/>
        </p:scale>
        <p:origin x="5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7835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tmp/349a575a-e771-4c47-ae7f-a0882a90796b/Untitled_2022-10-14_10-02-49-1.png"/>
          <p:cNvPicPr>
            <a:picLocks noChangeAspect="1"/>
          </p:cNvPicPr>
          <p:nvPr/>
        </p:nvPicPr>
        <p:blipFill rotWithShape="1">
          <a:blip r:embed="rId3"/>
          <a:srcRect b="17242"/>
          <a:stretch/>
        </p:blipFill>
        <p:spPr>
          <a:xfrm>
            <a:off x="0" y="0"/>
            <a:ext cx="9144000" cy="51434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</Words>
  <Application>Microsoft Office PowerPoint</Application>
  <PresentationFormat>On-screen Show (16:9)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Mohamed Nassar</cp:lastModifiedBy>
  <cp:revision>2</cp:revision>
  <dcterms:created xsi:type="dcterms:W3CDTF">2022-10-14T10:02:54Z</dcterms:created>
  <dcterms:modified xsi:type="dcterms:W3CDTF">2022-10-14T10:06:35Z</dcterms:modified>
</cp:coreProperties>
</file>