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467600" cy="230124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sz="3600"/>
              <a:t>A GESTURE-BASED TOOL </a:t>
            </a:r>
            <a:br>
              <a:rPr sz="3600"/>
            </a:br>
            <a:r>
              <a:rPr sz="3600"/>
              <a:t>FOR </a:t>
            </a:r>
            <a:br>
              <a:rPr sz="3600"/>
            </a:br>
            <a:r>
              <a:rPr sz="3600"/>
              <a:t>STERILE BROWSING OF</a:t>
            </a:r>
            <a:br>
              <a:rPr sz="3600"/>
            </a:br>
            <a:r>
              <a:rPr sz="3600"/>
              <a:t> RADIOLOGY IMAGES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81400"/>
            <a:ext cx="6480048" cy="17526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9</a:t>
            </a:r>
          </a:p>
          <a:p>
            <a:r>
              <a:rPr lang="en-US" dirty="0"/>
              <a:t>NITHIYA SHRI D (1904031)</a:t>
            </a:r>
          </a:p>
          <a:p>
            <a:r>
              <a:rPr lang="en-US" dirty="0"/>
              <a:t>ANITHA  B (1904002)</a:t>
            </a:r>
          </a:p>
          <a:p>
            <a:r>
              <a:rPr lang="en-US" dirty="0"/>
              <a:t>INDHUMATHI K (1904014)</a:t>
            </a:r>
          </a:p>
          <a:p>
            <a:r>
              <a:rPr lang="en-US" dirty="0"/>
              <a:t>INDHUMEENA N M (1904015)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7848600" cy="4525963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Humans are able to recognize body and sign language easily. This is possible due to the combination of vision and synaptic interactions that were formed along brain development . In order to replicate this skill in computers using image capture technology and classification techniques.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7848600" cy="4525963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2014 IEEE International Conference on Automation Science and Engineering (CASE) Taipei, Taiwan, August 18-22, 2014.</a:t>
            </a:r>
          </a:p>
          <a:p>
            <a:pPr marL="36576" indent="0" algn="just">
              <a:buNone/>
            </a:pPr>
            <a:endParaRPr lang="en-US" sz="1600" dirty="0"/>
          </a:p>
          <a:p>
            <a:pPr algn="just"/>
            <a:r>
              <a:rPr lang="en-US" sz="1600" dirty="0"/>
              <a:t>2020 IEEE Open Access journal on Electrical and Computer Engineering Dallas, Richardson, USA, December 18, 2020.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2018 IEEE Conference on Biomedical Engineering on “Classification of therapeutic hand poses using convolutional neural networks”, July 2018.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36576" indent="0" algn="just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EXISTING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7848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The existing solution for gesture-based tools was to track Navigation and other gestures and translate to commands based on their temporal trajectories, through video capture.</a:t>
            </a:r>
          </a:p>
          <a:p>
            <a:pPr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Computer vision algorithms were developed to extract intention and attention cues from the surgeon's behavior and combine them with sensory data from a commodity depth camera.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z="3600" b="1" u="sng" dirty="0"/>
              <a:t>INFERENCE FROM EXISTING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7848600" cy="452596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video-based hand gesture capture and recognition system used to manipulate MRI within a graphical user interface.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hand gesture vocabulary of commands are selected such as 1-Resize, 2-Flip, 3-Rotate, 4-Rectangle.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gesture is cognitively associated with the notion or command that is meant to represent it.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this doctors can analyze the image by having non-verbal communication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7848600" cy="452596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tracking the navigation and other gestures and translate to commands based on the temporal trajectories through video capture.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computer vision algorithms to extract intension and attention cues from the surgeons behavior and combine them with sensory data from a commodity depth camera.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356</TotalTime>
  <Words>322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Wingdings 2</vt:lpstr>
      <vt:lpstr>Technic</vt:lpstr>
      <vt:lpstr>A GESTURE-BASED TOOL  FOR  STERILE BROWSING OF  RADIOLOGY IMAGES</vt:lpstr>
      <vt:lpstr>PROBLEM STATEMENT</vt:lpstr>
      <vt:lpstr>LITERATURE SURVEY</vt:lpstr>
      <vt:lpstr>EXISTING SOLUTION</vt:lpstr>
      <vt:lpstr>INFERENCE FROM EXISTING SOLUTION</vt:lpstr>
      <vt:lpstr>INNOVATION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GESTURE-BASED TOOL  FOR  STERILE BROWSING OF  RADIOLOGY IMAGES</dc:title>
  <dc:creator>system01</dc:creator>
  <cp:lastModifiedBy>nithiyalachu@outlook.com</cp:lastModifiedBy>
  <cp:revision>18</cp:revision>
  <dcterms:created xsi:type="dcterms:W3CDTF">2006-08-16T00:00:00Z</dcterms:created>
  <dcterms:modified xsi:type="dcterms:W3CDTF">2022-09-30T04:45:48Z</dcterms:modified>
</cp:coreProperties>
</file>