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0104100" cy="17291050"/>
  <p:notesSz cx="20104100" cy="17291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B77"/>
    <a:srgbClr val="FECAF3"/>
    <a:srgbClr val="F7D1F2"/>
    <a:srgbClr val="E98FDC"/>
    <a:srgbClr val="C872C4"/>
    <a:srgbClr val="EFA3E4"/>
    <a:srgbClr val="F0AAE6"/>
    <a:srgbClr val="EFEC80"/>
    <a:srgbClr val="E7E75F"/>
    <a:srgbClr val="FBD5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662" y="-20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5360225"/>
            <a:ext cx="17088486" cy="3631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9682988"/>
            <a:ext cx="14072870" cy="43227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6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6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976941"/>
            <a:ext cx="8745284" cy="114120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976941"/>
            <a:ext cx="8745284" cy="114120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6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.png"/><Relationship Id="rId117" Type="http://schemas.openxmlformats.org/officeDocument/2006/relationships/image" Target="../media/image111.png"/><Relationship Id="rId21" Type="http://schemas.openxmlformats.org/officeDocument/2006/relationships/image" Target="../media/image15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63" Type="http://schemas.openxmlformats.org/officeDocument/2006/relationships/image" Target="../media/image57.png"/><Relationship Id="rId68" Type="http://schemas.openxmlformats.org/officeDocument/2006/relationships/image" Target="../media/image62.png"/><Relationship Id="rId84" Type="http://schemas.openxmlformats.org/officeDocument/2006/relationships/image" Target="../media/image78.png"/><Relationship Id="rId89" Type="http://schemas.openxmlformats.org/officeDocument/2006/relationships/image" Target="../media/image83.png"/><Relationship Id="rId112" Type="http://schemas.openxmlformats.org/officeDocument/2006/relationships/image" Target="../media/image106.png"/><Relationship Id="rId16" Type="http://schemas.openxmlformats.org/officeDocument/2006/relationships/image" Target="../media/image10.png"/><Relationship Id="rId107" Type="http://schemas.openxmlformats.org/officeDocument/2006/relationships/image" Target="../media/image101.png"/><Relationship Id="rId11" Type="http://schemas.openxmlformats.org/officeDocument/2006/relationships/image" Target="../media/image5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53" Type="http://schemas.openxmlformats.org/officeDocument/2006/relationships/image" Target="../media/image47.png"/><Relationship Id="rId58" Type="http://schemas.openxmlformats.org/officeDocument/2006/relationships/image" Target="../media/image52.png"/><Relationship Id="rId74" Type="http://schemas.openxmlformats.org/officeDocument/2006/relationships/image" Target="../media/image68.png"/><Relationship Id="rId79" Type="http://schemas.openxmlformats.org/officeDocument/2006/relationships/image" Target="../media/image73.png"/><Relationship Id="rId102" Type="http://schemas.openxmlformats.org/officeDocument/2006/relationships/image" Target="../media/image96.png"/><Relationship Id="rId5" Type="http://schemas.openxmlformats.org/officeDocument/2006/relationships/slideLayout" Target="../slideLayouts/slideLayout5.xml"/><Relationship Id="rId90" Type="http://schemas.openxmlformats.org/officeDocument/2006/relationships/image" Target="../media/image84.png"/><Relationship Id="rId95" Type="http://schemas.openxmlformats.org/officeDocument/2006/relationships/image" Target="../media/image89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64" Type="http://schemas.openxmlformats.org/officeDocument/2006/relationships/image" Target="../media/image58.png"/><Relationship Id="rId69" Type="http://schemas.openxmlformats.org/officeDocument/2006/relationships/image" Target="../media/image63.png"/><Relationship Id="rId113" Type="http://schemas.openxmlformats.org/officeDocument/2006/relationships/image" Target="../media/image107.png"/><Relationship Id="rId118" Type="http://schemas.openxmlformats.org/officeDocument/2006/relationships/image" Target="../media/image112.png"/><Relationship Id="rId80" Type="http://schemas.openxmlformats.org/officeDocument/2006/relationships/image" Target="../media/image74.png"/><Relationship Id="rId85" Type="http://schemas.openxmlformats.org/officeDocument/2006/relationships/image" Target="../media/image79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59" Type="http://schemas.openxmlformats.org/officeDocument/2006/relationships/image" Target="../media/image53.png"/><Relationship Id="rId103" Type="http://schemas.openxmlformats.org/officeDocument/2006/relationships/image" Target="../media/image97.png"/><Relationship Id="rId108" Type="http://schemas.openxmlformats.org/officeDocument/2006/relationships/image" Target="../media/image102.png"/><Relationship Id="rId54" Type="http://schemas.openxmlformats.org/officeDocument/2006/relationships/image" Target="../media/image48.png"/><Relationship Id="rId70" Type="http://schemas.openxmlformats.org/officeDocument/2006/relationships/image" Target="../media/image64.png"/><Relationship Id="rId75" Type="http://schemas.openxmlformats.org/officeDocument/2006/relationships/image" Target="../media/image69.png"/><Relationship Id="rId91" Type="http://schemas.openxmlformats.org/officeDocument/2006/relationships/image" Target="../media/image85.png"/><Relationship Id="rId96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49" Type="http://schemas.openxmlformats.org/officeDocument/2006/relationships/image" Target="../media/image43.png"/><Relationship Id="rId114" Type="http://schemas.openxmlformats.org/officeDocument/2006/relationships/image" Target="../media/image108.png"/><Relationship Id="rId119" Type="http://schemas.openxmlformats.org/officeDocument/2006/relationships/image" Target="../media/image113.png"/><Relationship Id="rId44" Type="http://schemas.openxmlformats.org/officeDocument/2006/relationships/image" Target="../media/image38.png"/><Relationship Id="rId60" Type="http://schemas.openxmlformats.org/officeDocument/2006/relationships/image" Target="../media/image54.png"/><Relationship Id="rId65" Type="http://schemas.openxmlformats.org/officeDocument/2006/relationships/image" Target="../media/image59.png"/><Relationship Id="rId81" Type="http://schemas.openxmlformats.org/officeDocument/2006/relationships/image" Target="../media/image75.png"/><Relationship Id="rId86" Type="http://schemas.openxmlformats.org/officeDocument/2006/relationships/image" Target="../media/image80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9" Type="http://schemas.openxmlformats.org/officeDocument/2006/relationships/image" Target="../media/image33.png"/><Relationship Id="rId109" Type="http://schemas.openxmlformats.org/officeDocument/2006/relationships/image" Target="../media/image103.png"/><Relationship Id="rId34" Type="http://schemas.openxmlformats.org/officeDocument/2006/relationships/image" Target="../media/image28.png"/><Relationship Id="rId50" Type="http://schemas.openxmlformats.org/officeDocument/2006/relationships/image" Target="../media/image44.png"/><Relationship Id="rId55" Type="http://schemas.openxmlformats.org/officeDocument/2006/relationships/image" Target="../media/image49.png"/><Relationship Id="rId76" Type="http://schemas.openxmlformats.org/officeDocument/2006/relationships/image" Target="../media/image70.png"/><Relationship Id="rId97" Type="http://schemas.openxmlformats.org/officeDocument/2006/relationships/image" Target="../media/image91.png"/><Relationship Id="rId104" Type="http://schemas.openxmlformats.org/officeDocument/2006/relationships/image" Target="../media/image98.png"/><Relationship Id="rId120" Type="http://schemas.openxmlformats.org/officeDocument/2006/relationships/image" Target="../media/image114.png"/><Relationship Id="rId7" Type="http://schemas.openxmlformats.org/officeDocument/2006/relationships/image" Target="../media/image1.png"/><Relationship Id="rId71" Type="http://schemas.openxmlformats.org/officeDocument/2006/relationships/image" Target="../media/image65.png"/><Relationship Id="rId92" Type="http://schemas.openxmlformats.org/officeDocument/2006/relationships/image" Target="../media/image86.png"/><Relationship Id="rId2" Type="http://schemas.openxmlformats.org/officeDocument/2006/relationships/slideLayout" Target="../slideLayouts/slideLayout2.xml"/><Relationship Id="rId29" Type="http://schemas.openxmlformats.org/officeDocument/2006/relationships/image" Target="../media/image23.png"/><Relationship Id="rId24" Type="http://schemas.openxmlformats.org/officeDocument/2006/relationships/image" Target="../media/image18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66" Type="http://schemas.openxmlformats.org/officeDocument/2006/relationships/image" Target="../media/image60.png"/><Relationship Id="rId87" Type="http://schemas.openxmlformats.org/officeDocument/2006/relationships/image" Target="../media/image81.png"/><Relationship Id="rId110" Type="http://schemas.openxmlformats.org/officeDocument/2006/relationships/image" Target="../media/image104.png"/><Relationship Id="rId115" Type="http://schemas.openxmlformats.org/officeDocument/2006/relationships/image" Target="../media/image109.png"/><Relationship Id="rId61" Type="http://schemas.openxmlformats.org/officeDocument/2006/relationships/image" Target="../media/image55.png"/><Relationship Id="rId82" Type="http://schemas.openxmlformats.org/officeDocument/2006/relationships/image" Target="../media/image76.png"/><Relationship Id="rId19" Type="http://schemas.openxmlformats.org/officeDocument/2006/relationships/image" Target="../media/image13.png"/><Relationship Id="rId14" Type="http://schemas.openxmlformats.org/officeDocument/2006/relationships/image" Target="../media/image8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56" Type="http://schemas.openxmlformats.org/officeDocument/2006/relationships/image" Target="../media/image50.png"/><Relationship Id="rId77" Type="http://schemas.openxmlformats.org/officeDocument/2006/relationships/image" Target="../media/image71.png"/><Relationship Id="rId100" Type="http://schemas.openxmlformats.org/officeDocument/2006/relationships/image" Target="../media/image94.png"/><Relationship Id="rId105" Type="http://schemas.openxmlformats.org/officeDocument/2006/relationships/image" Target="../media/image99.png"/><Relationship Id="rId8" Type="http://schemas.openxmlformats.org/officeDocument/2006/relationships/image" Target="../media/image2.png"/><Relationship Id="rId51" Type="http://schemas.openxmlformats.org/officeDocument/2006/relationships/image" Target="../media/image45.png"/><Relationship Id="rId72" Type="http://schemas.openxmlformats.org/officeDocument/2006/relationships/image" Target="../media/image66.png"/><Relationship Id="rId93" Type="http://schemas.openxmlformats.org/officeDocument/2006/relationships/image" Target="../media/image87.png"/><Relationship Id="rId98" Type="http://schemas.openxmlformats.org/officeDocument/2006/relationships/image" Target="../media/image92.png"/><Relationship Id="rId121" Type="http://schemas.openxmlformats.org/officeDocument/2006/relationships/image" Target="../media/image115.png"/><Relationship Id="rId3" Type="http://schemas.openxmlformats.org/officeDocument/2006/relationships/slideLayout" Target="../slideLayouts/slideLayout3.xml"/><Relationship Id="rId25" Type="http://schemas.openxmlformats.org/officeDocument/2006/relationships/image" Target="../media/image19.png"/><Relationship Id="rId46" Type="http://schemas.openxmlformats.org/officeDocument/2006/relationships/image" Target="../media/image40.png"/><Relationship Id="rId67" Type="http://schemas.openxmlformats.org/officeDocument/2006/relationships/image" Target="../media/image61.png"/><Relationship Id="rId116" Type="http://schemas.openxmlformats.org/officeDocument/2006/relationships/image" Target="../media/image110.png"/><Relationship Id="rId20" Type="http://schemas.openxmlformats.org/officeDocument/2006/relationships/image" Target="../media/image14.png"/><Relationship Id="rId41" Type="http://schemas.openxmlformats.org/officeDocument/2006/relationships/image" Target="../media/image35.png"/><Relationship Id="rId62" Type="http://schemas.openxmlformats.org/officeDocument/2006/relationships/image" Target="../media/image56.png"/><Relationship Id="rId83" Type="http://schemas.openxmlformats.org/officeDocument/2006/relationships/image" Target="../media/image77.png"/><Relationship Id="rId88" Type="http://schemas.openxmlformats.org/officeDocument/2006/relationships/image" Target="../media/image82.png"/><Relationship Id="rId111" Type="http://schemas.openxmlformats.org/officeDocument/2006/relationships/image" Target="../media/image105.png"/><Relationship Id="rId15" Type="http://schemas.openxmlformats.org/officeDocument/2006/relationships/image" Target="../media/image9.png"/><Relationship Id="rId36" Type="http://schemas.openxmlformats.org/officeDocument/2006/relationships/image" Target="../media/image30.png"/><Relationship Id="rId57" Type="http://schemas.openxmlformats.org/officeDocument/2006/relationships/image" Target="../media/image51.png"/><Relationship Id="rId106" Type="http://schemas.openxmlformats.org/officeDocument/2006/relationships/image" Target="../media/image100.png"/><Relationship Id="rId10" Type="http://schemas.openxmlformats.org/officeDocument/2006/relationships/image" Target="../media/image4.png"/><Relationship Id="rId31" Type="http://schemas.openxmlformats.org/officeDocument/2006/relationships/image" Target="../media/image25.png"/><Relationship Id="rId52" Type="http://schemas.openxmlformats.org/officeDocument/2006/relationships/image" Target="../media/image46.png"/><Relationship Id="rId73" Type="http://schemas.openxmlformats.org/officeDocument/2006/relationships/image" Target="../media/image67.png"/><Relationship Id="rId78" Type="http://schemas.openxmlformats.org/officeDocument/2006/relationships/image" Target="../media/image72.png"/><Relationship Id="rId94" Type="http://schemas.openxmlformats.org/officeDocument/2006/relationships/image" Target="../media/image88.png"/><Relationship Id="rId99" Type="http://schemas.openxmlformats.org/officeDocument/2006/relationships/image" Target="../media/image93.png"/><Relationship Id="rId101" Type="http://schemas.openxmlformats.org/officeDocument/2006/relationships/image" Target="../media/image9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7290415"/>
          </a:xfrm>
          <a:custGeom>
            <a:avLst/>
            <a:gdLst/>
            <a:ahLst/>
            <a:cxnLst/>
            <a:rect l="l" t="t" r="r" b="b"/>
            <a:pathLst>
              <a:path w="20104100" h="17290415">
                <a:moveTo>
                  <a:pt x="20104101" y="17289896"/>
                </a:moveTo>
                <a:lnTo>
                  <a:pt x="0" y="17289896"/>
                </a:lnTo>
                <a:lnTo>
                  <a:pt x="0" y="0"/>
                </a:lnTo>
                <a:lnTo>
                  <a:pt x="20104101" y="0"/>
                </a:lnTo>
                <a:lnTo>
                  <a:pt x="20104101" y="17289896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9102" y="5747825"/>
            <a:ext cx="18696940" cy="11463655"/>
          </a:xfrm>
          <a:custGeom>
            <a:avLst/>
            <a:gdLst/>
            <a:ahLst/>
            <a:cxnLst/>
            <a:rect l="l" t="t" r="r" b="b"/>
            <a:pathLst>
              <a:path w="18696940" h="11463655">
                <a:moveTo>
                  <a:pt x="0" y="0"/>
                </a:moveTo>
                <a:lnTo>
                  <a:pt x="18696484" y="0"/>
                </a:lnTo>
                <a:lnTo>
                  <a:pt x="18696484" y="11463266"/>
                </a:lnTo>
                <a:lnTo>
                  <a:pt x="0" y="114632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23071" y="6511938"/>
            <a:ext cx="523240" cy="312420"/>
          </a:xfrm>
          <a:custGeom>
            <a:avLst/>
            <a:gdLst/>
            <a:ahLst/>
            <a:cxnLst/>
            <a:rect l="l" t="t" r="r" b="b"/>
            <a:pathLst>
              <a:path w="523240" h="312420">
                <a:moveTo>
                  <a:pt x="345948" y="53022"/>
                </a:moveTo>
                <a:lnTo>
                  <a:pt x="343789" y="33896"/>
                </a:lnTo>
                <a:lnTo>
                  <a:pt x="338201" y="20510"/>
                </a:lnTo>
                <a:lnTo>
                  <a:pt x="330581" y="12649"/>
                </a:lnTo>
                <a:lnTo>
                  <a:pt x="322313" y="10071"/>
                </a:lnTo>
                <a:lnTo>
                  <a:pt x="317068" y="11112"/>
                </a:lnTo>
                <a:lnTo>
                  <a:pt x="311378" y="14325"/>
                </a:lnTo>
                <a:lnTo>
                  <a:pt x="305562" y="19862"/>
                </a:lnTo>
                <a:lnTo>
                  <a:pt x="299885" y="27863"/>
                </a:lnTo>
                <a:lnTo>
                  <a:pt x="308610" y="32194"/>
                </a:lnTo>
                <a:lnTo>
                  <a:pt x="315341" y="39865"/>
                </a:lnTo>
                <a:lnTo>
                  <a:pt x="319671" y="51587"/>
                </a:lnTo>
                <a:lnTo>
                  <a:pt x="321195" y="68110"/>
                </a:lnTo>
                <a:lnTo>
                  <a:pt x="314147" y="114731"/>
                </a:lnTo>
                <a:lnTo>
                  <a:pt x="295592" y="165963"/>
                </a:lnTo>
                <a:lnTo>
                  <a:pt x="269468" y="215963"/>
                </a:lnTo>
                <a:lnTo>
                  <a:pt x="239712" y="258914"/>
                </a:lnTo>
                <a:lnTo>
                  <a:pt x="210223" y="288963"/>
                </a:lnTo>
                <a:lnTo>
                  <a:pt x="184937" y="300278"/>
                </a:lnTo>
                <a:lnTo>
                  <a:pt x="175666" y="300278"/>
                </a:lnTo>
                <a:lnTo>
                  <a:pt x="174091" y="293700"/>
                </a:lnTo>
                <a:lnTo>
                  <a:pt x="174091" y="284022"/>
                </a:lnTo>
                <a:lnTo>
                  <a:pt x="180809" y="243865"/>
                </a:lnTo>
                <a:lnTo>
                  <a:pt x="195592" y="203060"/>
                </a:lnTo>
                <a:lnTo>
                  <a:pt x="210375" y="167906"/>
                </a:lnTo>
                <a:lnTo>
                  <a:pt x="217093" y="144729"/>
                </a:lnTo>
                <a:lnTo>
                  <a:pt x="215861" y="138493"/>
                </a:lnTo>
                <a:lnTo>
                  <a:pt x="211861" y="132346"/>
                </a:lnTo>
                <a:lnTo>
                  <a:pt x="204673" y="127635"/>
                </a:lnTo>
                <a:lnTo>
                  <a:pt x="193840" y="125755"/>
                </a:lnTo>
                <a:lnTo>
                  <a:pt x="183235" y="163677"/>
                </a:lnTo>
                <a:lnTo>
                  <a:pt x="162217" y="209423"/>
                </a:lnTo>
                <a:lnTo>
                  <a:pt x="135128" y="253669"/>
                </a:lnTo>
                <a:lnTo>
                  <a:pt x="106311" y="287070"/>
                </a:lnTo>
                <a:lnTo>
                  <a:pt x="80098" y="300278"/>
                </a:lnTo>
                <a:lnTo>
                  <a:pt x="70815" y="300278"/>
                </a:lnTo>
                <a:lnTo>
                  <a:pt x="68503" y="294855"/>
                </a:lnTo>
                <a:lnTo>
                  <a:pt x="68503" y="285191"/>
                </a:lnTo>
                <a:lnTo>
                  <a:pt x="76301" y="243166"/>
                </a:lnTo>
                <a:lnTo>
                  <a:pt x="93446" y="188493"/>
                </a:lnTo>
                <a:lnTo>
                  <a:pt x="110591" y="128092"/>
                </a:lnTo>
                <a:lnTo>
                  <a:pt x="118376" y="68884"/>
                </a:lnTo>
                <a:lnTo>
                  <a:pt x="115468" y="40487"/>
                </a:lnTo>
                <a:lnTo>
                  <a:pt x="106629" y="18770"/>
                </a:lnTo>
                <a:lnTo>
                  <a:pt x="91782" y="4889"/>
                </a:lnTo>
                <a:lnTo>
                  <a:pt x="70815" y="0"/>
                </a:lnTo>
                <a:lnTo>
                  <a:pt x="43764" y="6299"/>
                </a:lnTo>
                <a:lnTo>
                  <a:pt x="21196" y="22542"/>
                </a:lnTo>
                <a:lnTo>
                  <a:pt x="5727" y="44729"/>
                </a:lnTo>
                <a:lnTo>
                  <a:pt x="0" y="68884"/>
                </a:lnTo>
                <a:lnTo>
                  <a:pt x="1460" y="79603"/>
                </a:lnTo>
                <a:lnTo>
                  <a:pt x="6184" y="88468"/>
                </a:lnTo>
                <a:lnTo>
                  <a:pt x="14668" y="94513"/>
                </a:lnTo>
                <a:lnTo>
                  <a:pt x="27444" y="96748"/>
                </a:lnTo>
                <a:lnTo>
                  <a:pt x="25133" y="91325"/>
                </a:lnTo>
                <a:lnTo>
                  <a:pt x="24003" y="83972"/>
                </a:lnTo>
                <a:lnTo>
                  <a:pt x="24003" y="75844"/>
                </a:lnTo>
                <a:lnTo>
                  <a:pt x="26200" y="54914"/>
                </a:lnTo>
                <a:lnTo>
                  <a:pt x="33197" y="33769"/>
                </a:lnTo>
                <a:lnTo>
                  <a:pt x="45554" y="17411"/>
                </a:lnTo>
                <a:lnTo>
                  <a:pt x="63868" y="10845"/>
                </a:lnTo>
                <a:lnTo>
                  <a:pt x="77114" y="15290"/>
                </a:lnTo>
                <a:lnTo>
                  <a:pt x="84010" y="27190"/>
                </a:lnTo>
                <a:lnTo>
                  <a:pt x="86639" y="44475"/>
                </a:lnTo>
                <a:lnTo>
                  <a:pt x="87045" y="65024"/>
                </a:lnTo>
                <a:lnTo>
                  <a:pt x="79425" y="126136"/>
                </a:lnTo>
                <a:lnTo>
                  <a:pt x="62674" y="187972"/>
                </a:lnTo>
                <a:lnTo>
                  <a:pt x="45910" y="242417"/>
                </a:lnTo>
                <a:lnTo>
                  <a:pt x="38290" y="281330"/>
                </a:lnTo>
                <a:lnTo>
                  <a:pt x="41910" y="296938"/>
                </a:lnTo>
                <a:lnTo>
                  <a:pt x="50723" y="306374"/>
                </a:lnTo>
                <a:lnTo>
                  <a:pt x="61633" y="311035"/>
                </a:lnTo>
                <a:lnTo>
                  <a:pt x="71564" y="312280"/>
                </a:lnTo>
                <a:lnTo>
                  <a:pt x="90982" y="307530"/>
                </a:lnTo>
                <a:lnTo>
                  <a:pt x="111163" y="294284"/>
                </a:lnTo>
                <a:lnTo>
                  <a:pt x="131572" y="274078"/>
                </a:lnTo>
                <a:lnTo>
                  <a:pt x="151663" y="248424"/>
                </a:lnTo>
                <a:lnTo>
                  <a:pt x="148501" y="258978"/>
                </a:lnTo>
                <a:lnTo>
                  <a:pt x="146075" y="268452"/>
                </a:lnTo>
                <a:lnTo>
                  <a:pt x="144513" y="276618"/>
                </a:lnTo>
                <a:lnTo>
                  <a:pt x="143954" y="283260"/>
                </a:lnTo>
                <a:lnTo>
                  <a:pt x="147091" y="296278"/>
                </a:lnTo>
                <a:lnTo>
                  <a:pt x="155079" y="305308"/>
                </a:lnTo>
                <a:lnTo>
                  <a:pt x="165823" y="310565"/>
                </a:lnTo>
                <a:lnTo>
                  <a:pt x="177241" y="312267"/>
                </a:lnTo>
                <a:lnTo>
                  <a:pt x="206692" y="302361"/>
                </a:lnTo>
                <a:lnTo>
                  <a:pt x="238620" y="275704"/>
                </a:lnTo>
                <a:lnTo>
                  <a:pt x="270459" y="236918"/>
                </a:lnTo>
                <a:lnTo>
                  <a:pt x="299656" y="190639"/>
                </a:lnTo>
                <a:lnTo>
                  <a:pt x="323672" y="141478"/>
                </a:lnTo>
                <a:lnTo>
                  <a:pt x="339953" y="94056"/>
                </a:lnTo>
                <a:lnTo>
                  <a:pt x="345948" y="53022"/>
                </a:lnTo>
                <a:close/>
              </a:path>
              <a:path w="523240" h="312420">
                <a:moveTo>
                  <a:pt x="522744" y="220560"/>
                </a:moveTo>
                <a:lnTo>
                  <a:pt x="517728" y="215925"/>
                </a:lnTo>
                <a:lnTo>
                  <a:pt x="504215" y="239801"/>
                </a:lnTo>
                <a:lnTo>
                  <a:pt x="488289" y="259499"/>
                </a:lnTo>
                <a:lnTo>
                  <a:pt x="471982" y="272897"/>
                </a:lnTo>
                <a:lnTo>
                  <a:pt x="457377" y="277837"/>
                </a:lnTo>
                <a:lnTo>
                  <a:pt x="450799" y="277837"/>
                </a:lnTo>
                <a:lnTo>
                  <a:pt x="445782" y="273583"/>
                </a:lnTo>
                <a:lnTo>
                  <a:pt x="445782" y="263131"/>
                </a:lnTo>
                <a:lnTo>
                  <a:pt x="448386" y="248348"/>
                </a:lnTo>
                <a:lnTo>
                  <a:pt x="453974" y="232854"/>
                </a:lnTo>
                <a:lnTo>
                  <a:pt x="459790" y="215734"/>
                </a:lnTo>
                <a:lnTo>
                  <a:pt x="462394" y="198132"/>
                </a:lnTo>
                <a:lnTo>
                  <a:pt x="460908" y="186512"/>
                </a:lnTo>
                <a:lnTo>
                  <a:pt x="460781" y="185508"/>
                </a:lnTo>
                <a:lnTo>
                  <a:pt x="455663" y="174332"/>
                </a:lnTo>
                <a:lnTo>
                  <a:pt x="446557" y="166344"/>
                </a:lnTo>
                <a:lnTo>
                  <a:pt x="432993" y="163296"/>
                </a:lnTo>
                <a:lnTo>
                  <a:pt x="408736" y="171500"/>
                </a:lnTo>
                <a:lnTo>
                  <a:pt x="387629" y="193535"/>
                </a:lnTo>
                <a:lnTo>
                  <a:pt x="369570" y="225501"/>
                </a:lnTo>
                <a:lnTo>
                  <a:pt x="354482" y="263525"/>
                </a:lnTo>
                <a:lnTo>
                  <a:pt x="354025" y="260032"/>
                </a:lnTo>
                <a:lnTo>
                  <a:pt x="353656" y="256171"/>
                </a:lnTo>
                <a:lnTo>
                  <a:pt x="353758" y="248348"/>
                </a:lnTo>
                <a:lnTo>
                  <a:pt x="354533" y="232854"/>
                </a:lnTo>
                <a:lnTo>
                  <a:pt x="361670" y="192747"/>
                </a:lnTo>
                <a:lnTo>
                  <a:pt x="384937" y="159042"/>
                </a:lnTo>
                <a:lnTo>
                  <a:pt x="401167" y="144576"/>
                </a:lnTo>
                <a:lnTo>
                  <a:pt x="429615" y="103619"/>
                </a:lnTo>
                <a:lnTo>
                  <a:pt x="449516" y="61061"/>
                </a:lnTo>
                <a:lnTo>
                  <a:pt x="455485" y="33667"/>
                </a:lnTo>
                <a:lnTo>
                  <a:pt x="457009" y="26708"/>
                </a:lnTo>
                <a:lnTo>
                  <a:pt x="456311" y="18491"/>
                </a:lnTo>
                <a:lnTo>
                  <a:pt x="454088" y="10604"/>
                </a:lnTo>
                <a:lnTo>
                  <a:pt x="450126" y="4673"/>
                </a:lnTo>
                <a:lnTo>
                  <a:pt x="444220" y="2324"/>
                </a:lnTo>
                <a:lnTo>
                  <a:pt x="443839" y="2578"/>
                </a:lnTo>
                <a:lnTo>
                  <a:pt x="443839" y="34442"/>
                </a:lnTo>
                <a:lnTo>
                  <a:pt x="443839" y="36766"/>
                </a:lnTo>
                <a:lnTo>
                  <a:pt x="437781" y="60172"/>
                </a:lnTo>
                <a:lnTo>
                  <a:pt x="421779" y="94564"/>
                </a:lnTo>
                <a:lnTo>
                  <a:pt x="399110" y="130632"/>
                </a:lnTo>
                <a:lnTo>
                  <a:pt x="373024" y="159042"/>
                </a:lnTo>
                <a:lnTo>
                  <a:pt x="390931" y="112852"/>
                </a:lnTo>
                <a:lnTo>
                  <a:pt x="412026" y="72707"/>
                </a:lnTo>
                <a:lnTo>
                  <a:pt x="430923" y="44386"/>
                </a:lnTo>
                <a:lnTo>
                  <a:pt x="442277" y="33667"/>
                </a:lnTo>
                <a:lnTo>
                  <a:pt x="443471" y="33667"/>
                </a:lnTo>
                <a:lnTo>
                  <a:pt x="443839" y="34442"/>
                </a:lnTo>
                <a:lnTo>
                  <a:pt x="443839" y="2578"/>
                </a:lnTo>
                <a:lnTo>
                  <a:pt x="399262" y="50914"/>
                </a:lnTo>
                <a:lnTo>
                  <a:pt x="373748" y="99987"/>
                </a:lnTo>
                <a:lnTo>
                  <a:pt x="351040" y="155219"/>
                </a:lnTo>
                <a:lnTo>
                  <a:pt x="334759" y="208838"/>
                </a:lnTo>
                <a:lnTo>
                  <a:pt x="328523" y="253072"/>
                </a:lnTo>
                <a:lnTo>
                  <a:pt x="329641" y="268008"/>
                </a:lnTo>
                <a:lnTo>
                  <a:pt x="332841" y="280885"/>
                </a:lnTo>
                <a:lnTo>
                  <a:pt x="337832" y="289915"/>
                </a:lnTo>
                <a:lnTo>
                  <a:pt x="344385" y="293319"/>
                </a:lnTo>
                <a:lnTo>
                  <a:pt x="359968" y="276631"/>
                </a:lnTo>
                <a:lnTo>
                  <a:pt x="365556" y="263525"/>
                </a:lnTo>
                <a:lnTo>
                  <a:pt x="375627" y="239915"/>
                </a:lnTo>
                <a:lnTo>
                  <a:pt x="394335" y="203200"/>
                </a:lnTo>
                <a:lnTo>
                  <a:pt x="419087" y="186512"/>
                </a:lnTo>
                <a:lnTo>
                  <a:pt x="427164" y="186512"/>
                </a:lnTo>
                <a:lnTo>
                  <a:pt x="433743" y="191554"/>
                </a:lnTo>
                <a:lnTo>
                  <a:pt x="433743" y="205092"/>
                </a:lnTo>
                <a:lnTo>
                  <a:pt x="431876" y="219773"/>
                </a:lnTo>
                <a:lnTo>
                  <a:pt x="427761" y="235178"/>
                </a:lnTo>
                <a:lnTo>
                  <a:pt x="423646" y="250139"/>
                </a:lnTo>
                <a:lnTo>
                  <a:pt x="421779" y="263525"/>
                </a:lnTo>
                <a:lnTo>
                  <a:pt x="423456" y="273202"/>
                </a:lnTo>
                <a:lnTo>
                  <a:pt x="428459" y="280924"/>
                </a:lnTo>
                <a:lnTo>
                  <a:pt x="436803" y="286042"/>
                </a:lnTo>
                <a:lnTo>
                  <a:pt x="448475" y="287896"/>
                </a:lnTo>
                <a:lnTo>
                  <a:pt x="470357" y="282702"/>
                </a:lnTo>
                <a:lnTo>
                  <a:pt x="477304" y="277837"/>
                </a:lnTo>
                <a:lnTo>
                  <a:pt x="490689" y="268452"/>
                </a:lnTo>
                <a:lnTo>
                  <a:pt x="508482" y="247078"/>
                </a:lnTo>
                <a:lnTo>
                  <a:pt x="522744" y="220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23757" y="6559543"/>
            <a:ext cx="301828" cy="2491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15326" y="6511943"/>
            <a:ext cx="217170" cy="290830"/>
          </a:xfrm>
          <a:custGeom>
            <a:avLst/>
            <a:gdLst/>
            <a:ahLst/>
            <a:cxnLst/>
            <a:rect l="l" t="t" r="r" b="b"/>
            <a:pathLst>
              <a:path w="217170" h="290829">
                <a:moveTo>
                  <a:pt x="29016" y="290206"/>
                </a:moveTo>
                <a:lnTo>
                  <a:pt x="18961" y="288339"/>
                </a:lnTo>
                <a:lnTo>
                  <a:pt x="9600" y="282518"/>
                </a:lnTo>
                <a:lnTo>
                  <a:pt x="2693" y="272416"/>
                </a:lnTo>
                <a:lnTo>
                  <a:pt x="0" y="257705"/>
                </a:lnTo>
                <a:lnTo>
                  <a:pt x="9524" y="221082"/>
                </a:lnTo>
                <a:lnTo>
                  <a:pt x="34073" y="182394"/>
                </a:lnTo>
                <a:lnTo>
                  <a:pt x="67610" y="151760"/>
                </a:lnTo>
                <a:lnTo>
                  <a:pt x="104099" y="139300"/>
                </a:lnTo>
                <a:lnTo>
                  <a:pt x="114943" y="139300"/>
                </a:lnTo>
                <a:lnTo>
                  <a:pt x="121150" y="143174"/>
                </a:lnTo>
                <a:lnTo>
                  <a:pt x="121150" y="153232"/>
                </a:lnTo>
                <a:lnTo>
                  <a:pt x="120327" y="156717"/>
                </a:lnTo>
                <a:lnTo>
                  <a:pt x="117635" y="152843"/>
                </a:lnTo>
                <a:lnTo>
                  <a:pt x="112624" y="150906"/>
                </a:lnTo>
                <a:lnTo>
                  <a:pt x="75764" y="162678"/>
                </a:lnTo>
                <a:lnTo>
                  <a:pt x="33537" y="224530"/>
                </a:lnTo>
                <a:lnTo>
                  <a:pt x="27146" y="253061"/>
                </a:lnTo>
                <a:lnTo>
                  <a:pt x="27146" y="264668"/>
                </a:lnTo>
                <a:lnTo>
                  <a:pt x="32531" y="271638"/>
                </a:lnTo>
                <a:lnTo>
                  <a:pt x="41056" y="271638"/>
                </a:lnTo>
                <a:lnTo>
                  <a:pt x="81374" y="242665"/>
                </a:lnTo>
                <a:lnTo>
                  <a:pt x="104060" y="209116"/>
                </a:lnTo>
                <a:lnTo>
                  <a:pt x="124665" y="165227"/>
                </a:lnTo>
                <a:lnTo>
                  <a:pt x="146958" y="107905"/>
                </a:lnTo>
                <a:lnTo>
                  <a:pt x="169750" y="54609"/>
                </a:lnTo>
                <a:lnTo>
                  <a:pt x="191181" y="15315"/>
                </a:lnTo>
                <a:lnTo>
                  <a:pt x="209395" y="0"/>
                </a:lnTo>
                <a:lnTo>
                  <a:pt x="213658" y="0"/>
                </a:lnTo>
                <a:lnTo>
                  <a:pt x="217098" y="3866"/>
                </a:lnTo>
                <a:lnTo>
                  <a:pt x="217098" y="8899"/>
                </a:lnTo>
                <a:lnTo>
                  <a:pt x="207842" y="36137"/>
                </a:lnTo>
                <a:lnTo>
                  <a:pt x="185772" y="82766"/>
                </a:lnTo>
                <a:lnTo>
                  <a:pt x="159430" y="140036"/>
                </a:lnTo>
                <a:lnTo>
                  <a:pt x="137360" y="199201"/>
                </a:lnTo>
                <a:lnTo>
                  <a:pt x="128105" y="251513"/>
                </a:lnTo>
                <a:lnTo>
                  <a:pt x="128105" y="273178"/>
                </a:lnTo>
                <a:lnTo>
                  <a:pt x="137004" y="273178"/>
                </a:lnTo>
                <a:lnTo>
                  <a:pt x="150723" y="269182"/>
                </a:lnTo>
                <a:lnTo>
                  <a:pt x="166665" y="257749"/>
                </a:lnTo>
                <a:lnTo>
                  <a:pt x="182677" y="239714"/>
                </a:lnTo>
                <a:lnTo>
                  <a:pt x="196607" y="215909"/>
                </a:lnTo>
                <a:lnTo>
                  <a:pt x="201243" y="219393"/>
                </a:lnTo>
                <a:lnTo>
                  <a:pt x="186840" y="247032"/>
                </a:lnTo>
                <a:lnTo>
                  <a:pt x="167908" y="268973"/>
                </a:lnTo>
                <a:lnTo>
                  <a:pt x="146873" y="283441"/>
                </a:lnTo>
                <a:lnTo>
                  <a:pt x="126160" y="288658"/>
                </a:lnTo>
                <a:lnTo>
                  <a:pt x="114036" y="286028"/>
                </a:lnTo>
                <a:lnTo>
                  <a:pt x="106174" y="279226"/>
                </a:lnTo>
                <a:lnTo>
                  <a:pt x="101930" y="269886"/>
                </a:lnTo>
                <a:lnTo>
                  <a:pt x="100659" y="259642"/>
                </a:lnTo>
                <a:lnTo>
                  <a:pt x="101152" y="251921"/>
                </a:lnTo>
                <a:lnTo>
                  <a:pt x="102585" y="242276"/>
                </a:lnTo>
                <a:lnTo>
                  <a:pt x="104886" y="230962"/>
                </a:lnTo>
                <a:lnTo>
                  <a:pt x="107988" y="218234"/>
                </a:lnTo>
                <a:lnTo>
                  <a:pt x="88371" y="246949"/>
                </a:lnTo>
                <a:lnTo>
                  <a:pt x="67941" y="269748"/>
                </a:lnTo>
                <a:lnTo>
                  <a:pt x="47791" y="284784"/>
                </a:lnTo>
                <a:lnTo>
                  <a:pt x="29016" y="290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500342" y="6654339"/>
            <a:ext cx="173723" cy="148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768069" y="6514261"/>
            <a:ext cx="309245" cy="294640"/>
          </a:xfrm>
          <a:custGeom>
            <a:avLst/>
            <a:gdLst/>
            <a:ahLst/>
            <a:cxnLst/>
            <a:rect l="l" t="t" r="r" b="b"/>
            <a:pathLst>
              <a:path w="309245" h="294640">
                <a:moveTo>
                  <a:pt x="158299" y="159035"/>
                </a:moveTo>
                <a:lnTo>
                  <a:pt x="87048" y="159035"/>
                </a:lnTo>
                <a:lnTo>
                  <a:pt x="97872" y="158667"/>
                </a:lnTo>
                <a:lnTo>
                  <a:pt x="109586" y="157538"/>
                </a:lnTo>
                <a:lnTo>
                  <a:pt x="122520" y="155609"/>
                </a:lnTo>
                <a:lnTo>
                  <a:pt x="137004" y="152843"/>
                </a:lnTo>
                <a:lnTo>
                  <a:pt x="159683" y="97945"/>
                </a:lnTo>
                <a:lnTo>
                  <a:pt x="185230" y="48851"/>
                </a:lnTo>
                <a:lnTo>
                  <a:pt x="209978" y="13543"/>
                </a:lnTo>
                <a:lnTo>
                  <a:pt x="230260" y="0"/>
                </a:lnTo>
                <a:lnTo>
                  <a:pt x="236170" y="2340"/>
                </a:lnTo>
                <a:lnTo>
                  <a:pt x="240131" y="8272"/>
                </a:lnTo>
                <a:lnTo>
                  <a:pt x="242354" y="16162"/>
                </a:lnTo>
                <a:lnTo>
                  <a:pt x="243048" y="24379"/>
                </a:lnTo>
                <a:lnTo>
                  <a:pt x="241584" y="31341"/>
                </a:lnTo>
                <a:lnTo>
                  <a:pt x="228315" y="31341"/>
                </a:lnTo>
                <a:lnTo>
                  <a:pt x="217662" y="39885"/>
                </a:lnTo>
                <a:lnTo>
                  <a:pt x="200355" y="63411"/>
                </a:lnTo>
                <a:lnTo>
                  <a:pt x="180875" y="98763"/>
                </a:lnTo>
                <a:lnTo>
                  <a:pt x="163702" y="142785"/>
                </a:lnTo>
                <a:lnTo>
                  <a:pt x="176566" y="142785"/>
                </a:lnTo>
                <a:lnTo>
                  <a:pt x="158691" y="157884"/>
                </a:lnTo>
                <a:lnTo>
                  <a:pt x="158299" y="159035"/>
                </a:lnTo>
                <a:close/>
              </a:path>
              <a:path w="309245" h="294640">
                <a:moveTo>
                  <a:pt x="176566" y="142785"/>
                </a:moveTo>
                <a:lnTo>
                  <a:pt x="163702" y="142785"/>
                </a:lnTo>
                <a:lnTo>
                  <a:pt x="189061" y="116550"/>
                </a:lnTo>
                <a:lnTo>
                  <a:pt x="210143" y="85274"/>
                </a:lnTo>
                <a:lnTo>
                  <a:pt x="224550" y="55666"/>
                </a:lnTo>
                <a:lnTo>
                  <a:pt x="229886" y="34438"/>
                </a:lnTo>
                <a:lnTo>
                  <a:pt x="229886" y="32112"/>
                </a:lnTo>
                <a:lnTo>
                  <a:pt x="229512" y="31341"/>
                </a:lnTo>
                <a:lnTo>
                  <a:pt x="241584" y="31341"/>
                </a:lnTo>
                <a:lnTo>
                  <a:pt x="236282" y="56557"/>
                </a:lnTo>
                <a:lnTo>
                  <a:pt x="217976" y="94323"/>
                </a:lnTo>
                <a:lnTo>
                  <a:pt x="191117" y="130493"/>
                </a:lnTo>
                <a:lnTo>
                  <a:pt x="176566" y="142785"/>
                </a:lnTo>
                <a:close/>
              </a:path>
              <a:path w="309245" h="294640">
                <a:moveTo>
                  <a:pt x="52768" y="148962"/>
                </a:moveTo>
                <a:lnTo>
                  <a:pt x="27520" y="148962"/>
                </a:lnTo>
                <a:lnTo>
                  <a:pt x="44653" y="109251"/>
                </a:lnTo>
                <a:lnTo>
                  <a:pt x="62388" y="76215"/>
                </a:lnTo>
                <a:lnTo>
                  <a:pt x="79030" y="53627"/>
                </a:lnTo>
                <a:lnTo>
                  <a:pt x="92881" y="45259"/>
                </a:lnTo>
                <a:lnTo>
                  <a:pt x="96770" y="45259"/>
                </a:lnTo>
                <a:lnTo>
                  <a:pt x="101033" y="48355"/>
                </a:lnTo>
                <a:lnTo>
                  <a:pt x="101033" y="53769"/>
                </a:lnTo>
                <a:lnTo>
                  <a:pt x="96148" y="68630"/>
                </a:lnTo>
                <a:lnTo>
                  <a:pt x="83720" y="91690"/>
                </a:lnTo>
                <a:lnTo>
                  <a:pt x="67085" y="121136"/>
                </a:lnTo>
                <a:lnTo>
                  <a:pt x="52768" y="148962"/>
                </a:lnTo>
                <a:close/>
              </a:path>
              <a:path w="309245" h="294640">
                <a:moveTo>
                  <a:pt x="34475" y="294080"/>
                </a:moveTo>
                <a:lnTo>
                  <a:pt x="19623" y="291685"/>
                </a:lnTo>
                <a:lnTo>
                  <a:pt x="8824" y="284501"/>
                </a:lnTo>
                <a:lnTo>
                  <a:pt x="2231" y="272529"/>
                </a:lnTo>
                <a:lnTo>
                  <a:pt x="0" y="255768"/>
                </a:lnTo>
                <a:lnTo>
                  <a:pt x="1968" y="235731"/>
                </a:lnTo>
                <a:lnTo>
                  <a:pt x="7282" y="211268"/>
                </a:lnTo>
                <a:lnTo>
                  <a:pt x="15049" y="184483"/>
                </a:lnTo>
                <a:lnTo>
                  <a:pt x="24379" y="157480"/>
                </a:lnTo>
                <a:lnTo>
                  <a:pt x="19369" y="156702"/>
                </a:lnTo>
                <a:lnTo>
                  <a:pt x="14732" y="153606"/>
                </a:lnTo>
                <a:lnTo>
                  <a:pt x="10469" y="152058"/>
                </a:lnTo>
                <a:lnTo>
                  <a:pt x="10469" y="145096"/>
                </a:lnTo>
                <a:lnTo>
                  <a:pt x="14358" y="145484"/>
                </a:lnTo>
                <a:lnTo>
                  <a:pt x="20191" y="148573"/>
                </a:lnTo>
                <a:lnTo>
                  <a:pt x="27520" y="148962"/>
                </a:lnTo>
                <a:lnTo>
                  <a:pt x="52768" y="148962"/>
                </a:lnTo>
                <a:lnTo>
                  <a:pt x="49581" y="155154"/>
                </a:lnTo>
                <a:lnTo>
                  <a:pt x="58948" y="156745"/>
                </a:lnTo>
                <a:lnTo>
                  <a:pt x="68146" y="157970"/>
                </a:lnTo>
                <a:lnTo>
                  <a:pt x="77429" y="158757"/>
                </a:lnTo>
                <a:lnTo>
                  <a:pt x="87048" y="159035"/>
                </a:lnTo>
                <a:lnTo>
                  <a:pt x="158299" y="159035"/>
                </a:lnTo>
                <a:lnTo>
                  <a:pt x="156852" y="163290"/>
                </a:lnTo>
                <a:lnTo>
                  <a:pt x="132741" y="163290"/>
                </a:lnTo>
                <a:lnTo>
                  <a:pt x="127031" y="164457"/>
                </a:lnTo>
                <a:lnTo>
                  <a:pt x="45319" y="164457"/>
                </a:lnTo>
                <a:lnTo>
                  <a:pt x="36909" y="185365"/>
                </a:lnTo>
                <a:lnTo>
                  <a:pt x="30147" y="206635"/>
                </a:lnTo>
                <a:lnTo>
                  <a:pt x="25642" y="227905"/>
                </a:lnTo>
                <a:lnTo>
                  <a:pt x="24005" y="248814"/>
                </a:lnTo>
                <a:lnTo>
                  <a:pt x="25217" y="263119"/>
                </a:lnTo>
                <a:lnTo>
                  <a:pt x="29044" y="272710"/>
                </a:lnTo>
                <a:lnTo>
                  <a:pt x="35773" y="278093"/>
                </a:lnTo>
                <a:lnTo>
                  <a:pt x="45693" y="279774"/>
                </a:lnTo>
                <a:lnTo>
                  <a:pt x="75458" y="279774"/>
                </a:lnTo>
                <a:lnTo>
                  <a:pt x="57619" y="289727"/>
                </a:lnTo>
                <a:lnTo>
                  <a:pt x="34475" y="294080"/>
                </a:lnTo>
                <a:close/>
              </a:path>
              <a:path w="309245" h="294640">
                <a:moveTo>
                  <a:pt x="151611" y="261198"/>
                </a:moveTo>
                <a:lnTo>
                  <a:pt x="140519" y="261198"/>
                </a:lnTo>
                <a:lnTo>
                  <a:pt x="155606" y="223173"/>
                </a:lnTo>
                <a:lnTo>
                  <a:pt x="173667" y="191208"/>
                </a:lnTo>
                <a:lnTo>
                  <a:pt x="194784" y="169184"/>
                </a:lnTo>
                <a:lnTo>
                  <a:pt x="219042" y="160980"/>
                </a:lnTo>
                <a:lnTo>
                  <a:pt x="232626" y="164027"/>
                </a:lnTo>
                <a:lnTo>
                  <a:pt x="241730" y="172007"/>
                </a:lnTo>
                <a:lnTo>
                  <a:pt x="246837" y="183181"/>
                </a:lnTo>
                <a:lnTo>
                  <a:pt x="246964" y="184185"/>
                </a:lnTo>
                <a:lnTo>
                  <a:pt x="205132" y="184185"/>
                </a:lnTo>
                <a:lnTo>
                  <a:pt x="180408" y="200873"/>
                </a:lnTo>
                <a:lnTo>
                  <a:pt x="161692" y="237585"/>
                </a:lnTo>
                <a:lnTo>
                  <a:pt x="151611" y="261198"/>
                </a:lnTo>
                <a:close/>
              </a:path>
              <a:path w="309245" h="294640">
                <a:moveTo>
                  <a:pt x="75458" y="279774"/>
                </a:moveTo>
                <a:lnTo>
                  <a:pt x="45693" y="279774"/>
                </a:lnTo>
                <a:lnTo>
                  <a:pt x="65666" y="275149"/>
                </a:lnTo>
                <a:lnTo>
                  <a:pt x="85057" y="261926"/>
                </a:lnTo>
                <a:lnTo>
                  <a:pt x="103144" y="241085"/>
                </a:lnTo>
                <a:lnTo>
                  <a:pt x="119205" y="213605"/>
                </a:lnTo>
                <a:lnTo>
                  <a:pt x="121946" y="200873"/>
                </a:lnTo>
                <a:lnTo>
                  <a:pt x="124824" y="189218"/>
                </a:lnTo>
                <a:lnTo>
                  <a:pt x="128334" y="176922"/>
                </a:lnTo>
                <a:lnTo>
                  <a:pt x="132741" y="163290"/>
                </a:lnTo>
                <a:lnTo>
                  <a:pt x="156852" y="163290"/>
                </a:lnTo>
                <a:lnTo>
                  <a:pt x="151622" y="178665"/>
                </a:lnTo>
                <a:lnTo>
                  <a:pt x="145548" y="203690"/>
                </a:lnTo>
                <a:lnTo>
                  <a:pt x="141297" y="228352"/>
                </a:lnTo>
                <a:lnTo>
                  <a:pt x="140767" y="234874"/>
                </a:lnTo>
                <a:lnTo>
                  <a:pt x="115765" y="234874"/>
                </a:lnTo>
                <a:lnTo>
                  <a:pt x="99141" y="258817"/>
                </a:lnTo>
                <a:lnTo>
                  <a:pt x="79467" y="277537"/>
                </a:lnTo>
                <a:lnTo>
                  <a:pt x="75458" y="279774"/>
                </a:lnTo>
                <a:close/>
              </a:path>
              <a:path w="309245" h="294640">
                <a:moveTo>
                  <a:pt x="85104" y="168712"/>
                </a:moveTo>
                <a:lnTo>
                  <a:pt x="74649" y="168373"/>
                </a:lnTo>
                <a:lnTo>
                  <a:pt x="64622" y="167454"/>
                </a:lnTo>
                <a:lnTo>
                  <a:pt x="54890" y="166100"/>
                </a:lnTo>
                <a:lnTo>
                  <a:pt x="45319" y="164457"/>
                </a:lnTo>
                <a:lnTo>
                  <a:pt x="127031" y="164457"/>
                </a:lnTo>
                <a:lnTo>
                  <a:pt x="119808" y="165933"/>
                </a:lnTo>
                <a:lnTo>
                  <a:pt x="107632" y="167597"/>
                </a:lnTo>
                <a:lnTo>
                  <a:pt x="96102" y="168464"/>
                </a:lnTo>
                <a:lnTo>
                  <a:pt x="85104" y="168712"/>
                </a:lnTo>
                <a:close/>
              </a:path>
              <a:path w="309245" h="294640">
                <a:moveTo>
                  <a:pt x="234522" y="285570"/>
                </a:moveTo>
                <a:lnTo>
                  <a:pt x="207878" y="260809"/>
                </a:lnTo>
                <a:lnTo>
                  <a:pt x="209694" y="247816"/>
                </a:lnTo>
                <a:lnTo>
                  <a:pt x="213807" y="232845"/>
                </a:lnTo>
                <a:lnTo>
                  <a:pt x="217920" y="217440"/>
                </a:lnTo>
                <a:lnTo>
                  <a:pt x="219672" y="203690"/>
                </a:lnTo>
                <a:lnTo>
                  <a:pt x="219790" y="189218"/>
                </a:lnTo>
                <a:lnTo>
                  <a:pt x="213209" y="184185"/>
                </a:lnTo>
                <a:lnTo>
                  <a:pt x="246964" y="184185"/>
                </a:lnTo>
                <a:lnTo>
                  <a:pt x="248432" y="195807"/>
                </a:lnTo>
                <a:lnTo>
                  <a:pt x="245838" y="213418"/>
                </a:lnTo>
                <a:lnTo>
                  <a:pt x="240131" y="230195"/>
                </a:lnTo>
                <a:lnTo>
                  <a:pt x="234412" y="246099"/>
                </a:lnTo>
                <a:lnTo>
                  <a:pt x="231830" y="260809"/>
                </a:lnTo>
                <a:lnTo>
                  <a:pt x="231830" y="271256"/>
                </a:lnTo>
                <a:lnTo>
                  <a:pt x="236841" y="275511"/>
                </a:lnTo>
                <a:lnTo>
                  <a:pt x="263347" y="275511"/>
                </a:lnTo>
                <a:lnTo>
                  <a:pt x="256400" y="280383"/>
                </a:lnTo>
                <a:lnTo>
                  <a:pt x="234522" y="285570"/>
                </a:lnTo>
                <a:close/>
              </a:path>
              <a:path w="309245" h="294640">
                <a:moveTo>
                  <a:pt x="263347" y="275511"/>
                </a:moveTo>
                <a:lnTo>
                  <a:pt x="243422" y="275511"/>
                </a:lnTo>
                <a:lnTo>
                  <a:pt x="258026" y="270572"/>
                </a:lnTo>
                <a:lnTo>
                  <a:pt x="274326" y="257180"/>
                </a:lnTo>
                <a:lnTo>
                  <a:pt x="290262" y="237475"/>
                </a:lnTo>
                <a:lnTo>
                  <a:pt x="303772" y="213598"/>
                </a:lnTo>
                <a:lnTo>
                  <a:pt x="308783" y="218242"/>
                </a:lnTo>
                <a:lnTo>
                  <a:pt x="294519" y="244761"/>
                </a:lnTo>
                <a:lnTo>
                  <a:pt x="276729" y="266127"/>
                </a:lnTo>
                <a:lnTo>
                  <a:pt x="263347" y="275511"/>
                </a:lnTo>
                <a:close/>
              </a:path>
              <a:path w="309245" h="294640">
                <a:moveTo>
                  <a:pt x="130423" y="290984"/>
                </a:moveTo>
                <a:lnTo>
                  <a:pt x="123876" y="287580"/>
                </a:lnTo>
                <a:lnTo>
                  <a:pt x="118878" y="278553"/>
                </a:lnTo>
                <a:lnTo>
                  <a:pt x="115689" y="265682"/>
                </a:lnTo>
                <a:lnTo>
                  <a:pt x="114569" y="250743"/>
                </a:lnTo>
                <a:lnTo>
                  <a:pt x="114661" y="244761"/>
                </a:lnTo>
                <a:lnTo>
                  <a:pt x="114943" y="240684"/>
                </a:lnTo>
                <a:lnTo>
                  <a:pt x="115765" y="234874"/>
                </a:lnTo>
                <a:lnTo>
                  <a:pt x="140767" y="234874"/>
                </a:lnTo>
                <a:lnTo>
                  <a:pt x="139715" y="247816"/>
                </a:lnTo>
                <a:lnTo>
                  <a:pt x="139696" y="253846"/>
                </a:lnTo>
                <a:lnTo>
                  <a:pt x="140070" y="257713"/>
                </a:lnTo>
                <a:lnTo>
                  <a:pt x="140519" y="261198"/>
                </a:lnTo>
                <a:lnTo>
                  <a:pt x="151611" y="261198"/>
                </a:lnTo>
                <a:lnTo>
                  <a:pt x="146019" y="274297"/>
                </a:lnTo>
                <a:lnTo>
                  <a:pt x="130423" y="290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059428" y="6651243"/>
            <a:ext cx="297565" cy="2476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571575" y="6938239"/>
            <a:ext cx="3736975" cy="314960"/>
          </a:xfrm>
          <a:custGeom>
            <a:avLst/>
            <a:gdLst/>
            <a:ahLst/>
            <a:cxnLst/>
            <a:rect l="l" t="t" r="r" b="b"/>
            <a:pathLst>
              <a:path w="3736975" h="314959">
                <a:moveTo>
                  <a:pt x="224434" y="4178"/>
                </a:moveTo>
                <a:lnTo>
                  <a:pt x="0" y="4178"/>
                </a:lnTo>
                <a:lnTo>
                  <a:pt x="0" y="42278"/>
                </a:lnTo>
                <a:lnTo>
                  <a:pt x="88531" y="42278"/>
                </a:lnTo>
                <a:lnTo>
                  <a:pt x="88531" y="314058"/>
                </a:lnTo>
                <a:lnTo>
                  <a:pt x="135890" y="314058"/>
                </a:lnTo>
                <a:lnTo>
                  <a:pt x="135890" y="42278"/>
                </a:lnTo>
                <a:lnTo>
                  <a:pt x="224434" y="42278"/>
                </a:lnTo>
                <a:lnTo>
                  <a:pt x="224434" y="4178"/>
                </a:lnTo>
                <a:close/>
              </a:path>
              <a:path w="3736975" h="314959">
                <a:moveTo>
                  <a:pt x="510628" y="4178"/>
                </a:moveTo>
                <a:lnTo>
                  <a:pt x="462775" y="4178"/>
                </a:lnTo>
                <a:lnTo>
                  <a:pt x="462775" y="136258"/>
                </a:lnTo>
                <a:lnTo>
                  <a:pt x="329730" y="136258"/>
                </a:lnTo>
                <a:lnTo>
                  <a:pt x="329730" y="4178"/>
                </a:lnTo>
                <a:lnTo>
                  <a:pt x="281863" y="4178"/>
                </a:lnTo>
                <a:lnTo>
                  <a:pt x="281863" y="136258"/>
                </a:lnTo>
                <a:lnTo>
                  <a:pt x="281863" y="173088"/>
                </a:lnTo>
                <a:lnTo>
                  <a:pt x="281863" y="314058"/>
                </a:lnTo>
                <a:lnTo>
                  <a:pt x="329730" y="314058"/>
                </a:lnTo>
                <a:lnTo>
                  <a:pt x="329730" y="173088"/>
                </a:lnTo>
                <a:lnTo>
                  <a:pt x="462775" y="173088"/>
                </a:lnTo>
                <a:lnTo>
                  <a:pt x="462775" y="314058"/>
                </a:lnTo>
                <a:lnTo>
                  <a:pt x="510628" y="314058"/>
                </a:lnTo>
                <a:lnTo>
                  <a:pt x="510628" y="173088"/>
                </a:lnTo>
                <a:lnTo>
                  <a:pt x="510628" y="136258"/>
                </a:lnTo>
                <a:lnTo>
                  <a:pt x="510628" y="4178"/>
                </a:lnTo>
                <a:close/>
              </a:path>
              <a:path w="3736975" h="314959">
                <a:moveTo>
                  <a:pt x="644715" y="4800"/>
                </a:moveTo>
                <a:lnTo>
                  <a:pt x="596861" y="4800"/>
                </a:lnTo>
                <a:lnTo>
                  <a:pt x="596861" y="314439"/>
                </a:lnTo>
                <a:lnTo>
                  <a:pt x="644715" y="314439"/>
                </a:lnTo>
                <a:lnTo>
                  <a:pt x="644715" y="4800"/>
                </a:lnTo>
                <a:close/>
              </a:path>
              <a:path w="3736975" h="314959">
                <a:moveTo>
                  <a:pt x="974445" y="4800"/>
                </a:moveTo>
                <a:lnTo>
                  <a:pt x="927557" y="4800"/>
                </a:lnTo>
                <a:lnTo>
                  <a:pt x="927557" y="257975"/>
                </a:lnTo>
                <a:lnTo>
                  <a:pt x="800722" y="4800"/>
                </a:lnTo>
                <a:lnTo>
                  <a:pt x="730796" y="4800"/>
                </a:lnTo>
                <a:lnTo>
                  <a:pt x="730796" y="314439"/>
                </a:lnTo>
                <a:lnTo>
                  <a:pt x="775817" y="314439"/>
                </a:lnTo>
                <a:lnTo>
                  <a:pt x="775817" y="61264"/>
                </a:lnTo>
                <a:lnTo>
                  <a:pt x="903617" y="314439"/>
                </a:lnTo>
                <a:lnTo>
                  <a:pt x="974445" y="314439"/>
                </a:lnTo>
                <a:lnTo>
                  <a:pt x="974445" y="4800"/>
                </a:lnTo>
                <a:close/>
              </a:path>
              <a:path w="3736975" h="314959">
                <a:moveTo>
                  <a:pt x="1311871" y="314439"/>
                </a:moveTo>
                <a:lnTo>
                  <a:pt x="1158189" y="150761"/>
                </a:lnTo>
                <a:lnTo>
                  <a:pt x="1293177" y="4800"/>
                </a:lnTo>
                <a:lnTo>
                  <a:pt x="1239545" y="4800"/>
                </a:lnTo>
                <a:lnTo>
                  <a:pt x="1114209" y="140703"/>
                </a:lnTo>
                <a:lnTo>
                  <a:pt x="1114209" y="4800"/>
                </a:lnTo>
                <a:lnTo>
                  <a:pt x="1066355" y="4800"/>
                </a:lnTo>
                <a:lnTo>
                  <a:pt x="1066355" y="314439"/>
                </a:lnTo>
                <a:lnTo>
                  <a:pt x="1114209" y="314439"/>
                </a:lnTo>
                <a:lnTo>
                  <a:pt x="1114209" y="168948"/>
                </a:lnTo>
                <a:lnTo>
                  <a:pt x="1249641" y="314439"/>
                </a:lnTo>
                <a:lnTo>
                  <a:pt x="1311871" y="314439"/>
                </a:lnTo>
                <a:close/>
              </a:path>
              <a:path w="3736975" h="314959">
                <a:moveTo>
                  <a:pt x="1741652" y="314439"/>
                </a:moveTo>
                <a:lnTo>
                  <a:pt x="1708607" y="226860"/>
                </a:lnTo>
                <a:lnTo>
                  <a:pt x="1695069" y="190957"/>
                </a:lnTo>
                <a:lnTo>
                  <a:pt x="1646377" y="61899"/>
                </a:lnTo>
                <a:lnTo>
                  <a:pt x="1646377" y="190957"/>
                </a:lnTo>
                <a:lnTo>
                  <a:pt x="1553044" y="190957"/>
                </a:lnTo>
                <a:lnTo>
                  <a:pt x="1601431" y="60312"/>
                </a:lnTo>
                <a:lnTo>
                  <a:pt x="1646377" y="190957"/>
                </a:lnTo>
                <a:lnTo>
                  <a:pt x="1646377" y="61899"/>
                </a:lnTo>
                <a:lnTo>
                  <a:pt x="1645780" y="60312"/>
                </a:lnTo>
                <a:lnTo>
                  <a:pt x="1624838" y="4800"/>
                </a:lnTo>
                <a:lnTo>
                  <a:pt x="1582737" y="4800"/>
                </a:lnTo>
                <a:lnTo>
                  <a:pt x="1456867" y="314439"/>
                </a:lnTo>
                <a:lnTo>
                  <a:pt x="1507134" y="314439"/>
                </a:lnTo>
                <a:lnTo>
                  <a:pt x="1539659" y="226860"/>
                </a:lnTo>
                <a:lnTo>
                  <a:pt x="1658340" y="226860"/>
                </a:lnTo>
                <a:lnTo>
                  <a:pt x="1688998" y="314439"/>
                </a:lnTo>
                <a:lnTo>
                  <a:pt x="1741652" y="314439"/>
                </a:lnTo>
                <a:close/>
              </a:path>
              <a:path w="3736975" h="314959">
                <a:moveTo>
                  <a:pt x="2046020" y="4800"/>
                </a:moveTo>
                <a:lnTo>
                  <a:pt x="1999132" y="4800"/>
                </a:lnTo>
                <a:lnTo>
                  <a:pt x="1999132" y="257975"/>
                </a:lnTo>
                <a:lnTo>
                  <a:pt x="1872297" y="4800"/>
                </a:lnTo>
                <a:lnTo>
                  <a:pt x="1802447" y="4800"/>
                </a:lnTo>
                <a:lnTo>
                  <a:pt x="1802447" y="314439"/>
                </a:lnTo>
                <a:lnTo>
                  <a:pt x="1847392" y="314439"/>
                </a:lnTo>
                <a:lnTo>
                  <a:pt x="1847392" y="61264"/>
                </a:lnTo>
                <a:lnTo>
                  <a:pt x="1975205" y="314439"/>
                </a:lnTo>
                <a:lnTo>
                  <a:pt x="2046020" y="314439"/>
                </a:lnTo>
                <a:lnTo>
                  <a:pt x="2046020" y="4800"/>
                </a:lnTo>
                <a:close/>
              </a:path>
              <a:path w="3736975" h="314959">
                <a:moveTo>
                  <a:pt x="2374404" y="158419"/>
                </a:moveTo>
                <a:lnTo>
                  <a:pt x="2368931" y="99250"/>
                </a:lnTo>
                <a:lnTo>
                  <a:pt x="2352090" y="55753"/>
                </a:lnTo>
                <a:lnTo>
                  <a:pt x="2338159" y="41643"/>
                </a:lnTo>
                <a:lnTo>
                  <a:pt x="2325116" y="28435"/>
                </a:lnTo>
                <a:lnTo>
                  <a:pt x="2325116" y="158889"/>
                </a:lnTo>
                <a:lnTo>
                  <a:pt x="2318855" y="215392"/>
                </a:lnTo>
                <a:lnTo>
                  <a:pt x="2300567" y="251980"/>
                </a:lnTo>
                <a:lnTo>
                  <a:pt x="2270976" y="271691"/>
                </a:lnTo>
                <a:lnTo>
                  <a:pt x="2230818" y="277583"/>
                </a:lnTo>
                <a:lnTo>
                  <a:pt x="2185797" y="277583"/>
                </a:lnTo>
                <a:lnTo>
                  <a:pt x="2185797" y="41643"/>
                </a:lnTo>
                <a:lnTo>
                  <a:pt x="2226475" y="41643"/>
                </a:lnTo>
                <a:lnTo>
                  <a:pt x="2268740" y="46304"/>
                </a:lnTo>
                <a:lnTo>
                  <a:pt x="2299665" y="63830"/>
                </a:lnTo>
                <a:lnTo>
                  <a:pt x="2318651" y="99593"/>
                </a:lnTo>
                <a:lnTo>
                  <a:pt x="2325116" y="158889"/>
                </a:lnTo>
                <a:lnTo>
                  <a:pt x="2325116" y="28435"/>
                </a:lnTo>
                <a:lnTo>
                  <a:pt x="2323198" y="26479"/>
                </a:lnTo>
                <a:lnTo>
                  <a:pt x="2281542" y="9969"/>
                </a:lnTo>
                <a:lnTo>
                  <a:pt x="2226475" y="4800"/>
                </a:lnTo>
                <a:lnTo>
                  <a:pt x="2137930" y="4800"/>
                </a:lnTo>
                <a:lnTo>
                  <a:pt x="2137930" y="314439"/>
                </a:lnTo>
                <a:lnTo>
                  <a:pt x="2226475" y="314439"/>
                </a:lnTo>
                <a:lnTo>
                  <a:pt x="2281542" y="309054"/>
                </a:lnTo>
                <a:lnTo>
                  <a:pt x="2323198" y="292049"/>
                </a:lnTo>
                <a:lnTo>
                  <a:pt x="2352090" y="262128"/>
                </a:lnTo>
                <a:lnTo>
                  <a:pt x="2368931" y="218008"/>
                </a:lnTo>
                <a:lnTo>
                  <a:pt x="2374404" y="158419"/>
                </a:lnTo>
                <a:close/>
              </a:path>
              <a:path w="3736975" h="314959">
                <a:moveTo>
                  <a:pt x="3271278" y="277228"/>
                </a:moveTo>
                <a:lnTo>
                  <a:pt x="3137268" y="277228"/>
                </a:lnTo>
                <a:lnTo>
                  <a:pt x="3137268" y="173088"/>
                </a:lnTo>
                <a:lnTo>
                  <a:pt x="3256927" y="173088"/>
                </a:lnTo>
                <a:lnTo>
                  <a:pt x="3256927" y="136258"/>
                </a:lnTo>
                <a:lnTo>
                  <a:pt x="3137268" y="136258"/>
                </a:lnTo>
                <a:lnTo>
                  <a:pt x="3137268" y="42278"/>
                </a:lnTo>
                <a:lnTo>
                  <a:pt x="3266948" y="42278"/>
                </a:lnTo>
                <a:lnTo>
                  <a:pt x="3266948" y="4178"/>
                </a:lnTo>
                <a:lnTo>
                  <a:pt x="3089414" y="4178"/>
                </a:lnTo>
                <a:lnTo>
                  <a:pt x="3089414" y="42278"/>
                </a:lnTo>
                <a:lnTo>
                  <a:pt x="3089414" y="136258"/>
                </a:lnTo>
                <a:lnTo>
                  <a:pt x="3089414" y="173088"/>
                </a:lnTo>
                <a:lnTo>
                  <a:pt x="3089414" y="277228"/>
                </a:lnTo>
                <a:lnTo>
                  <a:pt x="3089414" y="314058"/>
                </a:lnTo>
                <a:lnTo>
                  <a:pt x="3271278" y="314058"/>
                </a:lnTo>
                <a:lnTo>
                  <a:pt x="3271278" y="277228"/>
                </a:lnTo>
                <a:close/>
              </a:path>
              <a:path w="3736975" h="314959">
                <a:moveTo>
                  <a:pt x="3539756" y="275958"/>
                </a:moveTo>
                <a:lnTo>
                  <a:pt x="3404844" y="275958"/>
                </a:lnTo>
                <a:lnTo>
                  <a:pt x="3404844" y="4178"/>
                </a:lnTo>
                <a:lnTo>
                  <a:pt x="3356991" y="4178"/>
                </a:lnTo>
                <a:lnTo>
                  <a:pt x="3356991" y="275958"/>
                </a:lnTo>
                <a:lnTo>
                  <a:pt x="3356991" y="314058"/>
                </a:lnTo>
                <a:lnTo>
                  <a:pt x="3539756" y="314058"/>
                </a:lnTo>
                <a:lnTo>
                  <a:pt x="3539756" y="275958"/>
                </a:lnTo>
                <a:close/>
              </a:path>
              <a:path w="3736975" h="314959">
                <a:moveTo>
                  <a:pt x="3660838" y="268008"/>
                </a:moveTo>
                <a:lnTo>
                  <a:pt x="3613048" y="268008"/>
                </a:lnTo>
                <a:lnTo>
                  <a:pt x="3613048" y="314439"/>
                </a:lnTo>
                <a:lnTo>
                  <a:pt x="3660838" y="314439"/>
                </a:lnTo>
                <a:lnTo>
                  <a:pt x="3660838" y="268008"/>
                </a:lnTo>
                <a:close/>
              </a:path>
              <a:path w="3736975" h="314959">
                <a:moveTo>
                  <a:pt x="3736517" y="76581"/>
                </a:moveTo>
                <a:lnTo>
                  <a:pt x="3728288" y="36855"/>
                </a:lnTo>
                <a:lnTo>
                  <a:pt x="3677551" y="2616"/>
                </a:lnTo>
                <a:lnTo>
                  <a:pt x="3645573" y="0"/>
                </a:lnTo>
                <a:lnTo>
                  <a:pt x="3626599" y="1231"/>
                </a:lnTo>
                <a:lnTo>
                  <a:pt x="3605682" y="4483"/>
                </a:lnTo>
                <a:lnTo>
                  <a:pt x="3585210" y="9093"/>
                </a:lnTo>
                <a:lnTo>
                  <a:pt x="3567582" y="14363"/>
                </a:lnTo>
                <a:lnTo>
                  <a:pt x="3576180" y="53606"/>
                </a:lnTo>
                <a:lnTo>
                  <a:pt x="3591788" y="47358"/>
                </a:lnTo>
                <a:lnTo>
                  <a:pt x="3610686" y="41998"/>
                </a:lnTo>
                <a:lnTo>
                  <a:pt x="3629672" y="38265"/>
                </a:lnTo>
                <a:lnTo>
                  <a:pt x="3645573" y="36855"/>
                </a:lnTo>
                <a:lnTo>
                  <a:pt x="3666515" y="39090"/>
                </a:lnTo>
                <a:lnTo>
                  <a:pt x="3680422" y="46126"/>
                </a:lnTo>
                <a:lnTo>
                  <a:pt x="3688143" y="58458"/>
                </a:lnTo>
                <a:lnTo>
                  <a:pt x="3690518" y="76568"/>
                </a:lnTo>
                <a:lnTo>
                  <a:pt x="3678796" y="103047"/>
                </a:lnTo>
                <a:lnTo>
                  <a:pt x="3652977" y="124612"/>
                </a:lnTo>
                <a:lnTo>
                  <a:pt x="3627170" y="150406"/>
                </a:lnTo>
                <a:lnTo>
                  <a:pt x="3615436" y="189522"/>
                </a:lnTo>
                <a:lnTo>
                  <a:pt x="3615436" y="233070"/>
                </a:lnTo>
                <a:lnTo>
                  <a:pt x="3658514" y="233070"/>
                </a:lnTo>
                <a:lnTo>
                  <a:pt x="3658514" y="191922"/>
                </a:lnTo>
                <a:lnTo>
                  <a:pt x="3670706" y="161912"/>
                </a:lnTo>
                <a:lnTo>
                  <a:pt x="3697516" y="137833"/>
                </a:lnTo>
                <a:lnTo>
                  <a:pt x="3724325" y="111963"/>
                </a:lnTo>
                <a:lnTo>
                  <a:pt x="3736517" y="765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732310" y="7443109"/>
            <a:ext cx="122047" cy="954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878213" y="7401327"/>
            <a:ext cx="67903" cy="1372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971395" y="7419290"/>
            <a:ext cx="137078" cy="1282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173087" y="7441015"/>
            <a:ext cx="138949" cy="9966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9333125" y="7441015"/>
            <a:ext cx="71493" cy="9966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9433483" y="7401332"/>
            <a:ext cx="47625" cy="137795"/>
          </a:xfrm>
          <a:custGeom>
            <a:avLst/>
            <a:gdLst/>
            <a:ahLst/>
            <a:cxnLst/>
            <a:rect l="l" t="t" r="r" b="b"/>
            <a:pathLst>
              <a:path w="47625" h="137795">
                <a:moveTo>
                  <a:pt x="8521" y="0"/>
                </a:moveTo>
                <a:lnTo>
                  <a:pt x="0" y="0"/>
                </a:lnTo>
                <a:lnTo>
                  <a:pt x="0" y="137261"/>
                </a:lnTo>
                <a:lnTo>
                  <a:pt x="8521" y="137261"/>
                </a:lnTo>
                <a:lnTo>
                  <a:pt x="8521" y="0"/>
                </a:lnTo>
                <a:close/>
              </a:path>
              <a:path w="47625" h="137795">
                <a:moveTo>
                  <a:pt x="47180" y="0"/>
                </a:moveTo>
                <a:lnTo>
                  <a:pt x="38658" y="0"/>
                </a:lnTo>
                <a:lnTo>
                  <a:pt x="38658" y="137261"/>
                </a:lnTo>
                <a:lnTo>
                  <a:pt x="47180" y="137261"/>
                </a:lnTo>
                <a:lnTo>
                  <a:pt x="47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9504530" y="7442900"/>
            <a:ext cx="79420" cy="13538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9651032" y="7441023"/>
            <a:ext cx="165871" cy="9965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9842255" y="7443109"/>
            <a:ext cx="68128" cy="9757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9937081" y="7419290"/>
            <a:ext cx="212087" cy="1282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8602335" y="7726952"/>
            <a:ext cx="128329" cy="9757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8755942" y="7689328"/>
            <a:ext cx="108885" cy="16444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8889731" y="7726945"/>
            <a:ext cx="79195" cy="9965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992483" y="7726937"/>
            <a:ext cx="50800" cy="97790"/>
          </a:xfrm>
          <a:custGeom>
            <a:avLst/>
            <a:gdLst/>
            <a:ahLst/>
            <a:cxnLst/>
            <a:rect l="l" t="t" r="r" b="b"/>
            <a:pathLst>
              <a:path w="50800" h="97790">
                <a:moveTo>
                  <a:pt x="10245" y="97570"/>
                </a:moveTo>
                <a:lnTo>
                  <a:pt x="1720" y="97570"/>
                </a:lnTo>
                <a:lnTo>
                  <a:pt x="1720" y="13999"/>
                </a:lnTo>
                <a:lnTo>
                  <a:pt x="448" y="6895"/>
                </a:lnTo>
                <a:lnTo>
                  <a:pt x="0" y="2086"/>
                </a:lnTo>
                <a:lnTo>
                  <a:pt x="6954" y="2086"/>
                </a:lnTo>
                <a:lnTo>
                  <a:pt x="9647" y="20057"/>
                </a:lnTo>
                <a:lnTo>
                  <a:pt x="13219" y="13749"/>
                </a:lnTo>
                <a:lnTo>
                  <a:pt x="18200" y="7207"/>
                </a:lnTo>
                <a:lnTo>
                  <a:pt x="24906" y="2075"/>
                </a:lnTo>
                <a:lnTo>
                  <a:pt x="33652" y="0"/>
                </a:lnTo>
                <a:lnTo>
                  <a:pt x="39485" y="0"/>
                </a:lnTo>
                <a:lnTo>
                  <a:pt x="44720" y="1046"/>
                </a:lnTo>
                <a:lnTo>
                  <a:pt x="50778" y="4599"/>
                </a:lnTo>
                <a:lnTo>
                  <a:pt x="47637" y="12122"/>
                </a:lnTo>
                <a:lnTo>
                  <a:pt x="42028" y="7942"/>
                </a:lnTo>
                <a:lnTo>
                  <a:pt x="36793" y="6895"/>
                </a:lnTo>
                <a:lnTo>
                  <a:pt x="32231" y="6895"/>
                </a:lnTo>
                <a:lnTo>
                  <a:pt x="24032" y="9735"/>
                </a:lnTo>
                <a:lnTo>
                  <a:pt x="17789" y="16454"/>
                </a:lnTo>
                <a:lnTo>
                  <a:pt x="13270" y="24348"/>
                </a:lnTo>
                <a:lnTo>
                  <a:pt x="10245" y="30713"/>
                </a:lnTo>
                <a:lnTo>
                  <a:pt x="10245" y="975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9107427" y="7689328"/>
            <a:ext cx="1176352" cy="17278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8633146" y="8012867"/>
            <a:ext cx="217771" cy="9965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8874544" y="7975257"/>
            <a:ext cx="145415" cy="135255"/>
          </a:xfrm>
          <a:custGeom>
            <a:avLst/>
            <a:gdLst/>
            <a:ahLst/>
            <a:cxnLst/>
            <a:rect l="l" t="t" r="r" b="b"/>
            <a:pathLst>
              <a:path w="145415" h="135254">
                <a:moveTo>
                  <a:pt x="50774" y="42202"/>
                </a:moveTo>
                <a:lnTo>
                  <a:pt x="44716" y="38658"/>
                </a:lnTo>
                <a:lnTo>
                  <a:pt x="39484" y="37604"/>
                </a:lnTo>
                <a:lnTo>
                  <a:pt x="33655" y="37604"/>
                </a:lnTo>
                <a:lnTo>
                  <a:pt x="24904" y="39687"/>
                </a:lnTo>
                <a:lnTo>
                  <a:pt x="18186" y="44818"/>
                </a:lnTo>
                <a:lnTo>
                  <a:pt x="13182" y="51358"/>
                </a:lnTo>
                <a:lnTo>
                  <a:pt x="9575" y="57670"/>
                </a:lnTo>
                <a:lnTo>
                  <a:pt x="6883" y="39687"/>
                </a:lnTo>
                <a:lnTo>
                  <a:pt x="0" y="39687"/>
                </a:lnTo>
                <a:lnTo>
                  <a:pt x="444" y="44500"/>
                </a:lnTo>
                <a:lnTo>
                  <a:pt x="1638" y="51612"/>
                </a:lnTo>
                <a:lnTo>
                  <a:pt x="1638" y="135178"/>
                </a:lnTo>
                <a:lnTo>
                  <a:pt x="10248" y="135178"/>
                </a:lnTo>
                <a:lnTo>
                  <a:pt x="10248" y="68326"/>
                </a:lnTo>
                <a:lnTo>
                  <a:pt x="13271" y="61950"/>
                </a:lnTo>
                <a:lnTo>
                  <a:pt x="17780" y="54063"/>
                </a:lnTo>
                <a:lnTo>
                  <a:pt x="24003" y="47345"/>
                </a:lnTo>
                <a:lnTo>
                  <a:pt x="32156" y="44500"/>
                </a:lnTo>
                <a:lnTo>
                  <a:pt x="36791" y="44500"/>
                </a:lnTo>
                <a:lnTo>
                  <a:pt x="42024" y="45554"/>
                </a:lnTo>
                <a:lnTo>
                  <a:pt x="47637" y="49733"/>
                </a:lnTo>
                <a:lnTo>
                  <a:pt x="50774" y="42202"/>
                </a:lnTo>
                <a:close/>
              </a:path>
              <a:path w="145415" h="135254">
                <a:moveTo>
                  <a:pt x="117640" y="42202"/>
                </a:moveTo>
                <a:lnTo>
                  <a:pt x="111582" y="38658"/>
                </a:lnTo>
                <a:lnTo>
                  <a:pt x="106337" y="37604"/>
                </a:lnTo>
                <a:lnTo>
                  <a:pt x="100507" y="37604"/>
                </a:lnTo>
                <a:lnTo>
                  <a:pt x="91757" y="39687"/>
                </a:lnTo>
                <a:lnTo>
                  <a:pt x="85051" y="44818"/>
                </a:lnTo>
                <a:lnTo>
                  <a:pt x="80073" y="51358"/>
                </a:lnTo>
                <a:lnTo>
                  <a:pt x="76504" y="57670"/>
                </a:lnTo>
                <a:lnTo>
                  <a:pt x="73736" y="39687"/>
                </a:lnTo>
                <a:lnTo>
                  <a:pt x="66852" y="39687"/>
                </a:lnTo>
                <a:lnTo>
                  <a:pt x="67310" y="44500"/>
                </a:lnTo>
                <a:lnTo>
                  <a:pt x="68580" y="51612"/>
                </a:lnTo>
                <a:lnTo>
                  <a:pt x="68580" y="135178"/>
                </a:lnTo>
                <a:lnTo>
                  <a:pt x="77101" y="135178"/>
                </a:lnTo>
                <a:lnTo>
                  <a:pt x="77101" y="68326"/>
                </a:lnTo>
                <a:lnTo>
                  <a:pt x="80124" y="61950"/>
                </a:lnTo>
                <a:lnTo>
                  <a:pt x="84645" y="54063"/>
                </a:lnTo>
                <a:lnTo>
                  <a:pt x="90893" y="47345"/>
                </a:lnTo>
                <a:lnTo>
                  <a:pt x="99085" y="44500"/>
                </a:lnTo>
                <a:lnTo>
                  <a:pt x="103644" y="44500"/>
                </a:lnTo>
                <a:lnTo>
                  <a:pt x="108889" y="45554"/>
                </a:lnTo>
                <a:lnTo>
                  <a:pt x="114490" y="49733"/>
                </a:lnTo>
                <a:lnTo>
                  <a:pt x="117640" y="42202"/>
                </a:lnTo>
                <a:close/>
              </a:path>
              <a:path w="145415" h="135254">
                <a:moveTo>
                  <a:pt x="144411" y="39700"/>
                </a:moveTo>
                <a:lnTo>
                  <a:pt x="135801" y="39700"/>
                </a:lnTo>
                <a:lnTo>
                  <a:pt x="135801" y="135191"/>
                </a:lnTo>
                <a:lnTo>
                  <a:pt x="144411" y="135191"/>
                </a:lnTo>
                <a:lnTo>
                  <a:pt x="144411" y="39700"/>
                </a:lnTo>
                <a:close/>
              </a:path>
              <a:path w="145415" h="135254">
                <a:moveTo>
                  <a:pt x="145008" y="0"/>
                </a:moveTo>
                <a:lnTo>
                  <a:pt x="134988" y="0"/>
                </a:lnTo>
                <a:lnTo>
                  <a:pt x="134988" y="14211"/>
                </a:lnTo>
                <a:lnTo>
                  <a:pt x="145008" y="14211"/>
                </a:lnTo>
                <a:lnTo>
                  <a:pt x="1450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044459" y="8012859"/>
            <a:ext cx="75232" cy="9966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9139733" y="8012859"/>
            <a:ext cx="63500" cy="99695"/>
          </a:xfrm>
          <a:custGeom>
            <a:avLst/>
            <a:gdLst/>
            <a:ahLst/>
            <a:cxnLst/>
            <a:rect l="l" t="t" r="r" b="b"/>
            <a:pathLst>
              <a:path w="63500" h="99695">
                <a:moveTo>
                  <a:pt x="30960" y="99664"/>
                </a:moveTo>
                <a:lnTo>
                  <a:pt x="22666" y="99337"/>
                </a:lnTo>
                <a:lnTo>
                  <a:pt x="14582" y="98305"/>
                </a:lnTo>
                <a:lnTo>
                  <a:pt x="7003" y="96490"/>
                </a:lnTo>
                <a:lnTo>
                  <a:pt x="224" y="93816"/>
                </a:lnTo>
                <a:lnTo>
                  <a:pt x="3365" y="86293"/>
                </a:lnTo>
                <a:lnTo>
                  <a:pt x="11244" y="89510"/>
                </a:lnTo>
                <a:lnTo>
                  <a:pt x="17658" y="91491"/>
                </a:lnTo>
                <a:lnTo>
                  <a:pt x="24030" y="92492"/>
                </a:lnTo>
                <a:lnTo>
                  <a:pt x="31783" y="92769"/>
                </a:lnTo>
                <a:lnTo>
                  <a:pt x="40829" y="91480"/>
                </a:lnTo>
                <a:lnTo>
                  <a:pt x="47899" y="87624"/>
                </a:lnTo>
                <a:lnTo>
                  <a:pt x="52500" y="81222"/>
                </a:lnTo>
                <a:lnTo>
                  <a:pt x="54143" y="72293"/>
                </a:lnTo>
                <a:lnTo>
                  <a:pt x="52082" y="63946"/>
                </a:lnTo>
                <a:lnTo>
                  <a:pt x="46571" y="58321"/>
                </a:lnTo>
                <a:lnTo>
                  <a:pt x="38621" y="54458"/>
                </a:lnTo>
                <a:lnTo>
                  <a:pt x="18582" y="47797"/>
                </a:lnTo>
                <a:lnTo>
                  <a:pt x="9207" y="42962"/>
                </a:lnTo>
                <a:lnTo>
                  <a:pt x="2539" y="35972"/>
                </a:lnTo>
                <a:lnTo>
                  <a:pt x="0" y="25905"/>
                </a:lnTo>
                <a:lnTo>
                  <a:pt x="2687" y="13922"/>
                </a:lnTo>
                <a:lnTo>
                  <a:pt x="10058" y="5899"/>
                </a:lnTo>
                <a:lnTo>
                  <a:pt x="21075" y="1402"/>
                </a:lnTo>
                <a:lnTo>
                  <a:pt x="34699" y="0"/>
                </a:lnTo>
                <a:lnTo>
                  <a:pt x="40736" y="420"/>
                </a:lnTo>
                <a:lnTo>
                  <a:pt x="46926" y="1644"/>
                </a:lnTo>
                <a:lnTo>
                  <a:pt x="53734" y="3612"/>
                </a:lnTo>
                <a:lnTo>
                  <a:pt x="61622" y="6266"/>
                </a:lnTo>
                <a:lnTo>
                  <a:pt x="58481" y="13790"/>
                </a:lnTo>
                <a:lnTo>
                  <a:pt x="52233" y="11037"/>
                </a:lnTo>
                <a:lnTo>
                  <a:pt x="46525" y="8853"/>
                </a:lnTo>
                <a:lnTo>
                  <a:pt x="40382" y="7414"/>
                </a:lnTo>
                <a:lnTo>
                  <a:pt x="32830" y="6895"/>
                </a:lnTo>
                <a:lnTo>
                  <a:pt x="23837" y="7829"/>
                </a:lnTo>
                <a:lnTo>
                  <a:pt x="16302" y="10917"/>
                </a:lnTo>
                <a:lnTo>
                  <a:pt x="11124" y="16590"/>
                </a:lnTo>
                <a:lnTo>
                  <a:pt x="9198" y="25277"/>
                </a:lnTo>
                <a:lnTo>
                  <a:pt x="10981" y="32015"/>
                </a:lnTo>
                <a:lnTo>
                  <a:pt x="15779" y="36717"/>
                </a:lnTo>
                <a:lnTo>
                  <a:pt x="22764" y="40086"/>
                </a:lnTo>
                <a:lnTo>
                  <a:pt x="42582" y="46489"/>
                </a:lnTo>
                <a:lnTo>
                  <a:pt x="52947" y="51577"/>
                </a:lnTo>
                <a:lnTo>
                  <a:pt x="60451" y="59603"/>
                </a:lnTo>
                <a:lnTo>
                  <a:pt x="63342" y="72076"/>
                </a:lnTo>
                <a:lnTo>
                  <a:pt x="60806" y="84060"/>
                </a:lnTo>
                <a:lnTo>
                  <a:pt x="53881" y="92691"/>
                </a:lnTo>
                <a:lnTo>
                  <a:pt x="43592" y="97911"/>
                </a:lnTo>
                <a:lnTo>
                  <a:pt x="30960" y="99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9270979" y="7972543"/>
            <a:ext cx="76878" cy="14060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415836" y="8012859"/>
            <a:ext cx="71418" cy="9966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9510288" y="8012859"/>
            <a:ext cx="63500" cy="99695"/>
          </a:xfrm>
          <a:custGeom>
            <a:avLst/>
            <a:gdLst/>
            <a:ahLst/>
            <a:cxnLst/>
            <a:rect l="l" t="t" r="r" b="b"/>
            <a:pathLst>
              <a:path w="63500" h="99695">
                <a:moveTo>
                  <a:pt x="30885" y="99664"/>
                </a:moveTo>
                <a:lnTo>
                  <a:pt x="22591" y="99337"/>
                </a:lnTo>
                <a:lnTo>
                  <a:pt x="14508" y="98305"/>
                </a:lnTo>
                <a:lnTo>
                  <a:pt x="6929" y="96490"/>
                </a:lnTo>
                <a:lnTo>
                  <a:pt x="149" y="93816"/>
                </a:lnTo>
                <a:lnTo>
                  <a:pt x="3290" y="86293"/>
                </a:lnTo>
                <a:lnTo>
                  <a:pt x="11169" y="89510"/>
                </a:lnTo>
                <a:lnTo>
                  <a:pt x="17583" y="91491"/>
                </a:lnTo>
                <a:lnTo>
                  <a:pt x="23955" y="92492"/>
                </a:lnTo>
                <a:lnTo>
                  <a:pt x="31708" y="92769"/>
                </a:lnTo>
                <a:lnTo>
                  <a:pt x="40754" y="91480"/>
                </a:lnTo>
                <a:lnTo>
                  <a:pt x="47824" y="87624"/>
                </a:lnTo>
                <a:lnTo>
                  <a:pt x="52425" y="81222"/>
                </a:lnTo>
                <a:lnTo>
                  <a:pt x="54068" y="72293"/>
                </a:lnTo>
                <a:lnTo>
                  <a:pt x="52008" y="63946"/>
                </a:lnTo>
                <a:lnTo>
                  <a:pt x="46506" y="58321"/>
                </a:lnTo>
                <a:lnTo>
                  <a:pt x="38578" y="54458"/>
                </a:lnTo>
                <a:lnTo>
                  <a:pt x="18582" y="47797"/>
                </a:lnTo>
                <a:lnTo>
                  <a:pt x="9207" y="42962"/>
                </a:lnTo>
                <a:lnTo>
                  <a:pt x="2539" y="35972"/>
                </a:lnTo>
                <a:lnTo>
                  <a:pt x="0" y="25905"/>
                </a:lnTo>
                <a:lnTo>
                  <a:pt x="2687" y="13922"/>
                </a:lnTo>
                <a:lnTo>
                  <a:pt x="10058" y="5899"/>
                </a:lnTo>
                <a:lnTo>
                  <a:pt x="21075" y="1402"/>
                </a:lnTo>
                <a:lnTo>
                  <a:pt x="34699" y="0"/>
                </a:lnTo>
                <a:lnTo>
                  <a:pt x="40725" y="420"/>
                </a:lnTo>
                <a:lnTo>
                  <a:pt x="46898" y="1644"/>
                </a:lnTo>
                <a:lnTo>
                  <a:pt x="53703" y="3612"/>
                </a:lnTo>
                <a:lnTo>
                  <a:pt x="61622" y="6266"/>
                </a:lnTo>
                <a:lnTo>
                  <a:pt x="58481" y="13790"/>
                </a:lnTo>
                <a:lnTo>
                  <a:pt x="52200" y="11037"/>
                </a:lnTo>
                <a:lnTo>
                  <a:pt x="46487" y="8853"/>
                </a:lnTo>
                <a:lnTo>
                  <a:pt x="40340" y="7414"/>
                </a:lnTo>
                <a:lnTo>
                  <a:pt x="32755" y="6895"/>
                </a:lnTo>
                <a:lnTo>
                  <a:pt x="23805" y="7829"/>
                </a:lnTo>
                <a:lnTo>
                  <a:pt x="16293" y="10917"/>
                </a:lnTo>
                <a:lnTo>
                  <a:pt x="11122" y="16590"/>
                </a:lnTo>
                <a:lnTo>
                  <a:pt x="9198" y="25277"/>
                </a:lnTo>
                <a:lnTo>
                  <a:pt x="10971" y="32015"/>
                </a:lnTo>
                <a:lnTo>
                  <a:pt x="15751" y="36717"/>
                </a:lnTo>
                <a:lnTo>
                  <a:pt x="22733" y="40086"/>
                </a:lnTo>
                <a:lnTo>
                  <a:pt x="42570" y="46489"/>
                </a:lnTo>
                <a:lnTo>
                  <a:pt x="52909" y="51577"/>
                </a:lnTo>
                <a:lnTo>
                  <a:pt x="60388" y="59603"/>
                </a:lnTo>
                <a:lnTo>
                  <a:pt x="63267" y="72076"/>
                </a:lnTo>
                <a:lnTo>
                  <a:pt x="60731" y="84060"/>
                </a:lnTo>
                <a:lnTo>
                  <a:pt x="53807" y="92691"/>
                </a:lnTo>
                <a:lnTo>
                  <a:pt x="43517" y="97911"/>
                </a:lnTo>
                <a:lnTo>
                  <a:pt x="30885" y="99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9597187" y="8012859"/>
            <a:ext cx="74784" cy="13517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9696869" y="7975257"/>
            <a:ext cx="10160" cy="135255"/>
          </a:xfrm>
          <a:custGeom>
            <a:avLst/>
            <a:gdLst/>
            <a:ahLst/>
            <a:cxnLst/>
            <a:rect l="l" t="t" r="r" b="b"/>
            <a:pathLst>
              <a:path w="10159" h="135254">
                <a:moveTo>
                  <a:pt x="9423" y="39700"/>
                </a:moveTo>
                <a:lnTo>
                  <a:pt x="825" y="39700"/>
                </a:lnTo>
                <a:lnTo>
                  <a:pt x="825" y="135191"/>
                </a:lnTo>
                <a:lnTo>
                  <a:pt x="9423" y="135191"/>
                </a:lnTo>
                <a:lnTo>
                  <a:pt x="9423" y="39700"/>
                </a:lnTo>
                <a:close/>
              </a:path>
              <a:path w="10159" h="135254">
                <a:moveTo>
                  <a:pt x="10020" y="0"/>
                </a:moveTo>
                <a:lnTo>
                  <a:pt x="0" y="0"/>
                </a:lnTo>
                <a:lnTo>
                  <a:pt x="0" y="14211"/>
                </a:lnTo>
                <a:lnTo>
                  <a:pt x="10020" y="14211"/>
                </a:lnTo>
                <a:lnTo>
                  <a:pt x="100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9734865" y="7975250"/>
            <a:ext cx="228689" cy="14416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9988384" y="8012867"/>
            <a:ext cx="79195" cy="9965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10091211" y="8012866"/>
            <a:ext cx="69549" cy="9757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23071" y="8012862"/>
            <a:ext cx="1825625" cy="4271645"/>
          </a:xfrm>
          <a:custGeom>
            <a:avLst/>
            <a:gdLst/>
            <a:ahLst/>
            <a:cxnLst/>
            <a:rect l="l" t="t" r="r" b="b"/>
            <a:pathLst>
              <a:path w="1825625" h="4271645">
                <a:moveTo>
                  <a:pt x="345948" y="4011828"/>
                </a:moveTo>
                <a:lnTo>
                  <a:pt x="343789" y="3992702"/>
                </a:lnTo>
                <a:lnTo>
                  <a:pt x="338201" y="3979316"/>
                </a:lnTo>
                <a:lnTo>
                  <a:pt x="330581" y="3971455"/>
                </a:lnTo>
                <a:lnTo>
                  <a:pt x="322313" y="3968877"/>
                </a:lnTo>
                <a:lnTo>
                  <a:pt x="317068" y="3969918"/>
                </a:lnTo>
                <a:lnTo>
                  <a:pt x="311378" y="3973131"/>
                </a:lnTo>
                <a:lnTo>
                  <a:pt x="305562" y="3978668"/>
                </a:lnTo>
                <a:lnTo>
                  <a:pt x="299885" y="3986669"/>
                </a:lnTo>
                <a:lnTo>
                  <a:pt x="308610" y="3991000"/>
                </a:lnTo>
                <a:lnTo>
                  <a:pt x="315341" y="3998671"/>
                </a:lnTo>
                <a:lnTo>
                  <a:pt x="319671" y="4010393"/>
                </a:lnTo>
                <a:lnTo>
                  <a:pt x="321195" y="4026916"/>
                </a:lnTo>
                <a:lnTo>
                  <a:pt x="314147" y="4073537"/>
                </a:lnTo>
                <a:lnTo>
                  <a:pt x="295592" y="4124769"/>
                </a:lnTo>
                <a:lnTo>
                  <a:pt x="269468" y="4174769"/>
                </a:lnTo>
                <a:lnTo>
                  <a:pt x="239712" y="4217721"/>
                </a:lnTo>
                <a:lnTo>
                  <a:pt x="210223" y="4247769"/>
                </a:lnTo>
                <a:lnTo>
                  <a:pt x="184937" y="4259084"/>
                </a:lnTo>
                <a:lnTo>
                  <a:pt x="175666" y="4259084"/>
                </a:lnTo>
                <a:lnTo>
                  <a:pt x="174091" y="4252506"/>
                </a:lnTo>
                <a:lnTo>
                  <a:pt x="174091" y="4242828"/>
                </a:lnTo>
                <a:lnTo>
                  <a:pt x="180809" y="4202671"/>
                </a:lnTo>
                <a:lnTo>
                  <a:pt x="195592" y="4161866"/>
                </a:lnTo>
                <a:lnTo>
                  <a:pt x="210375" y="4126712"/>
                </a:lnTo>
                <a:lnTo>
                  <a:pt x="217093" y="4103535"/>
                </a:lnTo>
                <a:lnTo>
                  <a:pt x="215861" y="4097299"/>
                </a:lnTo>
                <a:lnTo>
                  <a:pt x="211861" y="4091152"/>
                </a:lnTo>
                <a:lnTo>
                  <a:pt x="204673" y="4086441"/>
                </a:lnTo>
                <a:lnTo>
                  <a:pt x="193840" y="4084561"/>
                </a:lnTo>
                <a:lnTo>
                  <a:pt x="183235" y="4122483"/>
                </a:lnTo>
                <a:lnTo>
                  <a:pt x="162217" y="4168229"/>
                </a:lnTo>
                <a:lnTo>
                  <a:pt x="135128" y="4212475"/>
                </a:lnTo>
                <a:lnTo>
                  <a:pt x="106311" y="4245876"/>
                </a:lnTo>
                <a:lnTo>
                  <a:pt x="80098" y="4259084"/>
                </a:lnTo>
                <a:lnTo>
                  <a:pt x="70815" y="4259084"/>
                </a:lnTo>
                <a:lnTo>
                  <a:pt x="68503" y="4253662"/>
                </a:lnTo>
                <a:lnTo>
                  <a:pt x="68503" y="4243984"/>
                </a:lnTo>
                <a:lnTo>
                  <a:pt x="76301" y="4201972"/>
                </a:lnTo>
                <a:lnTo>
                  <a:pt x="93446" y="4147299"/>
                </a:lnTo>
                <a:lnTo>
                  <a:pt x="110591" y="4086898"/>
                </a:lnTo>
                <a:lnTo>
                  <a:pt x="118376" y="4027690"/>
                </a:lnTo>
                <a:lnTo>
                  <a:pt x="115468" y="3999293"/>
                </a:lnTo>
                <a:lnTo>
                  <a:pt x="106629" y="3977576"/>
                </a:lnTo>
                <a:lnTo>
                  <a:pt x="91782" y="3963695"/>
                </a:lnTo>
                <a:lnTo>
                  <a:pt x="70815" y="3958806"/>
                </a:lnTo>
                <a:lnTo>
                  <a:pt x="43764" y="3965105"/>
                </a:lnTo>
                <a:lnTo>
                  <a:pt x="21196" y="3981348"/>
                </a:lnTo>
                <a:lnTo>
                  <a:pt x="5727" y="4003535"/>
                </a:lnTo>
                <a:lnTo>
                  <a:pt x="0" y="4027690"/>
                </a:lnTo>
                <a:lnTo>
                  <a:pt x="1460" y="4038409"/>
                </a:lnTo>
                <a:lnTo>
                  <a:pt x="6184" y="4047274"/>
                </a:lnTo>
                <a:lnTo>
                  <a:pt x="14668" y="4053319"/>
                </a:lnTo>
                <a:lnTo>
                  <a:pt x="27444" y="4055554"/>
                </a:lnTo>
                <a:lnTo>
                  <a:pt x="25133" y="4050131"/>
                </a:lnTo>
                <a:lnTo>
                  <a:pt x="24003" y="4042778"/>
                </a:lnTo>
                <a:lnTo>
                  <a:pt x="24003" y="4034650"/>
                </a:lnTo>
                <a:lnTo>
                  <a:pt x="26200" y="4013720"/>
                </a:lnTo>
                <a:lnTo>
                  <a:pt x="33197" y="3992575"/>
                </a:lnTo>
                <a:lnTo>
                  <a:pt x="45554" y="3976217"/>
                </a:lnTo>
                <a:lnTo>
                  <a:pt x="63868" y="3969651"/>
                </a:lnTo>
                <a:lnTo>
                  <a:pt x="77114" y="3974084"/>
                </a:lnTo>
                <a:lnTo>
                  <a:pt x="84010" y="3985996"/>
                </a:lnTo>
                <a:lnTo>
                  <a:pt x="86639" y="4003281"/>
                </a:lnTo>
                <a:lnTo>
                  <a:pt x="87045" y="4023830"/>
                </a:lnTo>
                <a:lnTo>
                  <a:pt x="79425" y="4084942"/>
                </a:lnTo>
                <a:lnTo>
                  <a:pt x="62674" y="4146778"/>
                </a:lnTo>
                <a:lnTo>
                  <a:pt x="45910" y="4201210"/>
                </a:lnTo>
                <a:lnTo>
                  <a:pt x="38290" y="4240136"/>
                </a:lnTo>
                <a:lnTo>
                  <a:pt x="41910" y="4255744"/>
                </a:lnTo>
                <a:lnTo>
                  <a:pt x="50723" y="4265180"/>
                </a:lnTo>
                <a:lnTo>
                  <a:pt x="61633" y="4269841"/>
                </a:lnTo>
                <a:lnTo>
                  <a:pt x="71564" y="4271086"/>
                </a:lnTo>
                <a:lnTo>
                  <a:pt x="90982" y="4266336"/>
                </a:lnTo>
                <a:lnTo>
                  <a:pt x="111163" y="4253090"/>
                </a:lnTo>
                <a:lnTo>
                  <a:pt x="131572" y="4232884"/>
                </a:lnTo>
                <a:lnTo>
                  <a:pt x="151663" y="4207230"/>
                </a:lnTo>
                <a:lnTo>
                  <a:pt x="148501" y="4217784"/>
                </a:lnTo>
                <a:lnTo>
                  <a:pt x="146075" y="4227258"/>
                </a:lnTo>
                <a:lnTo>
                  <a:pt x="144513" y="4235424"/>
                </a:lnTo>
                <a:lnTo>
                  <a:pt x="143954" y="4242066"/>
                </a:lnTo>
                <a:lnTo>
                  <a:pt x="147091" y="4255084"/>
                </a:lnTo>
                <a:lnTo>
                  <a:pt x="155079" y="4264114"/>
                </a:lnTo>
                <a:lnTo>
                  <a:pt x="165823" y="4269371"/>
                </a:lnTo>
                <a:lnTo>
                  <a:pt x="177241" y="4271073"/>
                </a:lnTo>
                <a:lnTo>
                  <a:pt x="206692" y="4261167"/>
                </a:lnTo>
                <a:lnTo>
                  <a:pt x="238620" y="4234497"/>
                </a:lnTo>
                <a:lnTo>
                  <a:pt x="270459" y="4195724"/>
                </a:lnTo>
                <a:lnTo>
                  <a:pt x="299656" y="4149445"/>
                </a:lnTo>
                <a:lnTo>
                  <a:pt x="323672" y="4100284"/>
                </a:lnTo>
                <a:lnTo>
                  <a:pt x="339953" y="4052862"/>
                </a:lnTo>
                <a:lnTo>
                  <a:pt x="345948" y="4011828"/>
                </a:lnTo>
                <a:close/>
              </a:path>
              <a:path w="1825625" h="4271645">
                <a:moveTo>
                  <a:pt x="522744" y="4179379"/>
                </a:moveTo>
                <a:lnTo>
                  <a:pt x="517728" y="4174731"/>
                </a:lnTo>
                <a:lnTo>
                  <a:pt x="504215" y="4198607"/>
                </a:lnTo>
                <a:lnTo>
                  <a:pt x="488289" y="4218317"/>
                </a:lnTo>
                <a:lnTo>
                  <a:pt x="471982" y="4231703"/>
                </a:lnTo>
                <a:lnTo>
                  <a:pt x="457377" y="4236644"/>
                </a:lnTo>
                <a:lnTo>
                  <a:pt x="450799" y="4236644"/>
                </a:lnTo>
                <a:lnTo>
                  <a:pt x="445782" y="4232389"/>
                </a:lnTo>
                <a:lnTo>
                  <a:pt x="445782" y="4221950"/>
                </a:lnTo>
                <a:lnTo>
                  <a:pt x="448386" y="4207167"/>
                </a:lnTo>
                <a:lnTo>
                  <a:pt x="453974" y="4191660"/>
                </a:lnTo>
                <a:lnTo>
                  <a:pt x="459790" y="4174540"/>
                </a:lnTo>
                <a:lnTo>
                  <a:pt x="462394" y="4156938"/>
                </a:lnTo>
                <a:lnTo>
                  <a:pt x="460908" y="4145318"/>
                </a:lnTo>
                <a:lnTo>
                  <a:pt x="460781" y="4144302"/>
                </a:lnTo>
                <a:lnTo>
                  <a:pt x="455663" y="4133138"/>
                </a:lnTo>
                <a:lnTo>
                  <a:pt x="446557" y="4125150"/>
                </a:lnTo>
                <a:lnTo>
                  <a:pt x="432993" y="4122102"/>
                </a:lnTo>
                <a:lnTo>
                  <a:pt x="408736" y="4130306"/>
                </a:lnTo>
                <a:lnTo>
                  <a:pt x="387629" y="4152341"/>
                </a:lnTo>
                <a:lnTo>
                  <a:pt x="369570" y="4184307"/>
                </a:lnTo>
                <a:lnTo>
                  <a:pt x="354482" y="4222331"/>
                </a:lnTo>
                <a:lnTo>
                  <a:pt x="354025" y="4218851"/>
                </a:lnTo>
                <a:lnTo>
                  <a:pt x="353656" y="4214977"/>
                </a:lnTo>
                <a:lnTo>
                  <a:pt x="353758" y="4207167"/>
                </a:lnTo>
                <a:lnTo>
                  <a:pt x="354533" y="4191660"/>
                </a:lnTo>
                <a:lnTo>
                  <a:pt x="361670" y="4151553"/>
                </a:lnTo>
                <a:lnTo>
                  <a:pt x="384937" y="4117848"/>
                </a:lnTo>
                <a:lnTo>
                  <a:pt x="401167" y="4103382"/>
                </a:lnTo>
                <a:lnTo>
                  <a:pt x="429615" y="4062425"/>
                </a:lnTo>
                <a:lnTo>
                  <a:pt x="449516" y="4019867"/>
                </a:lnTo>
                <a:lnTo>
                  <a:pt x="455485" y="3992473"/>
                </a:lnTo>
                <a:lnTo>
                  <a:pt x="457009" y="3985514"/>
                </a:lnTo>
                <a:lnTo>
                  <a:pt x="456311" y="3977297"/>
                </a:lnTo>
                <a:lnTo>
                  <a:pt x="454088" y="3969410"/>
                </a:lnTo>
                <a:lnTo>
                  <a:pt x="450126" y="3963479"/>
                </a:lnTo>
                <a:lnTo>
                  <a:pt x="444220" y="3961130"/>
                </a:lnTo>
                <a:lnTo>
                  <a:pt x="443839" y="3961384"/>
                </a:lnTo>
                <a:lnTo>
                  <a:pt x="443839" y="3993248"/>
                </a:lnTo>
                <a:lnTo>
                  <a:pt x="443839" y="3995572"/>
                </a:lnTo>
                <a:lnTo>
                  <a:pt x="437781" y="4018978"/>
                </a:lnTo>
                <a:lnTo>
                  <a:pt x="421779" y="4053370"/>
                </a:lnTo>
                <a:lnTo>
                  <a:pt x="399110" y="4089438"/>
                </a:lnTo>
                <a:lnTo>
                  <a:pt x="373024" y="4117848"/>
                </a:lnTo>
                <a:lnTo>
                  <a:pt x="390931" y="4071658"/>
                </a:lnTo>
                <a:lnTo>
                  <a:pt x="412026" y="4031513"/>
                </a:lnTo>
                <a:lnTo>
                  <a:pt x="430923" y="4003192"/>
                </a:lnTo>
                <a:lnTo>
                  <a:pt x="442277" y="3992473"/>
                </a:lnTo>
                <a:lnTo>
                  <a:pt x="443471" y="3992473"/>
                </a:lnTo>
                <a:lnTo>
                  <a:pt x="443839" y="3993248"/>
                </a:lnTo>
                <a:lnTo>
                  <a:pt x="443839" y="3961384"/>
                </a:lnTo>
                <a:lnTo>
                  <a:pt x="399262" y="4009720"/>
                </a:lnTo>
                <a:lnTo>
                  <a:pt x="373748" y="4058793"/>
                </a:lnTo>
                <a:lnTo>
                  <a:pt x="351040" y="4114025"/>
                </a:lnTo>
                <a:lnTo>
                  <a:pt x="334759" y="4167644"/>
                </a:lnTo>
                <a:lnTo>
                  <a:pt x="328523" y="4211879"/>
                </a:lnTo>
                <a:lnTo>
                  <a:pt x="329641" y="4226814"/>
                </a:lnTo>
                <a:lnTo>
                  <a:pt x="332841" y="4239692"/>
                </a:lnTo>
                <a:lnTo>
                  <a:pt x="337832" y="4248709"/>
                </a:lnTo>
                <a:lnTo>
                  <a:pt x="344385" y="4252125"/>
                </a:lnTo>
                <a:lnTo>
                  <a:pt x="359968" y="4235437"/>
                </a:lnTo>
                <a:lnTo>
                  <a:pt x="365556" y="4222331"/>
                </a:lnTo>
                <a:lnTo>
                  <a:pt x="375627" y="4198721"/>
                </a:lnTo>
                <a:lnTo>
                  <a:pt x="394335" y="4162006"/>
                </a:lnTo>
                <a:lnTo>
                  <a:pt x="419087" y="4145318"/>
                </a:lnTo>
                <a:lnTo>
                  <a:pt x="427164" y="4145318"/>
                </a:lnTo>
                <a:lnTo>
                  <a:pt x="433743" y="4150347"/>
                </a:lnTo>
                <a:lnTo>
                  <a:pt x="433743" y="4163898"/>
                </a:lnTo>
                <a:lnTo>
                  <a:pt x="431876" y="4178579"/>
                </a:lnTo>
                <a:lnTo>
                  <a:pt x="427761" y="4193984"/>
                </a:lnTo>
                <a:lnTo>
                  <a:pt x="423646" y="4208945"/>
                </a:lnTo>
                <a:lnTo>
                  <a:pt x="421779" y="4222331"/>
                </a:lnTo>
                <a:lnTo>
                  <a:pt x="423456" y="4232008"/>
                </a:lnTo>
                <a:lnTo>
                  <a:pt x="428459" y="4239742"/>
                </a:lnTo>
                <a:lnTo>
                  <a:pt x="436803" y="4244860"/>
                </a:lnTo>
                <a:lnTo>
                  <a:pt x="448475" y="4246702"/>
                </a:lnTo>
                <a:lnTo>
                  <a:pt x="470357" y="4241520"/>
                </a:lnTo>
                <a:lnTo>
                  <a:pt x="477304" y="4236644"/>
                </a:lnTo>
                <a:lnTo>
                  <a:pt x="490689" y="4227258"/>
                </a:lnTo>
                <a:lnTo>
                  <a:pt x="508482" y="4205897"/>
                </a:lnTo>
                <a:lnTo>
                  <a:pt x="522744" y="4179379"/>
                </a:lnTo>
                <a:close/>
              </a:path>
              <a:path w="1825625" h="4271645">
                <a:moveTo>
                  <a:pt x="1825256" y="72085"/>
                </a:moveTo>
                <a:lnTo>
                  <a:pt x="1822373" y="59601"/>
                </a:lnTo>
                <a:lnTo>
                  <a:pt x="1814893" y="51574"/>
                </a:lnTo>
                <a:lnTo>
                  <a:pt x="1804555" y="46494"/>
                </a:lnTo>
                <a:lnTo>
                  <a:pt x="1784756" y="40093"/>
                </a:lnTo>
                <a:lnTo>
                  <a:pt x="1777771" y="36715"/>
                </a:lnTo>
                <a:lnTo>
                  <a:pt x="1772970" y="32016"/>
                </a:lnTo>
                <a:lnTo>
                  <a:pt x="1771180" y="25285"/>
                </a:lnTo>
                <a:lnTo>
                  <a:pt x="1773110" y="16598"/>
                </a:lnTo>
                <a:lnTo>
                  <a:pt x="1778279" y="10922"/>
                </a:lnTo>
                <a:lnTo>
                  <a:pt x="1785797" y="7835"/>
                </a:lnTo>
                <a:lnTo>
                  <a:pt x="1794738" y="6896"/>
                </a:lnTo>
                <a:lnTo>
                  <a:pt x="1802333" y="7416"/>
                </a:lnTo>
                <a:lnTo>
                  <a:pt x="1808480" y="8851"/>
                </a:lnTo>
                <a:lnTo>
                  <a:pt x="1814182" y="11036"/>
                </a:lnTo>
                <a:lnTo>
                  <a:pt x="1820468" y="13792"/>
                </a:lnTo>
                <a:lnTo>
                  <a:pt x="1823605" y="6273"/>
                </a:lnTo>
                <a:lnTo>
                  <a:pt x="1815693" y="3619"/>
                </a:lnTo>
                <a:lnTo>
                  <a:pt x="1808886" y="1651"/>
                </a:lnTo>
                <a:lnTo>
                  <a:pt x="1802714" y="419"/>
                </a:lnTo>
                <a:lnTo>
                  <a:pt x="1796681" y="0"/>
                </a:lnTo>
                <a:lnTo>
                  <a:pt x="1783067" y="1409"/>
                </a:lnTo>
                <a:lnTo>
                  <a:pt x="1772043" y="5905"/>
                </a:lnTo>
                <a:lnTo>
                  <a:pt x="1764677" y="13919"/>
                </a:lnTo>
                <a:lnTo>
                  <a:pt x="1761985" y="25908"/>
                </a:lnTo>
                <a:lnTo>
                  <a:pt x="1764525" y="35979"/>
                </a:lnTo>
                <a:lnTo>
                  <a:pt x="1771192" y="42964"/>
                </a:lnTo>
                <a:lnTo>
                  <a:pt x="1780565" y="47802"/>
                </a:lnTo>
                <a:lnTo>
                  <a:pt x="1800580" y="54457"/>
                </a:lnTo>
                <a:lnTo>
                  <a:pt x="1808530" y="58318"/>
                </a:lnTo>
                <a:lnTo>
                  <a:pt x="1814055" y="63944"/>
                </a:lnTo>
                <a:lnTo>
                  <a:pt x="1816125" y="72301"/>
                </a:lnTo>
                <a:lnTo>
                  <a:pt x="1814487" y="81229"/>
                </a:lnTo>
                <a:lnTo>
                  <a:pt x="1809877" y="87630"/>
                </a:lnTo>
                <a:lnTo>
                  <a:pt x="1802790" y="91478"/>
                </a:lnTo>
                <a:lnTo>
                  <a:pt x="1793697" y="92773"/>
                </a:lnTo>
                <a:lnTo>
                  <a:pt x="1785950" y="92494"/>
                </a:lnTo>
                <a:lnTo>
                  <a:pt x="1779612" y="91490"/>
                </a:lnTo>
                <a:lnTo>
                  <a:pt x="1773224" y="89509"/>
                </a:lnTo>
                <a:lnTo>
                  <a:pt x="1765350" y="86296"/>
                </a:lnTo>
                <a:lnTo>
                  <a:pt x="1762213" y="93814"/>
                </a:lnTo>
                <a:lnTo>
                  <a:pt x="1768944" y="96494"/>
                </a:lnTo>
                <a:lnTo>
                  <a:pt x="1776501" y="98310"/>
                </a:lnTo>
                <a:lnTo>
                  <a:pt x="1784578" y="99339"/>
                </a:lnTo>
                <a:lnTo>
                  <a:pt x="1792871" y="99669"/>
                </a:lnTo>
                <a:lnTo>
                  <a:pt x="1805533" y="97917"/>
                </a:lnTo>
                <a:lnTo>
                  <a:pt x="1815820" y="92697"/>
                </a:lnTo>
                <a:lnTo>
                  <a:pt x="1822729" y="84061"/>
                </a:lnTo>
                <a:lnTo>
                  <a:pt x="1825256" y="720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923757" y="12019265"/>
            <a:ext cx="301828" cy="24919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9315326" y="11971672"/>
            <a:ext cx="217170" cy="290830"/>
          </a:xfrm>
          <a:custGeom>
            <a:avLst/>
            <a:gdLst/>
            <a:ahLst/>
            <a:cxnLst/>
            <a:rect l="l" t="t" r="r" b="b"/>
            <a:pathLst>
              <a:path w="217170" h="290829">
                <a:moveTo>
                  <a:pt x="29016" y="290206"/>
                </a:moveTo>
                <a:lnTo>
                  <a:pt x="18961" y="288339"/>
                </a:lnTo>
                <a:lnTo>
                  <a:pt x="9600" y="282518"/>
                </a:lnTo>
                <a:lnTo>
                  <a:pt x="2693" y="272416"/>
                </a:lnTo>
                <a:lnTo>
                  <a:pt x="0" y="257705"/>
                </a:lnTo>
                <a:lnTo>
                  <a:pt x="9524" y="221082"/>
                </a:lnTo>
                <a:lnTo>
                  <a:pt x="34073" y="182394"/>
                </a:lnTo>
                <a:lnTo>
                  <a:pt x="67610" y="151760"/>
                </a:lnTo>
                <a:lnTo>
                  <a:pt x="104099" y="139300"/>
                </a:lnTo>
                <a:lnTo>
                  <a:pt x="114943" y="139300"/>
                </a:lnTo>
                <a:lnTo>
                  <a:pt x="121150" y="143174"/>
                </a:lnTo>
                <a:lnTo>
                  <a:pt x="121150" y="153232"/>
                </a:lnTo>
                <a:lnTo>
                  <a:pt x="120327" y="156717"/>
                </a:lnTo>
                <a:lnTo>
                  <a:pt x="117635" y="152843"/>
                </a:lnTo>
                <a:lnTo>
                  <a:pt x="112624" y="150906"/>
                </a:lnTo>
                <a:lnTo>
                  <a:pt x="75764" y="162678"/>
                </a:lnTo>
                <a:lnTo>
                  <a:pt x="33537" y="224530"/>
                </a:lnTo>
                <a:lnTo>
                  <a:pt x="27146" y="253061"/>
                </a:lnTo>
                <a:lnTo>
                  <a:pt x="27146" y="264668"/>
                </a:lnTo>
                <a:lnTo>
                  <a:pt x="32531" y="271638"/>
                </a:lnTo>
                <a:lnTo>
                  <a:pt x="41056" y="271638"/>
                </a:lnTo>
                <a:lnTo>
                  <a:pt x="81374" y="242665"/>
                </a:lnTo>
                <a:lnTo>
                  <a:pt x="104060" y="209116"/>
                </a:lnTo>
                <a:lnTo>
                  <a:pt x="124665" y="165227"/>
                </a:lnTo>
                <a:lnTo>
                  <a:pt x="146958" y="107905"/>
                </a:lnTo>
                <a:lnTo>
                  <a:pt x="169750" y="54609"/>
                </a:lnTo>
                <a:lnTo>
                  <a:pt x="191181" y="15315"/>
                </a:lnTo>
                <a:lnTo>
                  <a:pt x="209395" y="0"/>
                </a:lnTo>
                <a:lnTo>
                  <a:pt x="213658" y="0"/>
                </a:lnTo>
                <a:lnTo>
                  <a:pt x="217098" y="3873"/>
                </a:lnTo>
                <a:lnTo>
                  <a:pt x="217098" y="8899"/>
                </a:lnTo>
                <a:lnTo>
                  <a:pt x="207842" y="36137"/>
                </a:lnTo>
                <a:lnTo>
                  <a:pt x="185772" y="82766"/>
                </a:lnTo>
                <a:lnTo>
                  <a:pt x="159430" y="140036"/>
                </a:lnTo>
                <a:lnTo>
                  <a:pt x="137360" y="199201"/>
                </a:lnTo>
                <a:lnTo>
                  <a:pt x="128105" y="251513"/>
                </a:lnTo>
                <a:lnTo>
                  <a:pt x="128105" y="273178"/>
                </a:lnTo>
                <a:lnTo>
                  <a:pt x="137004" y="273178"/>
                </a:lnTo>
                <a:lnTo>
                  <a:pt x="150723" y="269182"/>
                </a:lnTo>
                <a:lnTo>
                  <a:pt x="166665" y="257749"/>
                </a:lnTo>
                <a:lnTo>
                  <a:pt x="182677" y="239714"/>
                </a:lnTo>
                <a:lnTo>
                  <a:pt x="196607" y="215909"/>
                </a:lnTo>
                <a:lnTo>
                  <a:pt x="201243" y="219393"/>
                </a:lnTo>
                <a:lnTo>
                  <a:pt x="186840" y="247032"/>
                </a:lnTo>
                <a:lnTo>
                  <a:pt x="167908" y="268973"/>
                </a:lnTo>
                <a:lnTo>
                  <a:pt x="146873" y="283441"/>
                </a:lnTo>
                <a:lnTo>
                  <a:pt x="126160" y="288658"/>
                </a:lnTo>
                <a:lnTo>
                  <a:pt x="114036" y="286028"/>
                </a:lnTo>
                <a:lnTo>
                  <a:pt x="106174" y="279226"/>
                </a:lnTo>
                <a:lnTo>
                  <a:pt x="101930" y="269886"/>
                </a:lnTo>
                <a:lnTo>
                  <a:pt x="100659" y="259642"/>
                </a:lnTo>
                <a:lnTo>
                  <a:pt x="101152" y="251921"/>
                </a:lnTo>
                <a:lnTo>
                  <a:pt x="102585" y="242276"/>
                </a:lnTo>
                <a:lnTo>
                  <a:pt x="104886" y="230962"/>
                </a:lnTo>
                <a:lnTo>
                  <a:pt x="107988" y="218234"/>
                </a:lnTo>
                <a:lnTo>
                  <a:pt x="88371" y="246949"/>
                </a:lnTo>
                <a:lnTo>
                  <a:pt x="67941" y="269748"/>
                </a:lnTo>
                <a:lnTo>
                  <a:pt x="47791" y="284784"/>
                </a:lnTo>
                <a:lnTo>
                  <a:pt x="29016" y="290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9500342" y="12114069"/>
            <a:ext cx="173723" cy="148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9768069" y="11973991"/>
            <a:ext cx="309245" cy="294640"/>
          </a:xfrm>
          <a:custGeom>
            <a:avLst/>
            <a:gdLst/>
            <a:ahLst/>
            <a:cxnLst/>
            <a:rect l="l" t="t" r="r" b="b"/>
            <a:pathLst>
              <a:path w="309245" h="294640">
                <a:moveTo>
                  <a:pt x="158299" y="159035"/>
                </a:moveTo>
                <a:lnTo>
                  <a:pt x="87048" y="159035"/>
                </a:lnTo>
                <a:lnTo>
                  <a:pt x="97872" y="158667"/>
                </a:lnTo>
                <a:lnTo>
                  <a:pt x="109586" y="157538"/>
                </a:lnTo>
                <a:lnTo>
                  <a:pt x="122520" y="155609"/>
                </a:lnTo>
                <a:lnTo>
                  <a:pt x="137004" y="152843"/>
                </a:lnTo>
                <a:lnTo>
                  <a:pt x="159683" y="97945"/>
                </a:lnTo>
                <a:lnTo>
                  <a:pt x="185230" y="48851"/>
                </a:lnTo>
                <a:lnTo>
                  <a:pt x="209978" y="13543"/>
                </a:lnTo>
                <a:lnTo>
                  <a:pt x="230260" y="0"/>
                </a:lnTo>
                <a:lnTo>
                  <a:pt x="236170" y="2340"/>
                </a:lnTo>
                <a:lnTo>
                  <a:pt x="240131" y="8272"/>
                </a:lnTo>
                <a:lnTo>
                  <a:pt x="242354" y="16162"/>
                </a:lnTo>
                <a:lnTo>
                  <a:pt x="243048" y="24379"/>
                </a:lnTo>
                <a:lnTo>
                  <a:pt x="241584" y="31341"/>
                </a:lnTo>
                <a:lnTo>
                  <a:pt x="228315" y="31341"/>
                </a:lnTo>
                <a:lnTo>
                  <a:pt x="217662" y="39885"/>
                </a:lnTo>
                <a:lnTo>
                  <a:pt x="200355" y="63411"/>
                </a:lnTo>
                <a:lnTo>
                  <a:pt x="180875" y="98763"/>
                </a:lnTo>
                <a:lnTo>
                  <a:pt x="163702" y="142785"/>
                </a:lnTo>
                <a:lnTo>
                  <a:pt x="176566" y="142785"/>
                </a:lnTo>
                <a:lnTo>
                  <a:pt x="158691" y="157884"/>
                </a:lnTo>
                <a:lnTo>
                  <a:pt x="158299" y="159035"/>
                </a:lnTo>
                <a:close/>
              </a:path>
              <a:path w="309245" h="294640">
                <a:moveTo>
                  <a:pt x="176566" y="142785"/>
                </a:moveTo>
                <a:lnTo>
                  <a:pt x="163702" y="142785"/>
                </a:lnTo>
                <a:lnTo>
                  <a:pt x="189061" y="116550"/>
                </a:lnTo>
                <a:lnTo>
                  <a:pt x="210143" y="85274"/>
                </a:lnTo>
                <a:lnTo>
                  <a:pt x="224550" y="55666"/>
                </a:lnTo>
                <a:lnTo>
                  <a:pt x="229886" y="34438"/>
                </a:lnTo>
                <a:lnTo>
                  <a:pt x="229886" y="32112"/>
                </a:lnTo>
                <a:lnTo>
                  <a:pt x="229512" y="31341"/>
                </a:lnTo>
                <a:lnTo>
                  <a:pt x="241584" y="31341"/>
                </a:lnTo>
                <a:lnTo>
                  <a:pt x="236282" y="56557"/>
                </a:lnTo>
                <a:lnTo>
                  <a:pt x="217976" y="94323"/>
                </a:lnTo>
                <a:lnTo>
                  <a:pt x="191117" y="130493"/>
                </a:lnTo>
                <a:lnTo>
                  <a:pt x="176566" y="142785"/>
                </a:lnTo>
                <a:close/>
              </a:path>
              <a:path w="309245" h="294640">
                <a:moveTo>
                  <a:pt x="52768" y="148969"/>
                </a:moveTo>
                <a:lnTo>
                  <a:pt x="27520" y="148969"/>
                </a:lnTo>
                <a:lnTo>
                  <a:pt x="44653" y="109258"/>
                </a:lnTo>
                <a:lnTo>
                  <a:pt x="62388" y="76222"/>
                </a:lnTo>
                <a:lnTo>
                  <a:pt x="79030" y="53634"/>
                </a:lnTo>
                <a:lnTo>
                  <a:pt x="92881" y="45266"/>
                </a:lnTo>
                <a:lnTo>
                  <a:pt x="96770" y="45266"/>
                </a:lnTo>
                <a:lnTo>
                  <a:pt x="101033" y="48362"/>
                </a:lnTo>
                <a:lnTo>
                  <a:pt x="101033" y="53777"/>
                </a:lnTo>
                <a:lnTo>
                  <a:pt x="96148" y="68638"/>
                </a:lnTo>
                <a:lnTo>
                  <a:pt x="83720" y="91698"/>
                </a:lnTo>
                <a:lnTo>
                  <a:pt x="67085" y="121143"/>
                </a:lnTo>
                <a:lnTo>
                  <a:pt x="52768" y="148969"/>
                </a:lnTo>
                <a:close/>
              </a:path>
              <a:path w="309245" h="294640">
                <a:moveTo>
                  <a:pt x="34475" y="294088"/>
                </a:moveTo>
                <a:lnTo>
                  <a:pt x="19623" y="291693"/>
                </a:lnTo>
                <a:lnTo>
                  <a:pt x="8824" y="284509"/>
                </a:lnTo>
                <a:lnTo>
                  <a:pt x="2231" y="272536"/>
                </a:lnTo>
                <a:lnTo>
                  <a:pt x="0" y="255776"/>
                </a:lnTo>
                <a:lnTo>
                  <a:pt x="1968" y="235738"/>
                </a:lnTo>
                <a:lnTo>
                  <a:pt x="7282" y="211276"/>
                </a:lnTo>
                <a:lnTo>
                  <a:pt x="15049" y="184491"/>
                </a:lnTo>
                <a:lnTo>
                  <a:pt x="24379" y="157487"/>
                </a:lnTo>
                <a:lnTo>
                  <a:pt x="19369" y="156709"/>
                </a:lnTo>
                <a:lnTo>
                  <a:pt x="14732" y="153613"/>
                </a:lnTo>
                <a:lnTo>
                  <a:pt x="10469" y="152065"/>
                </a:lnTo>
                <a:lnTo>
                  <a:pt x="10469" y="145103"/>
                </a:lnTo>
                <a:lnTo>
                  <a:pt x="14358" y="145492"/>
                </a:lnTo>
                <a:lnTo>
                  <a:pt x="20191" y="148580"/>
                </a:lnTo>
                <a:lnTo>
                  <a:pt x="27520" y="148969"/>
                </a:lnTo>
                <a:lnTo>
                  <a:pt x="52768" y="148969"/>
                </a:lnTo>
                <a:lnTo>
                  <a:pt x="49581" y="155161"/>
                </a:lnTo>
                <a:lnTo>
                  <a:pt x="58948" y="156748"/>
                </a:lnTo>
                <a:lnTo>
                  <a:pt x="68146" y="157971"/>
                </a:lnTo>
                <a:lnTo>
                  <a:pt x="77429" y="158757"/>
                </a:lnTo>
                <a:lnTo>
                  <a:pt x="87048" y="159035"/>
                </a:lnTo>
                <a:lnTo>
                  <a:pt x="158299" y="159035"/>
                </a:lnTo>
                <a:lnTo>
                  <a:pt x="156852" y="163290"/>
                </a:lnTo>
                <a:lnTo>
                  <a:pt x="132741" y="163290"/>
                </a:lnTo>
                <a:lnTo>
                  <a:pt x="127031" y="164457"/>
                </a:lnTo>
                <a:lnTo>
                  <a:pt x="45319" y="164457"/>
                </a:lnTo>
                <a:lnTo>
                  <a:pt x="36909" y="185365"/>
                </a:lnTo>
                <a:lnTo>
                  <a:pt x="30147" y="206635"/>
                </a:lnTo>
                <a:lnTo>
                  <a:pt x="25642" y="227905"/>
                </a:lnTo>
                <a:lnTo>
                  <a:pt x="24005" y="248814"/>
                </a:lnTo>
                <a:lnTo>
                  <a:pt x="25217" y="263119"/>
                </a:lnTo>
                <a:lnTo>
                  <a:pt x="29044" y="272710"/>
                </a:lnTo>
                <a:lnTo>
                  <a:pt x="35773" y="278093"/>
                </a:lnTo>
                <a:lnTo>
                  <a:pt x="45693" y="279774"/>
                </a:lnTo>
                <a:lnTo>
                  <a:pt x="75471" y="279774"/>
                </a:lnTo>
                <a:lnTo>
                  <a:pt x="57619" y="289734"/>
                </a:lnTo>
                <a:lnTo>
                  <a:pt x="34475" y="294088"/>
                </a:lnTo>
                <a:close/>
              </a:path>
              <a:path w="309245" h="294640">
                <a:moveTo>
                  <a:pt x="151614" y="261198"/>
                </a:moveTo>
                <a:lnTo>
                  <a:pt x="140519" y="261198"/>
                </a:lnTo>
                <a:lnTo>
                  <a:pt x="155606" y="223176"/>
                </a:lnTo>
                <a:lnTo>
                  <a:pt x="173667" y="191211"/>
                </a:lnTo>
                <a:lnTo>
                  <a:pt x="194784" y="169185"/>
                </a:lnTo>
                <a:lnTo>
                  <a:pt x="219042" y="160980"/>
                </a:lnTo>
                <a:lnTo>
                  <a:pt x="232626" y="164027"/>
                </a:lnTo>
                <a:lnTo>
                  <a:pt x="241730" y="172007"/>
                </a:lnTo>
                <a:lnTo>
                  <a:pt x="246837" y="183181"/>
                </a:lnTo>
                <a:lnTo>
                  <a:pt x="246965" y="184193"/>
                </a:lnTo>
                <a:lnTo>
                  <a:pt x="205132" y="184193"/>
                </a:lnTo>
                <a:lnTo>
                  <a:pt x="180408" y="200880"/>
                </a:lnTo>
                <a:lnTo>
                  <a:pt x="161692" y="237592"/>
                </a:lnTo>
                <a:lnTo>
                  <a:pt x="151614" y="261198"/>
                </a:lnTo>
                <a:close/>
              </a:path>
              <a:path w="309245" h="294640">
                <a:moveTo>
                  <a:pt x="75471" y="279774"/>
                </a:moveTo>
                <a:lnTo>
                  <a:pt x="45693" y="279774"/>
                </a:lnTo>
                <a:lnTo>
                  <a:pt x="65666" y="275149"/>
                </a:lnTo>
                <a:lnTo>
                  <a:pt x="85057" y="261926"/>
                </a:lnTo>
                <a:lnTo>
                  <a:pt x="103144" y="241085"/>
                </a:lnTo>
                <a:lnTo>
                  <a:pt x="119205" y="213605"/>
                </a:lnTo>
                <a:lnTo>
                  <a:pt x="121944" y="200880"/>
                </a:lnTo>
                <a:lnTo>
                  <a:pt x="124822" y="189226"/>
                </a:lnTo>
                <a:lnTo>
                  <a:pt x="128334" y="176922"/>
                </a:lnTo>
                <a:lnTo>
                  <a:pt x="132741" y="163290"/>
                </a:lnTo>
                <a:lnTo>
                  <a:pt x="156852" y="163290"/>
                </a:lnTo>
                <a:lnTo>
                  <a:pt x="151622" y="178665"/>
                </a:lnTo>
                <a:lnTo>
                  <a:pt x="145548" y="203690"/>
                </a:lnTo>
                <a:lnTo>
                  <a:pt x="141297" y="228352"/>
                </a:lnTo>
                <a:lnTo>
                  <a:pt x="140766" y="234881"/>
                </a:lnTo>
                <a:lnTo>
                  <a:pt x="115765" y="234881"/>
                </a:lnTo>
                <a:lnTo>
                  <a:pt x="99141" y="258825"/>
                </a:lnTo>
                <a:lnTo>
                  <a:pt x="79467" y="277545"/>
                </a:lnTo>
                <a:lnTo>
                  <a:pt x="75471" y="279774"/>
                </a:lnTo>
                <a:close/>
              </a:path>
              <a:path w="309245" h="294640">
                <a:moveTo>
                  <a:pt x="85104" y="168712"/>
                </a:moveTo>
                <a:lnTo>
                  <a:pt x="74649" y="168373"/>
                </a:lnTo>
                <a:lnTo>
                  <a:pt x="64622" y="167454"/>
                </a:lnTo>
                <a:lnTo>
                  <a:pt x="54890" y="166100"/>
                </a:lnTo>
                <a:lnTo>
                  <a:pt x="45319" y="164457"/>
                </a:lnTo>
                <a:lnTo>
                  <a:pt x="127031" y="164457"/>
                </a:lnTo>
                <a:lnTo>
                  <a:pt x="119808" y="165933"/>
                </a:lnTo>
                <a:lnTo>
                  <a:pt x="107632" y="167597"/>
                </a:lnTo>
                <a:lnTo>
                  <a:pt x="96102" y="168464"/>
                </a:lnTo>
                <a:lnTo>
                  <a:pt x="85104" y="168712"/>
                </a:lnTo>
                <a:close/>
              </a:path>
              <a:path w="309245" h="294640">
                <a:moveTo>
                  <a:pt x="234522" y="285577"/>
                </a:moveTo>
                <a:lnTo>
                  <a:pt x="207878" y="260816"/>
                </a:lnTo>
                <a:lnTo>
                  <a:pt x="209694" y="247824"/>
                </a:lnTo>
                <a:lnTo>
                  <a:pt x="213807" y="232853"/>
                </a:lnTo>
                <a:lnTo>
                  <a:pt x="217920" y="217447"/>
                </a:lnTo>
                <a:lnTo>
                  <a:pt x="219673" y="203690"/>
                </a:lnTo>
                <a:lnTo>
                  <a:pt x="219790" y="189226"/>
                </a:lnTo>
                <a:lnTo>
                  <a:pt x="213209" y="184193"/>
                </a:lnTo>
                <a:lnTo>
                  <a:pt x="246965" y="184193"/>
                </a:lnTo>
                <a:lnTo>
                  <a:pt x="248432" y="195807"/>
                </a:lnTo>
                <a:lnTo>
                  <a:pt x="245838" y="213420"/>
                </a:lnTo>
                <a:lnTo>
                  <a:pt x="240131" y="230199"/>
                </a:lnTo>
                <a:lnTo>
                  <a:pt x="234412" y="246106"/>
                </a:lnTo>
                <a:lnTo>
                  <a:pt x="231830" y="260816"/>
                </a:lnTo>
                <a:lnTo>
                  <a:pt x="231830" y="271264"/>
                </a:lnTo>
                <a:lnTo>
                  <a:pt x="236841" y="275519"/>
                </a:lnTo>
                <a:lnTo>
                  <a:pt x="263347" y="275519"/>
                </a:lnTo>
                <a:lnTo>
                  <a:pt x="256400" y="280390"/>
                </a:lnTo>
                <a:lnTo>
                  <a:pt x="234522" y="285577"/>
                </a:lnTo>
                <a:close/>
              </a:path>
              <a:path w="309245" h="294640">
                <a:moveTo>
                  <a:pt x="263347" y="275519"/>
                </a:moveTo>
                <a:lnTo>
                  <a:pt x="243422" y="275519"/>
                </a:lnTo>
                <a:lnTo>
                  <a:pt x="258026" y="270579"/>
                </a:lnTo>
                <a:lnTo>
                  <a:pt x="274326" y="257187"/>
                </a:lnTo>
                <a:lnTo>
                  <a:pt x="290262" y="237483"/>
                </a:lnTo>
                <a:lnTo>
                  <a:pt x="303772" y="213605"/>
                </a:lnTo>
                <a:lnTo>
                  <a:pt x="308783" y="218249"/>
                </a:lnTo>
                <a:lnTo>
                  <a:pt x="294519" y="244768"/>
                </a:lnTo>
                <a:lnTo>
                  <a:pt x="276729" y="266134"/>
                </a:lnTo>
                <a:lnTo>
                  <a:pt x="263347" y="275519"/>
                </a:lnTo>
                <a:close/>
              </a:path>
              <a:path w="309245" h="294640">
                <a:moveTo>
                  <a:pt x="130423" y="290992"/>
                </a:moveTo>
                <a:lnTo>
                  <a:pt x="123876" y="287588"/>
                </a:lnTo>
                <a:lnTo>
                  <a:pt x="118878" y="278561"/>
                </a:lnTo>
                <a:lnTo>
                  <a:pt x="115689" y="265689"/>
                </a:lnTo>
                <a:lnTo>
                  <a:pt x="114569" y="250750"/>
                </a:lnTo>
                <a:lnTo>
                  <a:pt x="114661" y="244768"/>
                </a:lnTo>
                <a:lnTo>
                  <a:pt x="114943" y="240692"/>
                </a:lnTo>
                <a:lnTo>
                  <a:pt x="115765" y="234881"/>
                </a:lnTo>
                <a:lnTo>
                  <a:pt x="140766" y="234881"/>
                </a:lnTo>
                <a:lnTo>
                  <a:pt x="139714" y="247824"/>
                </a:lnTo>
                <a:lnTo>
                  <a:pt x="139696" y="253846"/>
                </a:lnTo>
                <a:lnTo>
                  <a:pt x="140070" y="257720"/>
                </a:lnTo>
                <a:lnTo>
                  <a:pt x="140519" y="261198"/>
                </a:lnTo>
                <a:lnTo>
                  <a:pt x="151614" y="261198"/>
                </a:lnTo>
                <a:lnTo>
                  <a:pt x="146019" y="274304"/>
                </a:lnTo>
                <a:lnTo>
                  <a:pt x="130423" y="2909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10059428" y="12110973"/>
            <a:ext cx="297565" cy="2476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8018336" y="12397017"/>
            <a:ext cx="2863215" cy="324485"/>
          </a:xfrm>
          <a:custGeom>
            <a:avLst/>
            <a:gdLst/>
            <a:ahLst/>
            <a:cxnLst/>
            <a:rect l="l" t="t" r="r" b="b"/>
            <a:pathLst>
              <a:path w="2863215" h="324484">
                <a:moveTo>
                  <a:pt x="210591" y="234988"/>
                </a:moveTo>
                <a:lnTo>
                  <a:pt x="201129" y="192405"/>
                </a:lnTo>
                <a:lnTo>
                  <a:pt x="176847" y="164223"/>
                </a:lnTo>
                <a:lnTo>
                  <a:pt x="143967" y="145821"/>
                </a:lnTo>
                <a:lnTo>
                  <a:pt x="85788" y="123863"/>
                </a:lnTo>
                <a:lnTo>
                  <a:pt x="66725" y="113855"/>
                </a:lnTo>
                <a:lnTo>
                  <a:pt x="53670" y="100876"/>
                </a:lnTo>
                <a:lnTo>
                  <a:pt x="48844" y="83286"/>
                </a:lnTo>
                <a:lnTo>
                  <a:pt x="52298" y="64516"/>
                </a:lnTo>
                <a:lnTo>
                  <a:pt x="63258" y="49834"/>
                </a:lnTo>
                <a:lnTo>
                  <a:pt x="82562" y="40271"/>
                </a:lnTo>
                <a:lnTo>
                  <a:pt x="111061" y="36855"/>
                </a:lnTo>
                <a:lnTo>
                  <a:pt x="131254" y="38392"/>
                </a:lnTo>
                <a:lnTo>
                  <a:pt x="148082" y="42367"/>
                </a:lnTo>
                <a:lnTo>
                  <a:pt x="162648" y="47764"/>
                </a:lnTo>
                <a:lnTo>
                  <a:pt x="176123" y="53606"/>
                </a:lnTo>
                <a:lnTo>
                  <a:pt x="191452" y="12928"/>
                </a:lnTo>
                <a:lnTo>
                  <a:pt x="171234" y="7277"/>
                </a:lnTo>
                <a:lnTo>
                  <a:pt x="149885" y="3238"/>
                </a:lnTo>
                <a:lnTo>
                  <a:pt x="129336" y="812"/>
                </a:lnTo>
                <a:lnTo>
                  <a:pt x="111506" y="12"/>
                </a:lnTo>
                <a:lnTo>
                  <a:pt x="70078" y="4610"/>
                </a:lnTo>
                <a:lnTo>
                  <a:pt x="34417" y="19215"/>
                </a:lnTo>
                <a:lnTo>
                  <a:pt x="9423" y="45034"/>
                </a:lnTo>
                <a:lnTo>
                  <a:pt x="0" y="83286"/>
                </a:lnTo>
                <a:lnTo>
                  <a:pt x="8001" y="119849"/>
                </a:lnTo>
                <a:lnTo>
                  <a:pt x="28829" y="145021"/>
                </a:lnTo>
                <a:lnTo>
                  <a:pt x="57734" y="162293"/>
                </a:lnTo>
                <a:lnTo>
                  <a:pt x="89966" y="175171"/>
                </a:lnTo>
                <a:lnTo>
                  <a:pt x="116928" y="185610"/>
                </a:lnTo>
                <a:lnTo>
                  <a:pt x="139865" y="197662"/>
                </a:lnTo>
                <a:lnTo>
                  <a:pt x="155790" y="213664"/>
                </a:lnTo>
                <a:lnTo>
                  <a:pt x="161759" y="235953"/>
                </a:lnTo>
                <a:lnTo>
                  <a:pt x="155638" y="261315"/>
                </a:lnTo>
                <a:lnTo>
                  <a:pt x="139344" y="276987"/>
                </a:lnTo>
                <a:lnTo>
                  <a:pt x="115951" y="284937"/>
                </a:lnTo>
                <a:lnTo>
                  <a:pt x="88544" y="287147"/>
                </a:lnTo>
                <a:lnTo>
                  <a:pt x="69646" y="285521"/>
                </a:lnTo>
                <a:lnTo>
                  <a:pt x="51041" y="281292"/>
                </a:lnTo>
                <a:lnTo>
                  <a:pt x="32893" y="275437"/>
                </a:lnTo>
                <a:lnTo>
                  <a:pt x="15341" y="268960"/>
                </a:lnTo>
                <a:lnTo>
                  <a:pt x="0" y="309638"/>
                </a:lnTo>
                <a:lnTo>
                  <a:pt x="21094" y="314909"/>
                </a:lnTo>
                <a:lnTo>
                  <a:pt x="43853" y="319506"/>
                </a:lnTo>
                <a:lnTo>
                  <a:pt x="66713" y="322757"/>
                </a:lnTo>
                <a:lnTo>
                  <a:pt x="88099" y="324002"/>
                </a:lnTo>
                <a:lnTo>
                  <a:pt x="134277" y="320179"/>
                </a:lnTo>
                <a:lnTo>
                  <a:pt x="173380" y="306412"/>
                </a:lnTo>
                <a:lnTo>
                  <a:pt x="200469" y="279184"/>
                </a:lnTo>
                <a:lnTo>
                  <a:pt x="210591" y="234988"/>
                </a:lnTo>
                <a:close/>
              </a:path>
              <a:path w="2863215" h="324484">
                <a:moveTo>
                  <a:pt x="541820" y="315391"/>
                </a:moveTo>
                <a:lnTo>
                  <a:pt x="508774" y="227812"/>
                </a:lnTo>
                <a:lnTo>
                  <a:pt x="495236" y="191909"/>
                </a:lnTo>
                <a:lnTo>
                  <a:pt x="446544" y="62852"/>
                </a:lnTo>
                <a:lnTo>
                  <a:pt x="446544" y="191909"/>
                </a:lnTo>
                <a:lnTo>
                  <a:pt x="353212" y="191909"/>
                </a:lnTo>
                <a:lnTo>
                  <a:pt x="401599" y="61264"/>
                </a:lnTo>
                <a:lnTo>
                  <a:pt x="446544" y="191909"/>
                </a:lnTo>
                <a:lnTo>
                  <a:pt x="446544" y="62852"/>
                </a:lnTo>
                <a:lnTo>
                  <a:pt x="445947" y="61264"/>
                </a:lnTo>
                <a:lnTo>
                  <a:pt x="425005" y="5753"/>
                </a:lnTo>
                <a:lnTo>
                  <a:pt x="382905" y="5753"/>
                </a:lnTo>
                <a:lnTo>
                  <a:pt x="257035" y="315391"/>
                </a:lnTo>
                <a:lnTo>
                  <a:pt x="307289" y="315391"/>
                </a:lnTo>
                <a:lnTo>
                  <a:pt x="339826" y="227812"/>
                </a:lnTo>
                <a:lnTo>
                  <a:pt x="458508" y="227812"/>
                </a:lnTo>
                <a:lnTo>
                  <a:pt x="489165" y="315391"/>
                </a:lnTo>
                <a:lnTo>
                  <a:pt x="541820" y="315391"/>
                </a:lnTo>
                <a:close/>
              </a:path>
              <a:path w="2863215" h="324484">
                <a:moveTo>
                  <a:pt x="806919" y="5740"/>
                </a:moveTo>
                <a:lnTo>
                  <a:pt x="756221" y="5740"/>
                </a:lnTo>
                <a:lnTo>
                  <a:pt x="675830" y="134962"/>
                </a:lnTo>
                <a:lnTo>
                  <a:pt x="593039" y="5740"/>
                </a:lnTo>
                <a:lnTo>
                  <a:pt x="538899" y="5740"/>
                </a:lnTo>
                <a:lnTo>
                  <a:pt x="649947" y="178028"/>
                </a:lnTo>
                <a:lnTo>
                  <a:pt x="649947" y="315391"/>
                </a:lnTo>
                <a:lnTo>
                  <a:pt x="697814" y="315391"/>
                </a:lnTo>
                <a:lnTo>
                  <a:pt x="697814" y="176123"/>
                </a:lnTo>
                <a:lnTo>
                  <a:pt x="806919" y="5740"/>
                </a:lnTo>
                <a:close/>
              </a:path>
              <a:path w="2863215" h="324484">
                <a:moveTo>
                  <a:pt x="1236713" y="315391"/>
                </a:moveTo>
                <a:lnTo>
                  <a:pt x="1203693" y="227812"/>
                </a:lnTo>
                <a:lnTo>
                  <a:pt x="1190155" y="191909"/>
                </a:lnTo>
                <a:lnTo>
                  <a:pt x="1141514" y="62890"/>
                </a:lnTo>
                <a:lnTo>
                  <a:pt x="1141514" y="191909"/>
                </a:lnTo>
                <a:lnTo>
                  <a:pt x="1048181" y="191909"/>
                </a:lnTo>
                <a:lnTo>
                  <a:pt x="1096492" y="61264"/>
                </a:lnTo>
                <a:lnTo>
                  <a:pt x="1141514" y="191909"/>
                </a:lnTo>
                <a:lnTo>
                  <a:pt x="1141514" y="62890"/>
                </a:lnTo>
                <a:lnTo>
                  <a:pt x="1140904" y="61264"/>
                </a:lnTo>
                <a:lnTo>
                  <a:pt x="1119974" y="5753"/>
                </a:lnTo>
                <a:lnTo>
                  <a:pt x="1077861" y="5753"/>
                </a:lnTo>
                <a:lnTo>
                  <a:pt x="952004" y="315391"/>
                </a:lnTo>
                <a:lnTo>
                  <a:pt x="1002258" y="315391"/>
                </a:lnTo>
                <a:lnTo>
                  <a:pt x="1034796" y="227812"/>
                </a:lnTo>
                <a:lnTo>
                  <a:pt x="1153477" y="227812"/>
                </a:lnTo>
                <a:lnTo>
                  <a:pt x="1184059" y="315391"/>
                </a:lnTo>
                <a:lnTo>
                  <a:pt x="1236713" y="315391"/>
                </a:lnTo>
                <a:close/>
              </a:path>
              <a:path w="2863215" h="324484">
                <a:moveTo>
                  <a:pt x="1541157" y="5740"/>
                </a:moveTo>
                <a:lnTo>
                  <a:pt x="1494269" y="5740"/>
                </a:lnTo>
                <a:lnTo>
                  <a:pt x="1494269" y="258914"/>
                </a:lnTo>
                <a:lnTo>
                  <a:pt x="1367434" y="5740"/>
                </a:lnTo>
                <a:lnTo>
                  <a:pt x="1297508" y="5740"/>
                </a:lnTo>
                <a:lnTo>
                  <a:pt x="1297508" y="315391"/>
                </a:lnTo>
                <a:lnTo>
                  <a:pt x="1342529" y="315391"/>
                </a:lnTo>
                <a:lnTo>
                  <a:pt x="1342529" y="62217"/>
                </a:lnTo>
                <a:lnTo>
                  <a:pt x="1470329" y="315391"/>
                </a:lnTo>
                <a:lnTo>
                  <a:pt x="1541157" y="315391"/>
                </a:lnTo>
                <a:lnTo>
                  <a:pt x="1541157" y="5740"/>
                </a:lnTo>
                <a:close/>
              </a:path>
              <a:path w="2863215" h="324484">
                <a:moveTo>
                  <a:pt x="1869452" y="159372"/>
                </a:moveTo>
                <a:lnTo>
                  <a:pt x="1864004" y="100203"/>
                </a:lnTo>
                <a:lnTo>
                  <a:pt x="1847176" y="56705"/>
                </a:lnTo>
                <a:lnTo>
                  <a:pt x="1833257" y="42595"/>
                </a:lnTo>
                <a:lnTo>
                  <a:pt x="1820176" y="29349"/>
                </a:lnTo>
                <a:lnTo>
                  <a:pt x="1820176" y="159842"/>
                </a:lnTo>
                <a:lnTo>
                  <a:pt x="1813928" y="216344"/>
                </a:lnTo>
                <a:lnTo>
                  <a:pt x="1795653" y="252933"/>
                </a:lnTo>
                <a:lnTo>
                  <a:pt x="1766062" y="272643"/>
                </a:lnTo>
                <a:lnTo>
                  <a:pt x="1725866" y="278536"/>
                </a:lnTo>
                <a:lnTo>
                  <a:pt x="1680921" y="278536"/>
                </a:lnTo>
                <a:lnTo>
                  <a:pt x="1680921" y="42595"/>
                </a:lnTo>
                <a:lnTo>
                  <a:pt x="1721612" y="42595"/>
                </a:lnTo>
                <a:lnTo>
                  <a:pt x="1763852" y="47256"/>
                </a:lnTo>
                <a:lnTo>
                  <a:pt x="1794751" y="64782"/>
                </a:lnTo>
                <a:lnTo>
                  <a:pt x="1813725" y="100545"/>
                </a:lnTo>
                <a:lnTo>
                  <a:pt x="1820176" y="159842"/>
                </a:lnTo>
                <a:lnTo>
                  <a:pt x="1820176" y="29349"/>
                </a:lnTo>
                <a:lnTo>
                  <a:pt x="1818297" y="27432"/>
                </a:lnTo>
                <a:lnTo>
                  <a:pt x="1776666" y="10922"/>
                </a:lnTo>
                <a:lnTo>
                  <a:pt x="1721612" y="5753"/>
                </a:lnTo>
                <a:lnTo>
                  <a:pt x="1633067" y="5753"/>
                </a:lnTo>
                <a:lnTo>
                  <a:pt x="1633067" y="315391"/>
                </a:lnTo>
                <a:lnTo>
                  <a:pt x="1721612" y="315391"/>
                </a:lnTo>
                <a:lnTo>
                  <a:pt x="1776666" y="310007"/>
                </a:lnTo>
                <a:lnTo>
                  <a:pt x="1818297" y="293001"/>
                </a:lnTo>
                <a:lnTo>
                  <a:pt x="1832254" y="278536"/>
                </a:lnTo>
                <a:lnTo>
                  <a:pt x="1847176" y="263080"/>
                </a:lnTo>
                <a:lnTo>
                  <a:pt x="1864004" y="218960"/>
                </a:lnTo>
                <a:lnTo>
                  <a:pt x="1869452" y="159372"/>
                </a:lnTo>
                <a:close/>
              </a:path>
              <a:path w="2863215" h="324484">
                <a:moveTo>
                  <a:pt x="2304021" y="159372"/>
                </a:moveTo>
                <a:lnTo>
                  <a:pt x="2298573" y="100203"/>
                </a:lnTo>
                <a:lnTo>
                  <a:pt x="2281745" y="56705"/>
                </a:lnTo>
                <a:lnTo>
                  <a:pt x="2267826" y="42595"/>
                </a:lnTo>
                <a:lnTo>
                  <a:pt x="2254745" y="29349"/>
                </a:lnTo>
                <a:lnTo>
                  <a:pt x="2254745" y="159842"/>
                </a:lnTo>
                <a:lnTo>
                  <a:pt x="2248497" y="216344"/>
                </a:lnTo>
                <a:lnTo>
                  <a:pt x="2230221" y="252933"/>
                </a:lnTo>
                <a:lnTo>
                  <a:pt x="2200630" y="272643"/>
                </a:lnTo>
                <a:lnTo>
                  <a:pt x="2160447" y="278536"/>
                </a:lnTo>
                <a:lnTo>
                  <a:pt x="2115502" y="278536"/>
                </a:lnTo>
                <a:lnTo>
                  <a:pt x="2115502" y="42595"/>
                </a:lnTo>
                <a:lnTo>
                  <a:pt x="2156180" y="42595"/>
                </a:lnTo>
                <a:lnTo>
                  <a:pt x="2198433" y="47256"/>
                </a:lnTo>
                <a:lnTo>
                  <a:pt x="2229332" y="64782"/>
                </a:lnTo>
                <a:lnTo>
                  <a:pt x="2248293" y="100545"/>
                </a:lnTo>
                <a:lnTo>
                  <a:pt x="2254745" y="159842"/>
                </a:lnTo>
                <a:lnTo>
                  <a:pt x="2254745" y="29349"/>
                </a:lnTo>
                <a:lnTo>
                  <a:pt x="2252865" y="27432"/>
                </a:lnTo>
                <a:lnTo>
                  <a:pt x="2211247" y="10922"/>
                </a:lnTo>
                <a:lnTo>
                  <a:pt x="2156180" y="5753"/>
                </a:lnTo>
                <a:lnTo>
                  <a:pt x="2067636" y="5753"/>
                </a:lnTo>
                <a:lnTo>
                  <a:pt x="2067636" y="315391"/>
                </a:lnTo>
                <a:lnTo>
                  <a:pt x="2156180" y="315391"/>
                </a:lnTo>
                <a:lnTo>
                  <a:pt x="2211247" y="310007"/>
                </a:lnTo>
                <a:lnTo>
                  <a:pt x="2252865" y="293001"/>
                </a:lnTo>
                <a:lnTo>
                  <a:pt x="2281745" y="263080"/>
                </a:lnTo>
                <a:lnTo>
                  <a:pt x="2298573" y="218960"/>
                </a:lnTo>
                <a:lnTo>
                  <a:pt x="2304021" y="159372"/>
                </a:lnTo>
                <a:close/>
              </a:path>
              <a:path w="2863215" h="324484">
                <a:moveTo>
                  <a:pt x="2640482" y="161759"/>
                </a:moveTo>
                <a:lnTo>
                  <a:pt x="2636062" y="108737"/>
                </a:lnTo>
                <a:lnTo>
                  <a:pt x="2621724" y="64096"/>
                </a:lnTo>
                <a:lnTo>
                  <a:pt x="2595816" y="29794"/>
                </a:lnTo>
                <a:lnTo>
                  <a:pt x="2591193" y="27203"/>
                </a:lnTo>
                <a:lnTo>
                  <a:pt x="2591193" y="161759"/>
                </a:lnTo>
                <a:lnTo>
                  <a:pt x="2586710" y="214261"/>
                </a:lnTo>
                <a:lnTo>
                  <a:pt x="2571826" y="253707"/>
                </a:lnTo>
                <a:lnTo>
                  <a:pt x="2544381" y="278536"/>
                </a:lnTo>
                <a:lnTo>
                  <a:pt x="2502204" y="287147"/>
                </a:lnTo>
                <a:lnTo>
                  <a:pt x="2460396" y="279336"/>
                </a:lnTo>
                <a:lnTo>
                  <a:pt x="2432367" y="255866"/>
                </a:lnTo>
                <a:lnTo>
                  <a:pt x="2416632" y="216687"/>
                </a:lnTo>
                <a:lnTo>
                  <a:pt x="2411717" y="161759"/>
                </a:lnTo>
                <a:lnTo>
                  <a:pt x="2416695" y="107721"/>
                </a:lnTo>
                <a:lnTo>
                  <a:pt x="2432532" y="68618"/>
                </a:lnTo>
                <a:lnTo>
                  <a:pt x="2460587" y="44856"/>
                </a:lnTo>
                <a:lnTo>
                  <a:pt x="2502204" y="36855"/>
                </a:lnTo>
                <a:lnTo>
                  <a:pt x="2543365" y="44792"/>
                </a:lnTo>
                <a:lnTo>
                  <a:pt x="2570937" y="68440"/>
                </a:lnTo>
                <a:lnTo>
                  <a:pt x="2586380" y="107518"/>
                </a:lnTo>
                <a:lnTo>
                  <a:pt x="2591193" y="161759"/>
                </a:lnTo>
                <a:lnTo>
                  <a:pt x="2591193" y="27203"/>
                </a:lnTo>
                <a:lnTo>
                  <a:pt x="2556675" y="7772"/>
                </a:lnTo>
                <a:lnTo>
                  <a:pt x="2502649" y="0"/>
                </a:lnTo>
                <a:lnTo>
                  <a:pt x="2448382" y="8051"/>
                </a:lnTo>
                <a:lnTo>
                  <a:pt x="2408644" y="30619"/>
                </a:lnTo>
                <a:lnTo>
                  <a:pt x="2382024" y="65328"/>
                </a:lnTo>
                <a:lnTo>
                  <a:pt x="2367089" y="109842"/>
                </a:lnTo>
                <a:lnTo>
                  <a:pt x="2362428" y="161759"/>
                </a:lnTo>
                <a:lnTo>
                  <a:pt x="2366657" y="213918"/>
                </a:lnTo>
                <a:lnTo>
                  <a:pt x="2380742" y="258775"/>
                </a:lnTo>
                <a:lnTo>
                  <a:pt x="2406675" y="293497"/>
                </a:lnTo>
                <a:lnTo>
                  <a:pt x="2446490" y="315988"/>
                </a:lnTo>
                <a:lnTo>
                  <a:pt x="2502204" y="324002"/>
                </a:lnTo>
                <a:lnTo>
                  <a:pt x="2556103" y="315950"/>
                </a:lnTo>
                <a:lnTo>
                  <a:pt x="2595334" y="293357"/>
                </a:lnTo>
                <a:lnTo>
                  <a:pt x="2599982" y="287147"/>
                </a:lnTo>
                <a:lnTo>
                  <a:pt x="2621445" y="258559"/>
                </a:lnTo>
                <a:lnTo>
                  <a:pt x="2635974" y="213918"/>
                </a:lnTo>
                <a:lnTo>
                  <a:pt x="2640482" y="161759"/>
                </a:lnTo>
                <a:close/>
              </a:path>
              <a:path w="2863215" h="324484">
                <a:moveTo>
                  <a:pt x="2787434" y="268960"/>
                </a:moveTo>
                <a:lnTo>
                  <a:pt x="2739567" y="268960"/>
                </a:lnTo>
                <a:lnTo>
                  <a:pt x="2739567" y="315391"/>
                </a:lnTo>
                <a:lnTo>
                  <a:pt x="2787434" y="315391"/>
                </a:lnTo>
                <a:lnTo>
                  <a:pt x="2787434" y="268960"/>
                </a:lnTo>
                <a:close/>
              </a:path>
              <a:path w="2863215" h="324484">
                <a:moveTo>
                  <a:pt x="2863037" y="77533"/>
                </a:moveTo>
                <a:lnTo>
                  <a:pt x="2854820" y="37807"/>
                </a:lnTo>
                <a:lnTo>
                  <a:pt x="2804109" y="3568"/>
                </a:lnTo>
                <a:lnTo>
                  <a:pt x="2772105" y="952"/>
                </a:lnTo>
                <a:lnTo>
                  <a:pt x="2753118" y="2184"/>
                </a:lnTo>
                <a:lnTo>
                  <a:pt x="2732201" y="5435"/>
                </a:lnTo>
                <a:lnTo>
                  <a:pt x="2711729" y="10045"/>
                </a:lnTo>
                <a:lnTo>
                  <a:pt x="2694101" y="15316"/>
                </a:lnTo>
                <a:lnTo>
                  <a:pt x="2702699" y="54559"/>
                </a:lnTo>
                <a:lnTo>
                  <a:pt x="2718346" y="48310"/>
                </a:lnTo>
                <a:lnTo>
                  <a:pt x="2737256" y="42951"/>
                </a:lnTo>
                <a:lnTo>
                  <a:pt x="2756243" y="39217"/>
                </a:lnTo>
                <a:lnTo>
                  <a:pt x="2772105" y="37807"/>
                </a:lnTo>
                <a:lnTo>
                  <a:pt x="2793085" y="40043"/>
                </a:lnTo>
                <a:lnTo>
                  <a:pt x="2807004" y="47078"/>
                </a:lnTo>
                <a:lnTo>
                  <a:pt x="2814739" y="59410"/>
                </a:lnTo>
                <a:lnTo>
                  <a:pt x="2817114" y="77520"/>
                </a:lnTo>
                <a:lnTo>
                  <a:pt x="2805379" y="104000"/>
                </a:lnTo>
                <a:lnTo>
                  <a:pt x="2779547" y="125564"/>
                </a:lnTo>
                <a:lnTo>
                  <a:pt x="2753703" y="151358"/>
                </a:lnTo>
                <a:lnTo>
                  <a:pt x="2741968" y="190474"/>
                </a:lnTo>
                <a:lnTo>
                  <a:pt x="2741968" y="234022"/>
                </a:lnTo>
                <a:lnTo>
                  <a:pt x="2785033" y="234022"/>
                </a:lnTo>
                <a:lnTo>
                  <a:pt x="2785033" y="192874"/>
                </a:lnTo>
                <a:lnTo>
                  <a:pt x="2797225" y="162864"/>
                </a:lnTo>
                <a:lnTo>
                  <a:pt x="2824035" y="138785"/>
                </a:lnTo>
                <a:lnTo>
                  <a:pt x="2850845" y="112915"/>
                </a:lnTo>
                <a:lnTo>
                  <a:pt x="2863037" y="77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8786454" y="12863136"/>
            <a:ext cx="372573" cy="14416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9182660" y="12861050"/>
            <a:ext cx="74858" cy="13936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9281076" y="12900745"/>
            <a:ext cx="75232" cy="9966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9429890" y="12863145"/>
            <a:ext cx="10160" cy="135255"/>
          </a:xfrm>
          <a:custGeom>
            <a:avLst/>
            <a:gdLst/>
            <a:ahLst/>
            <a:cxnLst/>
            <a:rect l="l" t="t" r="r" b="b"/>
            <a:pathLst>
              <a:path w="10159" h="135254">
                <a:moveTo>
                  <a:pt x="9423" y="39700"/>
                </a:moveTo>
                <a:lnTo>
                  <a:pt x="825" y="39700"/>
                </a:lnTo>
                <a:lnTo>
                  <a:pt x="825" y="135178"/>
                </a:lnTo>
                <a:lnTo>
                  <a:pt x="9423" y="135178"/>
                </a:lnTo>
                <a:lnTo>
                  <a:pt x="9423" y="39700"/>
                </a:lnTo>
                <a:close/>
              </a:path>
              <a:path w="10159" h="135254">
                <a:moveTo>
                  <a:pt x="10020" y="0"/>
                </a:moveTo>
                <a:lnTo>
                  <a:pt x="0" y="0"/>
                </a:lnTo>
                <a:lnTo>
                  <a:pt x="0" y="14211"/>
                </a:lnTo>
                <a:lnTo>
                  <a:pt x="10020" y="14211"/>
                </a:lnTo>
                <a:lnTo>
                  <a:pt x="100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9467960" y="12900752"/>
            <a:ext cx="69549" cy="9757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9614014" y="12900745"/>
            <a:ext cx="74784" cy="13517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9714150" y="12902839"/>
            <a:ext cx="68053" cy="9757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9808976" y="12861050"/>
            <a:ext cx="74858" cy="13936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9909112" y="12861049"/>
            <a:ext cx="48260" cy="137795"/>
          </a:xfrm>
          <a:custGeom>
            <a:avLst/>
            <a:gdLst/>
            <a:ahLst/>
            <a:cxnLst/>
            <a:rect l="l" t="t" r="r" b="b"/>
            <a:pathLst>
              <a:path w="48259" h="137795">
                <a:moveTo>
                  <a:pt x="8521" y="0"/>
                </a:moveTo>
                <a:lnTo>
                  <a:pt x="0" y="0"/>
                </a:lnTo>
                <a:lnTo>
                  <a:pt x="0" y="137274"/>
                </a:lnTo>
                <a:lnTo>
                  <a:pt x="8521" y="137274"/>
                </a:lnTo>
                <a:lnTo>
                  <a:pt x="8521" y="0"/>
                </a:lnTo>
                <a:close/>
              </a:path>
              <a:path w="48259" h="137795">
                <a:moveTo>
                  <a:pt x="47637" y="41795"/>
                </a:moveTo>
                <a:lnTo>
                  <a:pt x="39027" y="41795"/>
                </a:lnTo>
                <a:lnTo>
                  <a:pt x="39027" y="137274"/>
                </a:lnTo>
                <a:lnTo>
                  <a:pt x="47637" y="137274"/>
                </a:lnTo>
                <a:lnTo>
                  <a:pt x="47637" y="41795"/>
                </a:lnTo>
                <a:close/>
              </a:path>
              <a:path w="48259" h="137795">
                <a:moveTo>
                  <a:pt x="48234" y="2095"/>
                </a:moveTo>
                <a:lnTo>
                  <a:pt x="38214" y="2095"/>
                </a:lnTo>
                <a:lnTo>
                  <a:pt x="38214" y="16306"/>
                </a:lnTo>
                <a:lnTo>
                  <a:pt x="48234" y="16306"/>
                </a:lnTo>
                <a:lnTo>
                  <a:pt x="48234" y="2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9982251" y="12900752"/>
            <a:ext cx="68128" cy="9965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8987922" y="13186666"/>
            <a:ext cx="906532" cy="13517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8494197" y="13432908"/>
            <a:ext cx="1351048" cy="14627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9913823" y="13432908"/>
            <a:ext cx="227343" cy="14627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10166444" y="13472619"/>
            <a:ext cx="75232" cy="9961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0265906" y="13472618"/>
            <a:ext cx="126011" cy="9961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5662219" y="14372870"/>
            <a:ext cx="940435" cy="309880"/>
          </a:xfrm>
          <a:custGeom>
            <a:avLst/>
            <a:gdLst/>
            <a:ahLst/>
            <a:cxnLst/>
            <a:rect l="l" t="t" r="r" b="b"/>
            <a:pathLst>
              <a:path w="940434" h="309880">
                <a:moveTo>
                  <a:pt x="205790" y="90424"/>
                </a:moveTo>
                <a:lnTo>
                  <a:pt x="198005" y="47612"/>
                </a:lnTo>
                <a:lnTo>
                  <a:pt x="189522" y="36804"/>
                </a:lnTo>
                <a:lnTo>
                  <a:pt x="176123" y="19723"/>
                </a:lnTo>
                <a:lnTo>
                  <a:pt x="156972" y="11125"/>
                </a:lnTo>
                <a:lnTo>
                  <a:pt x="156972" y="90424"/>
                </a:lnTo>
                <a:lnTo>
                  <a:pt x="152933" y="117817"/>
                </a:lnTo>
                <a:lnTo>
                  <a:pt x="141490" y="135166"/>
                </a:lnTo>
                <a:lnTo>
                  <a:pt x="123672" y="144246"/>
                </a:lnTo>
                <a:lnTo>
                  <a:pt x="100507" y="146875"/>
                </a:lnTo>
                <a:lnTo>
                  <a:pt x="47853" y="146875"/>
                </a:lnTo>
                <a:lnTo>
                  <a:pt x="47853" y="36804"/>
                </a:lnTo>
                <a:lnTo>
                  <a:pt x="98120" y="36804"/>
                </a:lnTo>
                <a:lnTo>
                  <a:pt x="121246" y="38722"/>
                </a:lnTo>
                <a:lnTo>
                  <a:pt x="139928" y="46393"/>
                </a:lnTo>
                <a:lnTo>
                  <a:pt x="152425" y="62674"/>
                </a:lnTo>
                <a:lnTo>
                  <a:pt x="156972" y="90424"/>
                </a:lnTo>
                <a:lnTo>
                  <a:pt x="156972" y="11125"/>
                </a:lnTo>
                <a:lnTo>
                  <a:pt x="142392" y="4572"/>
                </a:lnTo>
                <a:lnTo>
                  <a:pt x="99072" y="0"/>
                </a:lnTo>
                <a:lnTo>
                  <a:pt x="0" y="0"/>
                </a:lnTo>
                <a:lnTo>
                  <a:pt x="0" y="309613"/>
                </a:lnTo>
                <a:lnTo>
                  <a:pt x="47853" y="309613"/>
                </a:lnTo>
                <a:lnTo>
                  <a:pt x="47853" y="183743"/>
                </a:lnTo>
                <a:lnTo>
                  <a:pt x="104330" y="183743"/>
                </a:lnTo>
                <a:lnTo>
                  <a:pt x="146431" y="178587"/>
                </a:lnTo>
                <a:lnTo>
                  <a:pt x="178396" y="162217"/>
                </a:lnTo>
                <a:lnTo>
                  <a:pt x="189141" y="146875"/>
                </a:lnTo>
                <a:lnTo>
                  <a:pt x="198691" y="133273"/>
                </a:lnTo>
                <a:lnTo>
                  <a:pt x="205790" y="90424"/>
                </a:lnTo>
                <a:close/>
              </a:path>
              <a:path w="940434" h="309880">
                <a:moveTo>
                  <a:pt x="507326" y="309613"/>
                </a:moveTo>
                <a:lnTo>
                  <a:pt x="474294" y="222034"/>
                </a:lnTo>
                <a:lnTo>
                  <a:pt x="460756" y="186143"/>
                </a:lnTo>
                <a:lnTo>
                  <a:pt x="412076" y="57086"/>
                </a:lnTo>
                <a:lnTo>
                  <a:pt x="412076" y="186143"/>
                </a:lnTo>
                <a:lnTo>
                  <a:pt x="318757" y="186143"/>
                </a:lnTo>
                <a:lnTo>
                  <a:pt x="367093" y="55499"/>
                </a:lnTo>
                <a:lnTo>
                  <a:pt x="412076" y="186143"/>
                </a:lnTo>
                <a:lnTo>
                  <a:pt x="412076" y="57086"/>
                </a:lnTo>
                <a:lnTo>
                  <a:pt x="411480" y="55499"/>
                </a:lnTo>
                <a:lnTo>
                  <a:pt x="390550" y="0"/>
                </a:lnTo>
                <a:lnTo>
                  <a:pt x="348437" y="0"/>
                </a:lnTo>
                <a:lnTo>
                  <a:pt x="222567" y="309613"/>
                </a:lnTo>
                <a:lnTo>
                  <a:pt x="272808" y="309613"/>
                </a:lnTo>
                <a:lnTo>
                  <a:pt x="305358" y="222034"/>
                </a:lnTo>
                <a:lnTo>
                  <a:pt x="424040" y="222034"/>
                </a:lnTo>
                <a:lnTo>
                  <a:pt x="454672" y="309613"/>
                </a:lnTo>
                <a:lnTo>
                  <a:pt x="507326" y="309613"/>
                </a:lnTo>
                <a:close/>
              </a:path>
              <a:path w="940434" h="309880">
                <a:moveTo>
                  <a:pt x="610235" y="0"/>
                </a:moveTo>
                <a:lnTo>
                  <a:pt x="562381" y="0"/>
                </a:lnTo>
                <a:lnTo>
                  <a:pt x="562381" y="309613"/>
                </a:lnTo>
                <a:lnTo>
                  <a:pt x="610235" y="309613"/>
                </a:lnTo>
                <a:lnTo>
                  <a:pt x="610235" y="0"/>
                </a:lnTo>
                <a:close/>
              </a:path>
              <a:path w="940434" h="309880">
                <a:moveTo>
                  <a:pt x="939977" y="0"/>
                </a:moveTo>
                <a:lnTo>
                  <a:pt x="893089" y="0"/>
                </a:lnTo>
                <a:lnTo>
                  <a:pt x="893089" y="253149"/>
                </a:lnTo>
                <a:lnTo>
                  <a:pt x="766267" y="0"/>
                </a:lnTo>
                <a:lnTo>
                  <a:pt x="696391" y="0"/>
                </a:lnTo>
                <a:lnTo>
                  <a:pt x="696391" y="309613"/>
                </a:lnTo>
                <a:lnTo>
                  <a:pt x="741375" y="309613"/>
                </a:lnTo>
                <a:lnTo>
                  <a:pt x="741375" y="56464"/>
                </a:lnTo>
                <a:lnTo>
                  <a:pt x="869162" y="309613"/>
                </a:lnTo>
                <a:lnTo>
                  <a:pt x="939977" y="309613"/>
                </a:lnTo>
                <a:lnTo>
                  <a:pt x="9399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5940068" y="14828004"/>
            <a:ext cx="131433" cy="142463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6092620" y="14870856"/>
            <a:ext cx="71448" cy="9961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6191253" y="14870856"/>
            <a:ext cx="126018" cy="9961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5691695" y="15113904"/>
            <a:ext cx="196031" cy="142538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5910296" y="15119139"/>
            <a:ext cx="370510" cy="14418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6305672" y="15156755"/>
            <a:ext cx="79188" cy="9968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6408485" y="15156755"/>
            <a:ext cx="69579" cy="97593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6502332" y="15156755"/>
            <a:ext cx="63500" cy="99695"/>
          </a:xfrm>
          <a:custGeom>
            <a:avLst/>
            <a:gdLst/>
            <a:ahLst/>
            <a:cxnLst/>
            <a:rect l="l" t="t" r="r" b="b"/>
            <a:pathLst>
              <a:path w="63500" h="99694">
                <a:moveTo>
                  <a:pt x="30915" y="99687"/>
                </a:moveTo>
                <a:lnTo>
                  <a:pt x="22623" y="99354"/>
                </a:lnTo>
                <a:lnTo>
                  <a:pt x="14543" y="98312"/>
                </a:lnTo>
                <a:lnTo>
                  <a:pt x="6971" y="96500"/>
                </a:lnTo>
                <a:lnTo>
                  <a:pt x="201" y="93853"/>
                </a:lnTo>
                <a:lnTo>
                  <a:pt x="3342" y="86300"/>
                </a:lnTo>
                <a:lnTo>
                  <a:pt x="11218" y="89525"/>
                </a:lnTo>
                <a:lnTo>
                  <a:pt x="17626" y="91516"/>
                </a:lnTo>
                <a:lnTo>
                  <a:pt x="23995" y="92526"/>
                </a:lnTo>
                <a:lnTo>
                  <a:pt x="31753" y="92807"/>
                </a:lnTo>
                <a:lnTo>
                  <a:pt x="40802" y="91508"/>
                </a:lnTo>
                <a:lnTo>
                  <a:pt x="47872" y="87637"/>
                </a:lnTo>
                <a:lnTo>
                  <a:pt x="52471" y="81228"/>
                </a:lnTo>
                <a:lnTo>
                  <a:pt x="54113" y="72316"/>
                </a:lnTo>
                <a:lnTo>
                  <a:pt x="52049" y="63954"/>
                </a:lnTo>
                <a:lnTo>
                  <a:pt x="46538" y="58312"/>
                </a:lnTo>
                <a:lnTo>
                  <a:pt x="38597" y="54438"/>
                </a:lnTo>
                <a:lnTo>
                  <a:pt x="18595" y="47803"/>
                </a:lnTo>
                <a:lnTo>
                  <a:pt x="9217" y="42982"/>
                </a:lnTo>
                <a:lnTo>
                  <a:pt x="2542" y="36001"/>
                </a:lnTo>
                <a:lnTo>
                  <a:pt x="0" y="25950"/>
                </a:lnTo>
                <a:lnTo>
                  <a:pt x="2686" y="13944"/>
                </a:lnTo>
                <a:lnTo>
                  <a:pt x="10053" y="5907"/>
                </a:lnTo>
                <a:lnTo>
                  <a:pt x="21065" y="1404"/>
                </a:lnTo>
                <a:lnTo>
                  <a:pt x="34684" y="0"/>
                </a:lnTo>
                <a:lnTo>
                  <a:pt x="40718" y="424"/>
                </a:lnTo>
                <a:lnTo>
                  <a:pt x="46907" y="1654"/>
                </a:lnTo>
                <a:lnTo>
                  <a:pt x="53722" y="3628"/>
                </a:lnTo>
                <a:lnTo>
                  <a:pt x="61637" y="6281"/>
                </a:lnTo>
                <a:lnTo>
                  <a:pt x="58496" y="13835"/>
                </a:lnTo>
                <a:lnTo>
                  <a:pt x="52219" y="11076"/>
                </a:lnTo>
                <a:lnTo>
                  <a:pt x="46511" y="8871"/>
                </a:lnTo>
                <a:lnTo>
                  <a:pt x="40368" y="7409"/>
                </a:lnTo>
                <a:lnTo>
                  <a:pt x="32792" y="6880"/>
                </a:lnTo>
                <a:lnTo>
                  <a:pt x="23817" y="7819"/>
                </a:lnTo>
                <a:lnTo>
                  <a:pt x="16291" y="10918"/>
                </a:lnTo>
                <a:lnTo>
                  <a:pt x="11116" y="16597"/>
                </a:lnTo>
                <a:lnTo>
                  <a:pt x="9190" y="25277"/>
                </a:lnTo>
                <a:lnTo>
                  <a:pt x="10972" y="32029"/>
                </a:lnTo>
                <a:lnTo>
                  <a:pt x="15770" y="36728"/>
                </a:lnTo>
                <a:lnTo>
                  <a:pt x="22763" y="40094"/>
                </a:lnTo>
                <a:lnTo>
                  <a:pt x="42592" y="46494"/>
                </a:lnTo>
                <a:lnTo>
                  <a:pt x="52936" y="51582"/>
                </a:lnTo>
                <a:lnTo>
                  <a:pt x="60422" y="59614"/>
                </a:lnTo>
                <a:lnTo>
                  <a:pt x="63304" y="72091"/>
                </a:lnTo>
                <a:lnTo>
                  <a:pt x="60766" y="84070"/>
                </a:lnTo>
                <a:lnTo>
                  <a:pt x="53843" y="92704"/>
                </a:lnTo>
                <a:lnTo>
                  <a:pt x="43553" y="97930"/>
                </a:lnTo>
                <a:lnTo>
                  <a:pt x="30915" y="99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5774563" y="15442655"/>
            <a:ext cx="79188" cy="99687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5877384" y="15403019"/>
            <a:ext cx="74806" cy="139322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5971627" y="15420967"/>
            <a:ext cx="210210" cy="12825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6205888" y="15442654"/>
            <a:ext cx="68113" cy="99687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6297423" y="15403019"/>
            <a:ext cx="8890" cy="137795"/>
          </a:xfrm>
          <a:custGeom>
            <a:avLst/>
            <a:gdLst/>
            <a:ahLst/>
            <a:cxnLst/>
            <a:rect l="l" t="t" r="r" b="b"/>
            <a:pathLst>
              <a:path w="8889" h="137794">
                <a:moveTo>
                  <a:pt x="8570" y="137228"/>
                </a:moveTo>
                <a:lnTo>
                  <a:pt x="0" y="137228"/>
                </a:lnTo>
                <a:lnTo>
                  <a:pt x="0" y="0"/>
                </a:lnTo>
                <a:lnTo>
                  <a:pt x="8570" y="0"/>
                </a:lnTo>
                <a:lnTo>
                  <a:pt x="8570" y="137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6331278" y="15442655"/>
            <a:ext cx="75210" cy="99687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6426581" y="14367117"/>
            <a:ext cx="7121525" cy="1175385"/>
          </a:xfrm>
          <a:custGeom>
            <a:avLst/>
            <a:gdLst/>
            <a:ahLst/>
            <a:cxnLst/>
            <a:rect l="l" t="t" r="r" b="b"/>
            <a:pathLst>
              <a:path w="7121525" h="1175384">
                <a:moveTo>
                  <a:pt x="63296" y="1147635"/>
                </a:moveTo>
                <a:lnTo>
                  <a:pt x="60413" y="1135164"/>
                </a:lnTo>
                <a:lnTo>
                  <a:pt x="52933" y="1127150"/>
                </a:lnTo>
                <a:lnTo>
                  <a:pt x="42583" y="1122070"/>
                </a:lnTo>
                <a:lnTo>
                  <a:pt x="22758" y="1115669"/>
                </a:lnTo>
                <a:lnTo>
                  <a:pt x="15760" y="1112304"/>
                </a:lnTo>
                <a:lnTo>
                  <a:pt x="10972" y="1107579"/>
                </a:lnTo>
                <a:lnTo>
                  <a:pt x="9182" y="1100823"/>
                </a:lnTo>
                <a:lnTo>
                  <a:pt x="11112" y="1092149"/>
                </a:lnTo>
                <a:lnTo>
                  <a:pt x="16281" y="1086497"/>
                </a:lnTo>
                <a:lnTo>
                  <a:pt x="23812" y="1083424"/>
                </a:lnTo>
                <a:lnTo>
                  <a:pt x="32791" y="1082497"/>
                </a:lnTo>
                <a:lnTo>
                  <a:pt x="40360" y="1083017"/>
                </a:lnTo>
                <a:lnTo>
                  <a:pt x="46507" y="1084453"/>
                </a:lnTo>
                <a:lnTo>
                  <a:pt x="52209" y="1086637"/>
                </a:lnTo>
                <a:lnTo>
                  <a:pt x="58496" y="1089380"/>
                </a:lnTo>
                <a:lnTo>
                  <a:pt x="61633" y="1081824"/>
                </a:lnTo>
                <a:lnTo>
                  <a:pt x="53721" y="1079169"/>
                </a:lnTo>
                <a:lnTo>
                  <a:pt x="46901" y="1077201"/>
                </a:lnTo>
                <a:lnTo>
                  <a:pt x="40716" y="1075969"/>
                </a:lnTo>
                <a:lnTo>
                  <a:pt x="34683" y="1075537"/>
                </a:lnTo>
                <a:lnTo>
                  <a:pt x="21056" y="1076947"/>
                </a:lnTo>
                <a:lnTo>
                  <a:pt x="10045" y="1081455"/>
                </a:lnTo>
                <a:lnTo>
                  <a:pt x="2679" y="1089482"/>
                </a:lnTo>
                <a:lnTo>
                  <a:pt x="0" y="1101496"/>
                </a:lnTo>
                <a:lnTo>
                  <a:pt x="2540" y="1111542"/>
                </a:lnTo>
                <a:lnTo>
                  <a:pt x="9207" y="1118539"/>
                </a:lnTo>
                <a:lnTo>
                  <a:pt x="18592" y="1123378"/>
                </a:lnTo>
                <a:lnTo>
                  <a:pt x="38595" y="1130046"/>
                </a:lnTo>
                <a:lnTo>
                  <a:pt x="46532" y="1133894"/>
                </a:lnTo>
                <a:lnTo>
                  <a:pt x="52044" y="1139507"/>
                </a:lnTo>
                <a:lnTo>
                  <a:pt x="54114" y="1147864"/>
                </a:lnTo>
                <a:lnTo>
                  <a:pt x="52463" y="1156804"/>
                </a:lnTo>
                <a:lnTo>
                  <a:pt x="47866" y="1163205"/>
                </a:lnTo>
                <a:lnTo>
                  <a:pt x="40805" y="1167066"/>
                </a:lnTo>
                <a:lnTo>
                  <a:pt x="31750" y="1168349"/>
                </a:lnTo>
                <a:lnTo>
                  <a:pt x="23990" y="1168069"/>
                </a:lnTo>
                <a:lnTo>
                  <a:pt x="17627" y="1167066"/>
                </a:lnTo>
                <a:lnTo>
                  <a:pt x="11214" y="1165072"/>
                </a:lnTo>
                <a:lnTo>
                  <a:pt x="3340" y="1161846"/>
                </a:lnTo>
                <a:lnTo>
                  <a:pt x="203" y="1169403"/>
                </a:lnTo>
                <a:lnTo>
                  <a:pt x="6972" y="1172070"/>
                </a:lnTo>
                <a:lnTo>
                  <a:pt x="14541" y="1173886"/>
                </a:lnTo>
                <a:lnTo>
                  <a:pt x="22618" y="1174902"/>
                </a:lnTo>
                <a:lnTo>
                  <a:pt x="30911" y="1175232"/>
                </a:lnTo>
                <a:lnTo>
                  <a:pt x="43548" y="1173480"/>
                </a:lnTo>
                <a:lnTo>
                  <a:pt x="53835" y="1168247"/>
                </a:lnTo>
                <a:lnTo>
                  <a:pt x="60756" y="1159611"/>
                </a:lnTo>
                <a:lnTo>
                  <a:pt x="63296" y="1147635"/>
                </a:lnTo>
                <a:close/>
              </a:path>
              <a:path w="7121525" h="1175384">
                <a:moveTo>
                  <a:pt x="6359538" y="155994"/>
                </a:moveTo>
                <a:lnTo>
                  <a:pt x="6248489" y="155994"/>
                </a:lnTo>
                <a:lnTo>
                  <a:pt x="6248489" y="192862"/>
                </a:lnTo>
                <a:lnTo>
                  <a:pt x="6316916" y="192862"/>
                </a:lnTo>
                <a:lnTo>
                  <a:pt x="6316916" y="271843"/>
                </a:lnTo>
                <a:lnTo>
                  <a:pt x="6304521" y="278053"/>
                </a:lnTo>
                <a:lnTo>
                  <a:pt x="6291465" y="282892"/>
                </a:lnTo>
                <a:lnTo>
                  <a:pt x="6277267" y="286042"/>
                </a:lnTo>
                <a:lnTo>
                  <a:pt x="6261430" y="287172"/>
                </a:lnTo>
                <a:lnTo>
                  <a:pt x="6217907" y="277850"/>
                </a:lnTo>
                <a:lnTo>
                  <a:pt x="6190767" y="251739"/>
                </a:lnTo>
                <a:lnTo>
                  <a:pt x="6176823" y="211645"/>
                </a:lnTo>
                <a:lnTo>
                  <a:pt x="6172886" y="160337"/>
                </a:lnTo>
                <a:lnTo>
                  <a:pt x="6179032" y="103085"/>
                </a:lnTo>
                <a:lnTo>
                  <a:pt x="6196927" y="64858"/>
                </a:lnTo>
                <a:lnTo>
                  <a:pt x="6225756" y="43510"/>
                </a:lnTo>
                <a:lnTo>
                  <a:pt x="6264719" y="36868"/>
                </a:lnTo>
                <a:lnTo>
                  <a:pt x="6280188" y="38188"/>
                </a:lnTo>
                <a:lnTo>
                  <a:pt x="6295072" y="41706"/>
                </a:lnTo>
                <a:lnTo>
                  <a:pt x="6309487" y="46748"/>
                </a:lnTo>
                <a:lnTo>
                  <a:pt x="6323571" y="52641"/>
                </a:lnTo>
                <a:lnTo>
                  <a:pt x="6338900" y="11963"/>
                </a:lnTo>
                <a:lnTo>
                  <a:pt x="6320993" y="7670"/>
                </a:lnTo>
                <a:lnTo>
                  <a:pt x="6301410" y="3822"/>
                </a:lnTo>
                <a:lnTo>
                  <a:pt x="6281928" y="1054"/>
                </a:lnTo>
                <a:lnTo>
                  <a:pt x="6264262" y="0"/>
                </a:lnTo>
                <a:lnTo>
                  <a:pt x="6211036" y="7531"/>
                </a:lnTo>
                <a:lnTo>
                  <a:pt x="6171336" y="28994"/>
                </a:lnTo>
                <a:lnTo>
                  <a:pt x="6144171" y="62738"/>
                </a:lnTo>
                <a:lnTo>
                  <a:pt x="6128575" y="107073"/>
                </a:lnTo>
                <a:lnTo>
                  <a:pt x="6123597" y="160337"/>
                </a:lnTo>
                <a:lnTo>
                  <a:pt x="6127356" y="209511"/>
                </a:lnTo>
                <a:lnTo>
                  <a:pt x="6140310" y="254114"/>
                </a:lnTo>
                <a:lnTo>
                  <a:pt x="6165037" y="290487"/>
                </a:lnTo>
                <a:lnTo>
                  <a:pt x="6204051" y="314985"/>
                </a:lnTo>
                <a:lnTo>
                  <a:pt x="6259931" y="323964"/>
                </a:lnTo>
                <a:lnTo>
                  <a:pt x="6288964" y="322186"/>
                </a:lnTo>
                <a:lnTo>
                  <a:pt x="6313690" y="316966"/>
                </a:lnTo>
                <a:lnTo>
                  <a:pt x="6336436" y="308444"/>
                </a:lnTo>
                <a:lnTo>
                  <a:pt x="6359538" y="296748"/>
                </a:lnTo>
                <a:lnTo>
                  <a:pt x="6359538" y="155994"/>
                </a:lnTo>
                <a:close/>
              </a:path>
              <a:path w="7121525" h="1175384">
                <a:moveTo>
                  <a:pt x="6688290" y="315366"/>
                </a:moveTo>
                <a:lnTo>
                  <a:pt x="6655270" y="227787"/>
                </a:lnTo>
                <a:lnTo>
                  <a:pt x="6641744" y="191897"/>
                </a:lnTo>
                <a:lnTo>
                  <a:pt x="6593091" y="62877"/>
                </a:lnTo>
                <a:lnTo>
                  <a:pt x="6593091" y="191897"/>
                </a:lnTo>
                <a:lnTo>
                  <a:pt x="6499758" y="191897"/>
                </a:lnTo>
                <a:lnTo>
                  <a:pt x="6548069" y="61252"/>
                </a:lnTo>
                <a:lnTo>
                  <a:pt x="6593091" y="191897"/>
                </a:lnTo>
                <a:lnTo>
                  <a:pt x="6593091" y="62877"/>
                </a:lnTo>
                <a:lnTo>
                  <a:pt x="6592481" y="61252"/>
                </a:lnTo>
                <a:lnTo>
                  <a:pt x="6571551" y="5753"/>
                </a:lnTo>
                <a:lnTo>
                  <a:pt x="6529375" y="5753"/>
                </a:lnTo>
                <a:lnTo>
                  <a:pt x="6403518" y="315366"/>
                </a:lnTo>
                <a:lnTo>
                  <a:pt x="6453772" y="315366"/>
                </a:lnTo>
                <a:lnTo>
                  <a:pt x="6486372" y="227787"/>
                </a:lnTo>
                <a:lnTo>
                  <a:pt x="6605054" y="227787"/>
                </a:lnTo>
                <a:lnTo>
                  <a:pt x="6635648" y="315366"/>
                </a:lnTo>
                <a:lnTo>
                  <a:pt x="6688290" y="315366"/>
                </a:lnTo>
                <a:close/>
              </a:path>
              <a:path w="7121525" h="1175384">
                <a:moveTo>
                  <a:pt x="6791198" y="5753"/>
                </a:moveTo>
                <a:lnTo>
                  <a:pt x="6743332" y="5753"/>
                </a:lnTo>
                <a:lnTo>
                  <a:pt x="6743332" y="315366"/>
                </a:lnTo>
                <a:lnTo>
                  <a:pt x="6791198" y="315366"/>
                </a:lnTo>
                <a:lnTo>
                  <a:pt x="6791198" y="5753"/>
                </a:lnTo>
                <a:close/>
              </a:path>
              <a:path w="7121525" h="1175384">
                <a:moveTo>
                  <a:pt x="7120915" y="5753"/>
                </a:moveTo>
                <a:lnTo>
                  <a:pt x="7074027" y="5753"/>
                </a:lnTo>
                <a:lnTo>
                  <a:pt x="7074027" y="258902"/>
                </a:lnTo>
                <a:lnTo>
                  <a:pt x="6947268" y="5753"/>
                </a:lnTo>
                <a:lnTo>
                  <a:pt x="6877342" y="5753"/>
                </a:lnTo>
                <a:lnTo>
                  <a:pt x="6877342" y="315366"/>
                </a:lnTo>
                <a:lnTo>
                  <a:pt x="6922363" y="315366"/>
                </a:lnTo>
                <a:lnTo>
                  <a:pt x="6922363" y="62217"/>
                </a:lnTo>
                <a:lnTo>
                  <a:pt x="7050176" y="315366"/>
                </a:lnTo>
                <a:lnTo>
                  <a:pt x="7120915" y="315366"/>
                </a:lnTo>
                <a:lnTo>
                  <a:pt x="7120915" y="5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12452368" y="14833015"/>
            <a:ext cx="281487" cy="137453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12761001" y="14833239"/>
            <a:ext cx="285077" cy="144183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13099549" y="14830921"/>
            <a:ext cx="53975" cy="139700"/>
          </a:xfrm>
          <a:custGeom>
            <a:avLst/>
            <a:gdLst/>
            <a:ahLst/>
            <a:cxnLst/>
            <a:rect l="l" t="t" r="r" b="b"/>
            <a:pathLst>
              <a:path w="53975" h="139700">
                <a:moveTo>
                  <a:pt x="9198" y="139547"/>
                </a:moveTo>
                <a:lnTo>
                  <a:pt x="0" y="139547"/>
                </a:lnTo>
                <a:lnTo>
                  <a:pt x="44720" y="0"/>
                </a:lnTo>
                <a:lnTo>
                  <a:pt x="53919" y="0"/>
                </a:lnTo>
                <a:lnTo>
                  <a:pt x="9198" y="139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13212024" y="14870856"/>
            <a:ext cx="69549" cy="97593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13306851" y="14870856"/>
            <a:ext cx="75232" cy="9961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13403172" y="14870856"/>
            <a:ext cx="75232" cy="99612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13499569" y="14831146"/>
            <a:ext cx="74784" cy="139322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13596937" y="14870856"/>
            <a:ext cx="63500" cy="99695"/>
          </a:xfrm>
          <a:custGeom>
            <a:avLst/>
            <a:gdLst/>
            <a:ahLst/>
            <a:cxnLst/>
            <a:rect l="l" t="t" r="r" b="b"/>
            <a:pathLst>
              <a:path w="63500" h="99694">
                <a:moveTo>
                  <a:pt x="30885" y="99612"/>
                </a:moveTo>
                <a:lnTo>
                  <a:pt x="22592" y="99289"/>
                </a:lnTo>
                <a:lnTo>
                  <a:pt x="14517" y="98266"/>
                </a:lnTo>
                <a:lnTo>
                  <a:pt x="6960" y="96457"/>
                </a:lnTo>
                <a:lnTo>
                  <a:pt x="224" y="93779"/>
                </a:lnTo>
                <a:lnTo>
                  <a:pt x="3365" y="86300"/>
                </a:lnTo>
                <a:lnTo>
                  <a:pt x="11232" y="89514"/>
                </a:lnTo>
                <a:lnTo>
                  <a:pt x="17620" y="91479"/>
                </a:lnTo>
                <a:lnTo>
                  <a:pt x="23967" y="92463"/>
                </a:lnTo>
                <a:lnTo>
                  <a:pt x="31708" y="92732"/>
                </a:lnTo>
                <a:lnTo>
                  <a:pt x="40786" y="91444"/>
                </a:lnTo>
                <a:lnTo>
                  <a:pt x="47852" y="87590"/>
                </a:lnTo>
                <a:lnTo>
                  <a:pt x="52436" y="81185"/>
                </a:lnTo>
                <a:lnTo>
                  <a:pt x="54068" y="72241"/>
                </a:lnTo>
                <a:lnTo>
                  <a:pt x="52008" y="63922"/>
                </a:lnTo>
                <a:lnTo>
                  <a:pt x="46506" y="58303"/>
                </a:lnTo>
                <a:lnTo>
                  <a:pt x="38578" y="54436"/>
                </a:lnTo>
                <a:lnTo>
                  <a:pt x="18582" y="47770"/>
                </a:lnTo>
                <a:lnTo>
                  <a:pt x="9207" y="42944"/>
                </a:lnTo>
                <a:lnTo>
                  <a:pt x="2539" y="35959"/>
                </a:lnTo>
                <a:lnTo>
                  <a:pt x="0" y="25875"/>
                </a:lnTo>
                <a:lnTo>
                  <a:pt x="2687" y="13913"/>
                </a:lnTo>
                <a:lnTo>
                  <a:pt x="10058" y="5898"/>
                </a:lnTo>
                <a:lnTo>
                  <a:pt x="21075" y="1403"/>
                </a:lnTo>
                <a:lnTo>
                  <a:pt x="34699" y="0"/>
                </a:lnTo>
                <a:lnTo>
                  <a:pt x="40725" y="413"/>
                </a:lnTo>
                <a:lnTo>
                  <a:pt x="46898" y="1626"/>
                </a:lnTo>
                <a:lnTo>
                  <a:pt x="53703" y="3596"/>
                </a:lnTo>
                <a:lnTo>
                  <a:pt x="61622" y="6281"/>
                </a:lnTo>
                <a:lnTo>
                  <a:pt x="58481" y="13760"/>
                </a:lnTo>
                <a:lnTo>
                  <a:pt x="52200" y="11013"/>
                </a:lnTo>
                <a:lnTo>
                  <a:pt x="46487" y="8833"/>
                </a:lnTo>
                <a:lnTo>
                  <a:pt x="40340" y="7397"/>
                </a:lnTo>
                <a:lnTo>
                  <a:pt x="32755" y="6880"/>
                </a:lnTo>
                <a:lnTo>
                  <a:pt x="23805" y="7809"/>
                </a:lnTo>
                <a:lnTo>
                  <a:pt x="16293" y="10890"/>
                </a:lnTo>
                <a:lnTo>
                  <a:pt x="11122" y="16565"/>
                </a:lnTo>
                <a:lnTo>
                  <a:pt x="9198" y="25277"/>
                </a:lnTo>
                <a:lnTo>
                  <a:pt x="10981" y="31997"/>
                </a:lnTo>
                <a:lnTo>
                  <a:pt x="15779" y="36690"/>
                </a:lnTo>
                <a:lnTo>
                  <a:pt x="22764" y="40052"/>
                </a:lnTo>
                <a:lnTo>
                  <a:pt x="42570" y="46463"/>
                </a:lnTo>
                <a:lnTo>
                  <a:pt x="52909" y="51572"/>
                </a:lnTo>
                <a:lnTo>
                  <a:pt x="60388" y="59613"/>
                </a:lnTo>
                <a:lnTo>
                  <a:pt x="63267" y="72091"/>
                </a:lnTo>
                <a:lnTo>
                  <a:pt x="60742" y="84058"/>
                </a:lnTo>
                <a:lnTo>
                  <a:pt x="53835" y="92666"/>
                </a:lnTo>
                <a:lnTo>
                  <a:pt x="43548" y="97867"/>
                </a:lnTo>
                <a:lnTo>
                  <a:pt x="30885" y="996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12407498" y="15156755"/>
            <a:ext cx="75232" cy="99687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12253891" y="15156755"/>
            <a:ext cx="128329" cy="97593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12503894" y="15156755"/>
            <a:ext cx="71418" cy="99687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12598346" y="15156755"/>
            <a:ext cx="63500" cy="99695"/>
          </a:xfrm>
          <a:custGeom>
            <a:avLst/>
            <a:gdLst/>
            <a:ahLst/>
            <a:cxnLst/>
            <a:rect l="l" t="t" r="r" b="b"/>
            <a:pathLst>
              <a:path w="63500" h="99694">
                <a:moveTo>
                  <a:pt x="30885" y="99687"/>
                </a:moveTo>
                <a:lnTo>
                  <a:pt x="22591" y="99354"/>
                </a:lnTo>
                <a:lnTo>
                  <a:pt x="14508" y="98312"/>
                </a:lnTo>
                <a:lnTo>
                  <a:pt x="6929" y="96500"/>
                </a:lnTo>
                <a:lnTo>
                  <a:pt x="149" y="93853"/>
                </a:lnTo>
                <a:lnTo>
                  <a:pt x="3290" y="86300"/>
                </a:lnTo>
                <a:lnTo>
                  <a:pt x="11169" y="89525"/>
                </a:lnTo>
                <a:lnTo>
                  <a:pt x="17583" y="91516"/>
                </a:lnTo>
                <a:lnTo>
                  <a:pt x="23955" y="92526"/>
                </a:lnTo>
                <a:lnTo>
                  <a:pt x="31708" y="92807"/>
                </a:lnTo>
                <a:lnTo>
                  <a:pt x="40754" y="91508"/>
                </a:lnTo>
                <a:lnTo>
                  <a:pt x="47824" y="87637"/>
                </a:lnTo>
                <a:lnTo>
                  <a:pt x="52425" y="81228"/>
                </a:lnTo>
                <a:lnTo>
                  <a:pt x="54068" y="72316"/>
                </a:lnTo>
                <a:lnTo>
                  <a:pt x="52008" y="63954"/>
                </a:lnTo>
                <a:lnTo>
                  <a:pt x="46506" y="58312"/>
                </a:lnTo>
                <a:lnTo>
                  <a:pt x="38578" y="54438"/>
                </a:lnTo>
                <a:lnTo>
                  <a:pt x="18582" y="47803"/>
                </a:lnTo>
                <a:lnTo>
                  <a:pt x="9207" y="42982"/>
                </a:lnTo>
                <a:lnTo>
                  <a:pt x="2539" y="36001"/>
                </a:lnTo>
                <a:lnTo>
                  <a:pt x="0" y="25950"/>
                </a:lnTo>
                <a:lnTo>
                  <a:pt x="2687" y="13944"/>
                </a:lnTo>
                <a:lnTo>
                  <a:pt x="10058" y="5907"/>
                </a:lnTo>
                <a:lnTo>
                  <a:pt x="21075" y="1404"/>
                </a:lnTo>
                <a:lnTo>
                  <a:pt x="34699" y="0"/>
                </a:lnTo>
                <a:lnTo>
                  <a:pt x="40694" y="424"/>
                </a:lnTo>
                <a:lnTo>
                  <a:pt x="46870" y="1654"/>
                </a:lnTo>
                <a:lnTo>
                  <a:pt x="53692" y="3628"/>
                </a:lnTo>
                <a:lnTo>
                  <a:pt x="61622" y="6281"/>
                </a:lnTo>
                <a:lnTo>
                  <a:pt x="58481" y="13835"/>
                </a:lnTo>
                <a:lnTo>
                  <a:pt x="52200" y="11076"/>
                </a:lnTo>
                <a:lnTo>
                  <a:pt x="46487" y="8871"/>
                </a:lnTo>
                <a:lnTo>
                  <a:pt x="40340" y="7409"/>
                </a:lnTo>
                <a:lnTo>
                  <a:pt x="32755" y="6880"/>
                </a:lnTo>
                <a:lnTo>
                  <a:pt x="23805" y="7819"/>
                </a:lnTo>
                <a:lnTo>
                  <a:pt x="16293" y="10918"/>
                </a:lnTo>
                <a:lnTo>
                  <a:pt x="11122" y="16597"/>
                </a:lnTo>
                <a:lnTo>
                  <a:pt x="9198" y="25277"/>
                </a:lnTo>
                <a:lnTo>
                  <a:pt x="10971" y="32029"/>
                </a:lnTo>
                <a:lnTo>
                  <a:pt x="15751" y="36728"/>
                </a:lnTo>
                <a:lnTo>
                  <a:pt x="22733" y="40094"/>
                </a:lnTo>
                <a:lnTo>
                  <a:pt x="42570" y="46494"/>
                </a:lnTo>
                <a:lnTo>
                  <a:pt x="52909" y="51582"/>
                </a:lnTo>
                <a:lnTo>
                  <a:pt x="60388" y="59614"/>
                </a:lnTo>
                <a:lnTo>
                  <a:pt x="63267" y="72091"/>
                </a:lnTo>
                <a:lnTo>
                  <a:pt x="60731" y="84070"/>
                </a:lnTo>
                <a:lnTo>
                  <a:pt x="53807" y="92704"/>
                </a:lnTo>
                <a:lnTo>
                  <a:pt x="43517" y="97930"/>
                </a:lnTo>
                <a:lnTo>
                  <a:pt x="30885" y="99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12686890" y="15158849"/>
            <a:ext cx="68128" cy="97593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12781791" y="15156755"/>
            <a:ext cx="138949" cy="99687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12940857" y="15156755"/>
            <a:ext cx="63500" cy="99695"/>
          </a:xfrm>
          <a:custGeom>
            <a:avLst/>
            <a:gdLst/>
            <a:ahLst/>
            <a:cxnLst/>
            <a:rect l="l" t="t" r="r" b="b"/>
            <a:pathLst>
              <a:path w="63500" h="99694">
                <a:moveTo>
                  <a:pt x="30885" y="99687"/>
                </a:moveTo>
                <a:lnTo>
                  <a:pt x="22592" y="99354"/>
                </a:lnTo>
                <a:lnTo>
                  <a:pt x="14517" y="98312"/>
                </a:lnTo>
                <a:lnTo>
                  <a:pt x="6960" y="96500"/>
                </a:lnTo>
                <a:lnTo>
                  <a:pt x="224" y="93853"/>
                </a:lnTo>
                <a:lnTo>
                  <a:pt x="3365" y="86300"/>
                </a:lnTo>
                <a:lnTo>
                  <a:pt x="11201" y="89525"/>
                </a:lnTo>
                <a:lnTo>
                  <a:pt x="17592" y="91516"/>
                </a:lnTo>
                <a:lnTo>
                  <a:pt x="23956" y="92526"/>
                </a:lnTo>
                <a:lnTo>
                  <a:pt x="31708" y="92807"/>
                </a:lnTo>
                <a:lnTo>
                  <a:pt x="40786" y="91508"/>
                </a:lnTo>
                <a:lnTo>
                  <a:pt x="47852" y="87637"/>
                </a:lnTo>
                <a:lnTo>
                  <a:pt x="52436" y="81228"/>
                </a:lnTo>
                <a:lnTo>
                  <a:pt x="54068" y="72316"/>
                </a:lnTo>
                <a:lnTo>
                  <a:pt x="52008" y="63954"/>
                </a:lnTo>
                <a:lnTo>
                  <a:pt x="46506" y="58312"/>
                </a:lnTo>
                <a:lnTo>
                  <a:pt x="38578" y="54438"/>
                </a:lnTo>
                <a:lnTo>
                  <a:pt x="18582" y="47803"/>
                </a:lnTo>
                <a:lnTo>
                  <a:pt x="9207" y="42982"/>
                </a:lnTo>
                <a:lnTo>
                  <a:pt x="2539" y="36001"/>
                </a:lnTo>
                <a:lnTo>
                  <a:pt x="0" y="25950"/>
                </a:lnTo>
                <a:lnTo>
                  <a:pt x="2687" y="13944"/>
                </a:lnTo>
                <a:lnTo>
                  <a:pt x="10058" y="5907"/>
                </a:lnTo>
                <a:lnTo>
                  <a:pt x="21075" y="1404"/>
                </a:lnTo>
                <a:lnTo>
                  <a:pt x="34699" y="0"/>
                </a:lnTo>
                <a:lnTo>
                  <a:pt x="40725" y="424"/>
                </a:lnTo>
                <a:lnTo>
                  <a:pt x="46898" y="1654"/>
                </a:lnTo>
                <a:lnTo>
                  <a:pt x="53703" y="3628"/>
                </a:lnTo>
                <a:lnTo>
                  <a:pt x="61622" y="6281"/>
                </a:lnTo>
                <a:lnTo>
                  <a:pt x="58481" y="13835"/>
                </a:lnTo>
                <a:lnTo>
                  <a:pt x="52200" y="11076"/>
                </a:lnTo>
                <a:lnTo>
                  <a:pt x="46487" y="8871"/>
                </a:lnTo>
                <a:lnTo>
                  <a:pt x="40340" y="7409"/>
                </a:lnTo>
                <a:lnTo>
                  <a:pt x="32755" y="6880"/>
                </a:lnTo>
                <a:lnTo>
                  <a:pt x="23805" y="7819"/>
                </a:lnTo>
                <a:lnTo>
                  <a:pt x="16293" y="10918"/>
                </a:lnTo>
                <a:lnTo>
                  <a:pt x="11122" y="16597"/>
                </a:lnTo>
                <a:lnTo>
                  <a:pt x="9198" y="25277"/>
                </a:lnTo>
                <a:lnTo>
                  <a:pt x="10971" y="32029"/>
                </a:lnTo>
                <a:lnTo>
                  <a:pt x="15751" y="36728"/>
                </a:lnTo>
                <a:lnTo>
                  <a:pt x="22733" y="40094"/>
                </a:lnTo>
                <a:lnTo>
                  <a:pt x="42570" y="46494"/>
                </a:lnTo>
                <a:lnTo>
                  <a:pt x="52909" y="51582"/>
                </a:lnTo>
                <a:lnTo>
                  <a:pt x="60388" y="59614"/>
                </a:lnTo>
                <a:lnTo>
                  <a:pt x="63267" y="72091"/>
                </a:lnTo>
                <a:lnTo>
                  <a:pt x="60731" y="84070"/>
                </a:lnTo>
                <a:lnTo>
                  <a:pt x="53807" y="92704"/>
                </a:lnTo>
                <a:lnTo>
                  <a:pt x="43517" y="97930"/>
                </a:lnTo>
                <a:lnTo>
                  <a:pt x="30885" y="99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13072702" y="15113904"/>
            <a:ext cx="142687" cy="142538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13268486" y="15156755"/>
            <a:ext cx="63500" cy="99695"/>
          </a:xfrm>
          <a:custGeom>
            <a:avLst/>
            <a:gdLst/>
            <a:ahLst/>
            <a:cxnLst/>
            <a:rect l="l" t="t" r="r" b="b"/>
            <a:pathLst>
              <a:path w="63500" h="99694">
                <a:moveTo>
                  <a:pt x="30960" y="99687"/>
                </a:moveTo>
                <a:lnTo>
                  <a:pt x="22666" y="99354"/>
                </a:lnTo>
                <a:lnTo>
                  <a:pt x="14582" y="98312"/>
                </a:lnTo>
                <a:lnTo>
                  <a:pt x="7003" y="96500"/>
                </a:lnTo>
                <a:lnTo>
                  <a:pt x="224" y="93853"/>
                </a:lnTo>
                <a:lnTo>
                  <a:pt x="3365" y="86300"/>
                </a:lnTo>
                <a:lnTo>
                  <a:pt x="11244" y="89525"/>
                </a:lnTo>
                <a:lnTo>
                  <a:pt x="17658" y="91516"/>
                </a:lnTo>
                <a:lnTo>
                  <a:pt x="24030" y="92526"/>
                </a:lnTo>
                <a:lnTo>
                  <a:pt x="31783" y="92807"/>
                </a:lnTo>
                <a:lnTo>
                  <a:pt x="40829" y="91508"/>
                </a:lnTo>
                <a:lnTo>
                  <a:pt x="47899" y="87637"/>
                </a:lnTo>
                <a:lnTo>
                  <a:pt x="52500" y="81228"/>
                </a:lnTo>
                <a:lnTo>
                  <a:pt x="54143" y="72316"/>
                </a:lnTo>
                <a:lnTo>
                  <a:pt x="52083" y="63954"/>
                </a:lnTo>
                <a:lnTo>
                  <a:pt x="46581" y="58312"/>
                </a:lnTo>
                <a:lnTo>
                  <a:pt x="38652" y="54438"/>
                </a:lnTo>
                <a:lnTo>
                  <a:pt x="18645" y="47803"/>
                </a:lnTo>
                <a:lnTo>
                  <a:pt x="9245" y="42982"/>
                </a:lnTo>
                <a:lnTo>
                  <a:pt x="2550" y="36001"/>
                </a:lnTo>
                <a:lnTo>
                  <a:pt x="0" y="25950"/>
                </a:lnTo>
                <a:lnTo>
                  <a:pt x="2687" y="13944"/>
                </a:lnTo>
                <a:lnTo>
                  <a:pt x="10058" y="5907"/>
                </a:lnTo>
                <a:lnTo>
                  <a:pt x="21075" y="1404"/>
                </a:lnTo>
                <a:lnTo>
                  <a:pt x="34699" y="0"/>
                </a:lnTo>
                <a:lnTo>
                  <a:pt x="40737" y="424"/>
                </a:lnTo>
                <a:lnTo>
                  <a:pt x="46936" y="1654"/>
                </a:lnTo>
                <a:lnTo>
                  <a:pt x="53766" y="3628"/>
                </a:lnTo>
                <a:lnTo>
                  <a:pt x="61696" y="6281"/>
                </a:lnTo>
                <a:lnTo>
                  <a:pt x="58555" y="13835"/>
                </a:lnTo>
                <a:lnTo>
                  <a:pt x="52275" y="11076"/>
                </a:lnTo>
                <a:lnTo>
                  <a:pt x="46562" y="8871"/>
                </a:lnTo>
                <a:lnTo>
                  <a:pt x="40414" y="7409"/>
                </a:lnTo>
                <a:lnTo>
                  <a:pt x="32830" y="6880"/>
                </a:lnTo>
                <a:lnTo>
                  <a:pt x="23868" y="7819"/>
                </a:lnTo>
                <a:lnTo>
                  <a:pt x="16330" y="10918"/>
                </a:lnTo>
                <a:lnTo>
                  <a:pt x="11134" y="16597"/>
                </a:lnTo>
                <a:lnTo>
                  <a:pt x="9198" y="25277"/>
                </a:lnTo>
                <a:lnTo>
                  <a:pt x="10982" y="32029"/>
                </a:lnTo>
                <a:lnTo>
                  <a:pt x="15788" y="36728"/>
                </a:lnTo>
                <a:lnTo>
                  <a:pt x="22796" y="40094"/>
                </a:lnTo>
                <a:lnTo>
                  <a:pt x="42645" y="46494"/>
                </a:lnTo>
                <a:lnTo>
                  <a:pt x="52984" y="51582"/>
                </a:lnTo>
                <a:lnTo>
                  <a:pt x="60462" y="59614"/>
                </a:lnTo>
                <a:lnTo>
                  <a:pt x="63342" y="72091"/>
                </a:lnTo>
                <a:lnTo>
                  <a:pt x="60806" y="84070"/>
                </a:lnTo>
                <a:lnTo>
                  <a:pt x="53881" y="92704"/>
                </a:lnTo>
                <a:lnTo>
                  <a:pt x="43592" y="97930"/>
                </a:lnTo>
                <a:lnTo>
                  <a:pt x="30960" y="99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13357105" y="15158849"/>
            <a:ext cx="68128" cy="97593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13448865" y="15156755"/>
            <a:ext cx="248657" cy="99687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13717638" y="15156765"/>
            <a:ext cx="146050" cy="99695"/>
          </a:xfrm>
          <a:custGeom>
            <a:avLst/>
            <a:gdLst/>
            <a:ahLst/>
            <a:cxnLst/>
            <a:rect l="l" t="t" r="r" b="b"/>
            <a:pathLst>
              <a:path w="146050" h="99694">
                <a:moveTo>
                  <a:pt x="63258" y="72085"/>
                </a:moveTo>
                <a:lnTo>
                  <a:pt x="60388" y="59613"/>
                </a:lnTo>
                <a:lnTo>
                  <a:pt x="52908" y="51574"/>
                </a:lnTo>
                <a:lnTo>
                  <a:pt x="42570" y="46494"/>
                </a:lnTo>
                <a:lnTo>
                  <a:pt x="22720" y="40093"/>
                </a:lnTo>
                <a:lnTo>
                  <a:pt x="15709" y="36728"/>
                </a:lnTo>
                <a:lnTo>
                  <a:pt x="10896" y="32029"/>
                </a:lnTo>
                <a:lnTo>
                  <a:pt x="9118" y="25273"/>
                </a:lnTo>
                <a:lnTo>
                  <a:pt x="11049" y="16598"/>
                </a:lnTo>
                <a:lnTo>
                  <a:pt x="16256" y="10909"/>
                </a:lnTo>
                <a:lnTo>
                  <a:pt x="23787" y="7810"/>
                </a:lnTo>
                <a:lnTo>
                  <a:pt x="32753" y="6870"/>
                </a:lnTo>
                <a:lnTo>
                  <a:pt x="40335" y="7404"/>
                </a:lnTo>
                <a:lnTo>
                  <a:pt x="46482" y="8864"/>
                </a:lnTo>
                <a:lnTo>
                  <a:pt x="52197" y="11074"/>
                </a:lnTo>
                <a:lnTo>
                  <a:pt x="58470" y="13830"/>
                </a:lnTo>
                <a:lnTo>
                  <a:pt x="61620" y="6273"/>
                </a:lnTo>
                <a:lnTo>
                  <a:pt x="53682" y="3619"/>
                </a:lnTo>
                <a:lnTo>
                  <a:pt x="46850" y="1651"/>
                </a:lnTo>
                <a:lnTo>
                  <a:pt x="40652" y="419"/>
                </a:lnTo>
                <a:lnTo>
                  <a:pt x="34620" y="0"/>
                </a:lnTo>
                <a:lnTo>
                  <a:pt x="21043" y="1397"/>
                </a:lnTo>
                <a:lnTo>
                  <a:pt x="10045" y="5905"/>
                </a:lnTo>
                <a:lnTo>
                  <a:pt x="2679" y="13944"/>
                </a:lnTo>
                <a:lnTo>
                  <a:pt x="0" y="25946"/>
                </a:lnTo>
                <a:lnTo>
                  <a:pt x="2527" y="35991"/>
                </a:lnTo>
                <a:lnTo>
                  <a:pt x="9207" y="42976"/>
                </a:lnTo>
                <a:lnTo>
                  <a:pt x="18580" y="47802"/>
                </a:lnTo>
                <a:lnTo>
                  <a:pt x="38569" y="54432"/>
                </a:lnTo>
                <a:lnTo>
                  <a:pt x="46494" y="58305"/>
                </a:lnTo>
                <a:lnTo>
                  <a:pt x="52006" y="63944"/>
                </a:lnTo>
                <a:lnTo>
                  <a:pt x="54063" y="72313"/>
                </a:lnTo>
                <a:lnTo>
                  <a:pt x="52425" y="81229"/>
                </a:lnTo>
                <a:lnTo>
                  <a:pt x="47815" y="87630"/>
                </a:lnTo>
                <a:lnTo>
                  <a:pt x="40754" y="91503"/>
                </a:lnTo>
                <a:lnTo>
                  <a:pt x="31699" y="92798"/>
                </a:lnTo>
                <a:lnTo>
                  <a:pt x="23952" y="92519"/>
                </a:lnTo>
                <a:lnTo>
                  <a:pt x="17576" y="91516"/>
                </a:lnTo>
                <a:lnTo>
                  <a:pt x="11163" y="89522"/>
                </a:lnTo>
                <a:lnTo>
                  <a:pt x="3289" y="86296"/>
                </a:lnTo>
                <a:lnTo>
                  <a:pt x="139" y="93853"/>
                </a:lnTo>
                <a:lnTo>
                  <a:pt x="6921" y="96494"/>
                </a:lnTo>
                <a:lnTo>
                  <a:pt x="14503" y="98310"/>
                </a:lnTo>
                <a:lnTo>
                  <a:pt x="22580" y="99352"/>
                </a:lnTo>
                <a:lnTo>
                  <a:pt x="30886" y="99682"/>
                </a:lnTo>
                <a:lnTo>
                  <a:pt x="43510" y="97929"/>
                </a:lnTo>
                <a:lnTo>
                  <a:pt x="53797" y="92697"/>
                </a:lnTo>
                <a:lnTo>
                  <a:pt x="60731" y="84061"/>
                </a:lnTo>
                <a:lnTo>
                  <a:pt x="63258" y="72085"/>
                </a:lnTo>
                <a:close/>
              </a:path>
              <a:path w="146050" h="99694">
                <a:moveTo>
                  <a:pt x="146050" y="72085"/>
                </a:moveTo>
                <a:lnTo>
                  <a:pt x="143154" y="59613"/>
                </a:lnTo>
                <a:lnTo>
                  <a:pt x="135648" y="51574"/>
                </a:lnTo>
                <a:lnTo>
                  <a:pt x="125285" y="46494"/>
                </a:lnTo>
                <a:lnTo>
                  <a:pt x="105473" y="40093"/>
                </a:lnTo>
                <a:lnTo>
                  <a:pt x="98488" y="36728"/>
                </a:lnTo>
                <a:lnTo>
                  <a:pt x="93687" y="32029"/>
                </a:lnTo>
                <a:lnTo>
                  <a:pt x="91909" y="25273"/>
                </a:lnTo>
                <a:lnTo>
                  <a:pt x="93827" y="16598"/>
                </a:lnTo>
                <a:lnTo>
                  <a:pt x="99009" y="10909"/>
                </a:lnTo>
                <a:lnTo>
                  <a:pt x="106540" y="7810"/>
                </a:lnTo>
                <a:lnTo>
                  <a:pt x="115531" y="6870"/>
                </a:lnTo>
                <a:lnTo>
                  <a:pt x="123126" y="7404"/>
                </a:lnTo>
                <a:lnTo>
                  <a:pt x="129273" y="8864"/>
                </a:lnTo>
                <a:lnTo>
                  <a:pt x="134975" y="11074"/>
                </a:lnTo>
                <a:lnTo>
                  <a:pt x="141262" y="13830"/>
                </a:lnTo>
                <a:lnTo>
                  <a:pt x="144399" y="6273"/>
                </a:lnTo>
                <a:lnTo>
                  <a:pt x="136474" y="3619"/>
                </a:lnTo>
                <a:lnTo>
                  <a:pt x="129641" y="1651"/>
                </a:lnTo>
                <a:lnTo>
                  <a:pt x="123444" y="419"/>
                </a:lnTo>
                <a:lnTo>
                  <a:pt x="117411" y="0"/>
                </a:lnTo>
                <a:lnTo>
                  <a:pt x="103784" y="1397"/>
                </a:lnTo>
                <a:lnTo>
                  <a:pt x="92760" y="5905"/>
                </a:lnTo>
                <a:lnTo>
                  <a:pt x="85394" y="13944"/>
                </a:lnTo>
                <a:lnTo>
                  <a:pt x="82702" y="25946"/>
                </a:lnTo>
                <a:lnTo>
                  <a:pt x="85255" y="35991"/>
                </a:lnTo>
                <a:lnTo>
                  <a:pt x="91935" y="42976"/>
                </a:lnTo>
                <a:lnTo>
                  <a:pt x="101320" y="47802"/>
                </a:lnTo>
                <a:lnTo>
                  <a:pt x="121323" y="54432"/>
                </a:lnTo>
                <a:lnTo>
                  <a:pt x="129273" y="58305"/>
                </a:lnTo>
                <a:lnTo>
                  <a:pt x="134785" y="63944"/>
                </a:lnTo>
                <a:lnTo>
                  <a:pt x="136855" y="72313"/>
                </a:lnTo>
                <a:lnTo>
                  <a:pt x="135204" y="81229"/>
                </a:lnTo>
                <a:lnTo>
                  <a:pt x="130606" y="87630"/>
                </a:lnTo>
                <a:lnTo>
                  <a:pt x="123532" y="91503"/>
                </a:lnTo>
                <a:lnTo>
                  <a:pt x="114490" y="92798"/>
                </a:lnTo>
                <a:lnTo>
                  <a:pt x="106730" y="92519"/>
                </a:lnTo>
                <a:lnTo>
                  <a:pt x="100368" y="91516"/>
                </a:lnTo>
                <a:lnTo>
                  <a:pt x="93954" y="89522"/>
                </a:lnTo>
                <a:lnTo>
                  <a:pt x="86067" y="86296"/>
                </a:lnTo>
                <a:lnTo>
                  <a:pt x="82931" y="93853"/>
                </a:lnTo>
                <a:lnTo>
                  <a:pt x="89712" y="96494"/>
                </a:lnTo>
                <a:lnTo>
                  <a:pt x="97294" y="98310"/>
                </a:lnTo>
                <a:lnTo>
                  <a:pt x="105371" y="99352"/>
                </a:lnTo>
                <a:lnTo>
                  <a:pt x="113665" y="99682"/>
                </a:lnTo>
                <a:lnTo>
                  <a:pt x="126301" y="97929"/>
                </a:lnTo>
                <a:lnTo>
                  <a:pt x="136588" y="92697"/>
                </a:lnTo>
                <a:lnTo>
                  <a:pt x="143510" y="84061"/>
                </a:lnTo>
                <a:lnTo>
                  <a:pt x="146050" y="720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12699529" y="15442655"/>
            <a:ext cx="79196" cy="99687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12802358" y="15403019"/>
            <a:ext cx="74858" cy="139322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12896660" y="15420967"/>
            <a:ext cx="210218" cy="128254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13130883" y="15442654"/>
            <a:ext cx="68128" cy="99687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13222419" y="15403019"/>
            <a:ext cx="8890" cy="137795"/>
          </a:xfrm>
          <a:custGeom>
            <a:avLst/>
            <a:gdLst/>
            <a:ahLst/>
            <a:cxnLst/>
            <a:rect l="l" t="t" r="r" b="b"/>
            <a:pathLst>
              <a:path w="8890" h="137794">
                <a:moveTo>
                  <a:pt x="8600" y="137228"/>
                </a:moveTo>
                <a:lnTo>
                  <a:pt x="0" y="137228"/>
                </a:lnTo>
                <a:lnTo>
                  <a:pt x="0" y="0"/>
                </a:lnTo>
                <a:lnTo>
                  <a:pt x="8600" y="0"/>
                </a:lnTo>
                <a:lnTo>
                  <a:pt x="8600" y="137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13256297" y="15442655"/>
            <a:ext cx="75232" cy="99687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13351561" y="9286672"/>
            <a:ext cx="3441065" cy="6256020"/>
          </a:xfrm>
          <a:custGeom>
            <a:avLst/>
            <a:gdLst/>
            <a:ahLst/>
            <a:cxnLst/>
            <a:rect l="l" t="t" r="r" b="b"/>
            <a:pathLst>
              <a:path w="3441065" h="6256019">
                <a:moveTo>
                  <a:pt x="63347" y="6228080"/>
                </a:moveTo>
                <a:lnTo>
                  <a:pt x="60464" y="6215608"/>
                </a:lnTo>
                <a:lnTo>
                  <a:pt x="52984" y="6207595"/>
                </a:lnTo>
                <a:lnTo>
                  <a:pt x="42646" y="6202515"/>
                </a:lnTo>
                <a:lnTo>
                  <a:pt x="22796" y="6196114"/>
                </a:lnTo>
                <a:lnTo>
                  <a:pt x="15798" y="6192748"/>
                </a:lnTo>
                <a:lnTo>
                  <a:pt x="10985" y="6188024"/>
                </a:lnTo>
                <a:lnTo>
                  <a:pt x="9207" y="6181268"/>
                </a:lnTo>
                <a:lnTo>
                  <a:pt x="11125" y="6172593"/>
                </a:lnTo>
                <a:lnTo>
                  <a:pt x="16306" y="6166942"/>
                </a:lnTo>
                <a:lnTo>
                  <a:pt x="23837" y="6163869"/>
                </a:lnTo>
                <a:lnTo>
                  <a:pt x="32829" y="6162941"/>
                </a:lnTo>
                <a:lnTo>
                  <a:pt x="40424" y="6163462"/>
                </a:lnTo>
                <a:lnTo>
                  <a:pt x="46570" y="6164897"/>
                </a:lnTo>
                <a:lnTo>
                  <a:pt x="52273" y="6167082"/>
                </a:lnTo>
                <a:lnTo>
                  <a:pt x="58559" y="6169825"/>
                </a:lnTo>
                <a:lnTo>
                  <a:pt x="61696" y="6162268"/>
                </a:lnTo>
                <a:lnTo>
                  <a:pt x="53771" y="6159614"/>
                </a:lnTo>
                <a:lnTo>
                  <a:pt x="46939" y="6157646"/>
                </a:lnTo>
                <a:lnTo>
                  <a:pt x="40741" y="6156414"/>
                </a:lnTo>
                <a:lnTo>
                  <a:pt x="34709" y="6155982"/>
                </a:lnTo>
                <a:lnTo>
                  <a:pt x="21082" y="6157392"/>
                </a:lnTo>
                <a:lnTo>
                  <a:pt x="10058" y="6161900"/>
                </a:lnTo>
                <a:lnTo>
                  <a:pt x="2692" y="6169926"/>
                </a:lnTo>
                <a:lnTo>
                  <a:pt x="0" y="6181941"/>
                </a:lnTo>
                <a:lnTo>
                  <a:pt x="2552" y="6191986"/>
                </a:lnTo>
                <a:lnTo>
                  <a:pt x="9245" y="6198984"/>
                </a:lnTo>
                <a:lnTo>
                  <a:pt x="18618" y="6203823"/>
                </a:lnTo>
                <a:lnTo>
                  <a:pt x="38620" y="6210490"/>
                </a:lnTo>
                <a:lnTo>
                  <a:pt x="46570" y="6214338"/>
                </a:lnTo>
                <a:lnTo>
                  <a:pt x="52082" y="6219952"/>
                </a:lnTo>
                <a:lnTo>
                  <a:pt x="54152" y="6228308"/>
                </a:lnTo>
                <a:lnTo>
                  <a:pt x="52501" y="6237249"/>
                </a:lnTo>
                <a:lnTo>
                  <a:pt x="47904" y="6243650"/>
                </a:lnTo>
                <a:lnTo>
                  <a:pt x="40830" y="6247511"/>
                </a:lnTo>
                <a:lnTo>
                  <a:pt x="31788" y="6248793"/>
                </a:lnTo>
                <a:lnTo>
                  <a:pt x="24028" y="6248514"/>
                </a:lnTo>
                <a:lnTo>
                  <a:pt x="17665" y="6247511"/>
                </a:lnTo>
                <a:lnTo>
                  <a:pt x="11252" y="6245517"/>
                </a:lnTo>
                <a:lnTo>
                  <a:pt x="3365" y="6242291"/>
                </a:lnTo>
                <a:lnTo>
                  <a:pt x="228" y="6249848"/>
                </a:lnTo>
                <a:lnTo>
                  <a:pt x="7010" y="6252515"/>
                </a:lnTo>
                <a:lnTo>
                  <a:pt x="14592" y="6254331"/>
                </a:lnTo>
                <a:lnTo>
                  <a:pt x="22669" y="6255347"/>
                </a:lnTo>
                <a:lnTo>
                  <a:pt x="30962" y="6255677"/>
                </a:lnTo>
                <a:lnTo>
                  <a:pt x="43599" y="6253924"/>
                </a:lnTo>
                <a:lnTo>
                  <a:pt x="53886" y="6248692"/>
                </a:lnTo>
                <a:lnTo>
                  <a:pt x="60807" y="6240056"/>
                </a:lnTo>
                <a:lnTo>
                  <a:pt x="63347" y="6228080"/>
                </a:lnTo>
                <a:close/>
              </a:path>
              <a:path w="3441065" h="6256019">
                <a:moveTo>
                  <a:pt x="3263735" y="53009"/>
                </a:moveTo>
                <a:lnTo>
                  <a:pt x="3261563" y="33896"/>
                </a:lnTo>
                <a:lnTo>
                  <a:pt x="3255975" y="20510"/>
                </a:lnTo>
                <a:lnTo>
                  <a:pt x="3248368" y="12636"/>
                </a:lnTo>
                <a:lnTo>
                  <a:pt x="3240100" y="10058"/>
                </a:lnTo>
                <a:lnTo>
                  <a:pt x="3234842" y="11099"/>
                </a:lnTo>
                <a:lnTo>
                  <a:pt x="3229165" y="14312"/>
                </a:lnTo>
                <a:lnTo>
                  <a:pt x="3223336" y="19850"/>
                </a:lnTo>
                <a:lnTo>
                  <a:pt x="3217659" y="27863"/>
                </a:lnTo>
                <a:lnTo>
                  <a:pt x="3226384" y="32194"/>
                </a:lnTo>
                <a:lnTo>
                  <a:pt x="3233115" y="39852"/>
                </a:lnTo>
                <a:lnTo>
                  <a:pt x="3237446" y="51587"/>
                </a:lnTo>
                <a:lnTo>
                  <a:pt x="3238970" y="68097"/>
                </a:lnTo>
                <a:lnTo>
                  <a:pt x="3231921" y="114719"/>
                </a:lnTo>
                <a:lnTo>
                  <a:pt x="3213366" y="165950"/>
                </a:lnTo>
                <a:lnTo>
                  <a:pt x="3187255" y="215963"/>
                </a:lnTo>
                <a:lnTo>
                  <a:pt x="3157486" y="258914"/>
                </a:lnTo>
                <a:lnTo>
                  <a:pt x="3127997" y="288950"/>
                </a:lnTo>
                <a:lnTo>
                  <a:pt x="3102724" y="300266"/>
                </a:lnTo>
                <a:lnTo>
                  <a:pt x="3093440" y="300266"/>
                </a:lnTo>
                <a:lnTo>
                  <a:pt x="3091878" y="293687"/>
                </a:lnTo>
                <a:lnTo>
                  <a:pt x="3091878" y="284022"/>
                </a:lnTo>
                <a:lnTo>
                  <a:pt x="3098596" y="243865"/>
                </a:lnTo>
                <a:lnTo>
                  <a:pt x="3113379" y="203047"/>
                </a:lnTo>
                <a:lnTo>
                  <a:pt x="3128162" y="167894"/>
                </a:lnTo>
                <a:lnTo>
                  <a:pt x="3134880" y="144716"/>
                </a:lnTo>
                <a:lnTo>
                  <a:pt x="3133636" y="138493"/>
                </a:lnTo>
                <a:lnTo>
                  <a:pt x="3129635" y="132334"/>
                </a:lnTo>
                <a:lnTo>
                  <a:pt x="3122447" y="127622"/>
                </a:lnTo>
                <a:lnTo>
                  <a:pt x="3111614" y="125755"/>
                </a:lnTo>
                <a:lnTo>
                  <a:pt x="3101022" y="163664"/>
                </a:lnTo>
                <a:lnTo>
                  <a:pt x="3080004" y="209423"/>
                </a:lnTo>
                <a:lnTo>
                  <a:pt x="3052915" y="253657"/>
                </a:lnTo>
                <a:lnTo>
                  <a:pt x="3024086" y="287058"/>
                </a:lnTo>
                <a:lnTo>
                  <a:pt x="2997873" y="300266"/>
                </a:lnTo>
                <a:lnTo>
                  <a:pt x="2988602" y="300266"/>
                </a:lnTo>
                <a:lnTo>
                  <a:pt x="2986278" y="294855"/>
                </a:lnTo>
                <a:lnTo>
                  <a:pt x="2986278" y="285178"/>
                </a:lnTo>
                <a:lnTo>
                  <a:pt x="2994075" y="243166"/>
                </a:lnTo>
                <a:lnTo>
                  <a:pt x="3011220" y="188493"/>
                </a:lnTo>
                <a:lnTo>
                  <a:pt x="3028365" y="128079"/>
                </a:lnTo>
                <a:lnTo>
                  <a:pt x="3036163" y="68872"/>
                </a:lnTo>
                <a:lnTo>
                  <a:pt x="3033242" y="40474"/>
                </a:lnTo>
                <a:lnTo>
                  <a:pt x="3024416" y="18757"/>
                </a:lnTo>
                <a:lnTo>
                  <a:pt x="3009569" y="4876"/>
                </a:lnTo>
                <a:lnTo>
                  <a:pt x="2988602" y="0"/>
                </a:lnTo>
                <a:lnTo>
                  <a:pt x="2961538" y="6299"/>
                </a:lnTo>
                <a:lnTo>
                  <a:pt x="2938970" y="22529"/>
                </a:lnTo>
                <a:lnTo>
                  <a:pt x="2923514" y="44729"/>
                </a:lnTo>
                <a:lnTo>
                  <a:pt x="2917774" y="68872"/>
                </a:lnTo>
                <a:lnTo>
                  <a:pt x="2919234" y="79590"/>
                </a:lnTo>
                <a:lnTo>
                  <a:pt x="2923959" y="88468"/>
                </a:lnTo>
                <a:lnTo>
                  <a:pt x="2932442" y="94500"/>
                </a:lnTo>
                <a:lnTo>
                  <a:pt x="2945219" y="96735"/>
                </a:lnTo>
                <a:lnTo>
                  <a:pt x="2942907" y="91325"/>
                </a:lnTo>
                <a:lnTo>
                  <a:pt x="2941790" y="83972"/>
                </a:lnTo>
                <a:lnTo>
                  <a:pt x="2941790" y="75844"/>
                </a:lnTo>
                <a:lnTo>
                  <a:pt x="2943987" y="54914"/>
                </a:lnTo>
                <a:lnTo>
                  <a:pt x="2950972" y="33769"/>
                </a:lnTo>
                <a:lnTo>
                  <a:pt x="2963329" y="17411"/>
                </a:lnTo>
                <a:lnTo>
                  <a:pt x="2981642" y="10845"/>
                </a:lnTo>
                <a:lnTo>
                  <a:pt x="2994888" y="15278"/>
                </a:lnTo>
                <a:lnTo>
                  <a:pt x="3001784" y="27190"/>
                </a:lnTo>
                <a:lnTo>
                  <a:pt x="3004413" y="44475"/>
                </a:lnTo>
                <a:lnTo>
                  <a:pt x="3004832" y="65011"/>
                </a:lnTo>
                <a:lnTo>
                  <a:pt x="2997212" y="126123"/>
                </a:lnTo>
                <a:lnTo>
                  <a:pt x="2980448" y="187960"/>
                </a:lnTo>
                <a:lnTo>
                  <a:pt x="2963684" y="242404"/>
                </a:lnTo>
                <a:lnTo>
                  <a:pt x="2956064" y="281317"/>
                </a:lnTo>
                <a:lnTo>
                  <a:pt x="2959684" y="296926"/>
                </a:lnTo>
                <a:lnTo>
                  <a:pt x="2968498" y="306374"/>
                </a:lnTo>
                <a:lnTo>
                  <a:pt x="2979420" y="311023"/>
                </a:lnTo>
                <a:lnTo>
                  <a:pt x="2989351" y="312267"/>
                </a:lnTo>
                <a:lnTo>
                  <a:pt x="3008757" y="307517"/>
                </a:lnTo>
                <a:lnTo>
                  <a:pt x="3028950" y="294271"/>
                </a:lnTo>
                <a:lnTo>
                  <a:pt x="3049359" y="274066"/>
                </a:lnTo>
                <a:lnTo>
                  <a:pt x="3069437" y="248424"/>
                </a:lnTo>
                <a:lnTo>
                  <a:pt x="3066275" y="258978"/>
                </a:lnTo>
                <a:lnTo>
                  <a:pt x="3063849" y="268452"/>
                </a:lnTo>
                <a:lnTo>
                  <a:pt x="3062287" y="276606"/>
                </a:lnTo>
                <a:lnTo>
                  <a:pt x="3061741" y="283248"/>
                </a:lnTo>
                <a:lnTo>
                  <a:pt x="3064865" y="296265"/>
                </a:lnTo>
                <a:lnTo>
                  <a:pt x="3072854" y="305295"/>
                </a:lnTo>
                <a:lnTo>
                  <a:pt x="3083598" y="310565"/>
                </a:lnTo>
                <a:lnTo>
                  <a:pt x="3095015" y="312267"/>
                </a:lnTo>
                <a:lnTo>
                  <a:pt x="3124466" y="302348"/>
                </a:lnTo>
                <a:lnTo>
                  <a:pt x="3156394" y="275691"/>
                </a:lnTo>
                <a:lnTo>
                  <a:pt x="3188233" y="236905"/>
                </a:lnTo>
                <a:lnTo>
                  <a:pt x="3217430" y="190627"/>
                </a:lnTo>
                <a:lnTo>
                  <a:pt x="3241459" y="141465"/>
                </a:lnTo>
                <a:lnTo>
                  <a:pt x="3257740" y="94056"/>
                </a:lnTo>
                <a:lnTo>
                  <a:pt x="3263735" y="53009"/>
                </a:lnTo>
                <a:close/>
              </a:path>
              <a:path w="3441065" h="6256019">
                <a:moveTo>
                  <a:pt x="3440519" y="220548"/>
                </a:moveTo>
                <a:lnTo>
                  <a:pt x="3435515" y="215900"/>
                </a:lnTo>
                <a:lnTo>
                  <a:pt x="3422002" y="239788"/>
                </a:lnTo>
                <a:lnTo>
                  <a:pt x="3406063" y="259486"/>
                </a:lnTo>
                <a:lnTo>
                  <a:pt x="3389757" y="272884"/>
                </a:lnTo>
                <a:lnTo>
                  <a:pt x="3375152" y="277825"/>
                </a:lnTo>
                <a:lnTo>
                  <a:pt x="3368573" y="277825"/>
                </a:lnTo>
                <a:lnTo>
                  <a:pt x="3363569" y="273570"/>
                </a:lnTo>
                <a:lnTo>
                  <a:pt x="3363569" y="263118"/>
                </a:lnTo>
                <a:lnTo>
                  <a:pt x="3366160" y="248335"/>
                </a:lnTo>
                <a:lnTo>
                  <a:pt x="3371748" y="232841"/>
                </a:lnTo>
                <a:lnTo>
                  <a:pt x="3377577" y="215722"/>
                </a:lnTo>
                <a:lnTo>
                  <a:pt x="3380168" y="198120"/>
                </a:lnTo>
                <a:lnTo>
                  <a:pt x="3378695" y="186499"/>
                </a:lnTo>
                <a:lnTo>
                  <a:pt x="3378568" y="185483"/>
                </a:lnTo>
                <a:lnTo>
                  <a:pt x="3373463" y="174320"/>
                </a:lnTo>
                <a:lnTo>
                  <a:pt x="3364357" y="166331"/>
                </a:lnTo>
                <a:lnTo>
                  <a:pt x="3350780" y="163283"/>
                </a:lnTo>
                <a:lnTo>
                  <a:pt x="3326523" y="171488"/>
                </a:lnTo>
                <a:lnTo>
                  <a:pt x="3305403" y="193522"/>
                </a:lnTo>
                <a:lnTo>
                  <a:pt x="3287344" y="225475"/>
                </a:lnTo>
                <a:lnTo>
                  <a:pt x="3272256" y="263512"/>
                </a:lnTo>
                <a:lnTo>
                  <a:pt x="3271812" y="260019"/>
                </a:lnTo>
                <a:lnTo>
                  <a:pt x="3271431" y="256159"/>
                </a:lnTo>
                <a:lnTo>
                  <a:pt x="3271532" y="248335"/>
                </a:lnTo>
                <a:lnTo>
                  <a:pt x="3272307" y="232841"/>
                </a:lnTo>
                <a:lnTo>
                  <a:pt x="3279444" y="192722"/>
                </a:lnTo>
                <a:lnTo>
                  <a:pt x="3302711" y="159029"/>
                </a:lnTo>
                <a:lnTo>
                  <a:pt x="3318941" y="144564"/>
                </a:lnTo>
                <a:lnTo>
                  <a:pt x="3347389" y="103606"/>
                </a:lnTo>
                <a:lnTo>
                  <a:pt x="3367290" y="61048"/>
                </a:lnTo>
                <a:lnTo>
                  <a:pt x="3373272" y="33655"/>
                </a:lnTo>
                <a:lnTo>
                  <a:pt x="3374783" y="26695"/>
                </a:lnTo>
                <a:lnTo>
                  <a:pt x="3374085" y="18478"/>
                </a:lnTo>
                <a:lnTo>
                  <a:pt x="3371862" y="10591"/>
                </a:lnTo>
                <a:lnTo>
                  <a:pt x="3367900" y="4660"/>
                </a:lnTo>
                <a:lnTo>
                  <a:pt x="3361994" y="2311"/>
                </a:lnTo>
                <a:lnTo>
                  <a:pt x="3361626" y="2565"/>
                </a:lnTo>
                <a:lnTo>
                  <a:pt x="3361626" y="34429"/>
                </a:lnTo>
                <a:lnTo>
                  <a:pt x="3361626" y="36753"/>
                </a:lnTo>
                <a:lnTo>
                  <a:pt x="3355568" y="60159"/>
                </a:lnTo>
                <a:lnTo>
                  <a:pt x="3339566" y="94551"/>
                </a:lnTo>
                <a:lnTo>
                  <a:pt x="3316884" y="130619"/>
                </a:lnTo>
                <a:lnTo>
                  <a:pt x="3290798" y="159029"/>
                </a:lnTo>
                <a:lnTo>
                  <a:pt x="3308667" y="112839"/>
                </a:lnTo>
                <a:lnTo>
                  <a:pt x="3329749" y="72694"/>
                </a:lnTo>
                <a:lnTo>
                  <a:pt x="3348659" y="44386"/>
                </a:lnTo>
                <a:lnTo>
                  <a:pt x="3360051" y="33655"/>
                </a:lnTo>
                <a:lnTo>
                  <a:pt x="3361245" y="33655"/>
                </a:lnTo>
                <a:lnTo>
                  <a:pt x="3361626" y="34429"/>
                </a:lnTo>
                <a:lnTo>
                  <a:pt x="3361626" y="2565"/>
                </a:lnTo>
                <a:lnTo>
                  <a:pt x="3317049" y="50901"/>
                </a:lnTo>
                <a:lnTo>
                  <a:pt x="3291535" y="99974"/>
                </a:lnTo>
                <a:lnTo>
                  <a:pt x="3268815" y="155206"/>
                </a:lnTo>
                <a:lnTo>
                  <a:pt x="3252533" y="208826"/>
                </a:lnTo>
                <a:lnTo>
                  <a:pt x="3246310" y="253060"/>
                </a:lnTo>
                <a:lnTo>
                  <a:pt x="3247428" y="267995"/>
                </a:lnTo>
                <a:lnTo>
                  <a:pt x="3250615" y="280873"/>
                </a:lnTo>
                <a:lnTo>
                  <a:pt x="3255607" y="289890"/>
                </a:lnTo>
                <a:lnTo>
                  <a:pt x="3262160" y="293293"/>
                </a:lnTo>
                <a:lnTo>
                  <a:pt x="3277743" y="276618"/>
                </a:lnTo>
                <a:lnTo>
                  <a:pt x="3283331" y="263512"/>
                </a:lnTo>
                <a:lnTo>
                  <a:pt x="3293389" y="239903"/>
                </a:lnTo>
                <a:lnTo>
                  <a:pt x="3312083" y="203187"/>
                </a:lnTo>
                <a:lnTo>
                  <a:pt x="3336798" y="186499"/>
                </a:lnTo>
                <a:lnTo>
                  <a:pt x="3344951" y="186499"/>
                </a:lnTo>
                <a:lnTo>
                  <a:pt x="3351530" y="191528"/>
                </a:lnTo>
                <a:lnTo>
                  <a:pt x="3351530" y="205079"/>
                </a:lnTo>
                <a:lnTo>
                  <a:pt x="3349650" y="219760"/>
                </a:lnTo>
                <a:lnTo>
                  <a:pt x="3345548" y="235165"/>
                </a:lnTo>
                <a:lnTo>
                  <a:pt x="3341433" y="250139"/>
                </a:lnTo>
                <a:lnTo>
                  <a:pt x="3339566" y="263512"/>
                </a:lnTo>
                <a:lnTo>
                  <a:pt x="3341230" y="273189"/>
                </a:lnTo>
                <a:lnTo>
                  <a:pt x="3346234" y="280911"/>
                </a:lnTo>
                <a:lnTo>
                  <a:pt x="3354578" y="286029"/>
                </a:lnTo>
                <a:lnTo>
                  <a:pt x="3366262" y="287883"/>
                </a:lnTo>
                <a:lnTo>
                  <a:pt x="3388131" y="282689"/>
                </a:lnTo>
                <a:lnTo>
                  <a:pt x="3395078" y="277825"/>
                </a:lnTo>
                <a:lnTo>
                  <a:pt x="3408464" y="268439"/>
                </a:lnTo>
                <a:lnTo>
                  <a:pt x="3426256" y="247065"/>
                </a:lnTo>
                <a:lnTo>
                  <a:pt x="3440519" y="220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16770026" y="9334263"/>
            <a:ext cx="301828" cy="249202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17161594" y="9286663"/>
            <a:ext cx="217170" cy="290830"/>
          </a:xfrm>
          <a:custGeom>
            <a:avLst/>
            <a:gdLst/>
            <a:ahLst/>
            <a:cxnLst/>
            <a:rect l="l" t="t" r="r" b="b"/>
            <a:pathLst>
              <a:path w="217169" h="290829">
                <a:moveTo>
                  <a:pt x="29016" y="290206"/>
                </a:moveTo>
                <a:lnTo>
                  <a:pt x="18929" y="288339"/>
                </a:lnTo>
                <a:lnTo>
                  <a:pt x="9572" y="282518"/>
                </a:lnTo>
                <a:lnTo>
                  <a:pt x="2682" y="272416"/>
                </a:lnTo>
                <a:lnTo>
                  <a:pt x="0" y="257705"/>
                </a:lnTo>
                <a:lnTo>
                  <a:pt x="9524" y="221082"/>
                </a:lnTo>
                <a:lnTo>
                  <a:pt x="34073" y="182394"/>
                </a:lnTo>
                <a:lnTo>
                  <a:pt x="67610" y="151760"/>
                </a:lnTo>
                <a:lnTo>
                  <a:pt x="104099" y="139300"/>
                </a:lnTo>
                <a:lnTo>
                  <a:pt x="114943" y="139300"/>
                </a:lnTo>
                <a:lnTo>
                  <a:pt x="121150" y="143174"/>
                </a:lnTo>
                <a:lnTo>
                  <a:pt x="121150" y="153232"/>
                </a:lnTo>
                <a:lnTo>
                  <a:pt x="120327" y="156717"/>
                </a:lnTo>
                <a:lnTo>
                  <a:pt x="117635" y="152843"/>
                </a:lnTo>
                <a:lnTo>
                  <a:pt x="112624" y="150906"/>
                </a:lnTo>
                <a:lnTo>
                  <a:pt x="75764" y="162678"/>
                </a:lnTo>
                <a:lnTo>
                  <a:pt x="33537" y="224530"/>
                </a:lnTo>
                <a:lnTo>
                  <a:pt x="27146" y="253061"/>
                </a:lnTo>
                <a:lnTo>
                  <a:pt x="27146" y="264668"/>
                </a:lnTo>
                <a:lnTo>
                  <a:pt x="32531" y="271638"/>
                </a:lnTo>
                <a:lnTo>
                  <a:pt x="41056" y="271638"/>
                </a:lnTo>
                <a:lnTo>
                  <a:pt x="81374" y="242665"/>
                </a:lnTo>
                <a:lnTo>
                  <a:pt x="104060" y="209116"/>
                </a:lnTo>
                <a:lnTo>
                  <a:pt x="124665" y="165227"/>
                </a:lnTo>
                <a:lnTo>
                  <a:pt x="146958" y="107905"/>
                </a:lnTo>
                <a:lnTo>
                  <a:pt x="169750" y="54609"/>
                </a:lnTo>
                <a:lnTo>
                  <a:pt x="191181" y="15315"/>
                </a:lnTo>
                <a:lnTo>
                  <a:pt x="209395" y="0"/>
                </a:lnTo>
                <a:lnTo>
                  <a:pt x="213658" y="0"/>
                </a:lnTo>
                <a:lnTo>
                  <a:pt x="217098" y="3866"/>
                </a:lnTo>
                <a:lnTo>
                  <a:pt x="217098" y="8899"/>
                </a:lnTo>
                <a:lnTo>
                  <a:pt x="207842" y="36137"/>
                </a:lnTo>
                <a:lnTo>
                  <a:pt x="185772" y="82766"/>
                </a:lnTo>
                <a:lnTo>
                  <a:pt x="159430" y="140036"/>
                </a:lnTo>
                <a:lnTo>
                  <a:pt x="137360" y="199201"/>
                </a:lnTo>
                <a:lnTo>
                  <a:pt x="128105" y="251513"/>
                </a:lnTo>
                <a:lnTo>
                  <a:pt x="128105" y="273178"/>
                </a:lnTo>
                <a:lnTo>
                  <a:pt x="137004" y="273178"/>
                </a:lnTo>
                <a:lnTo>
                  <a:pt x="150723" y="269182"/>
                </a:lnTo>
                <a:lnTo>
                  <a:pt x="166665" y="257749"/>
                </a:lnTo>
                <a:lnTo>
                  <a:pt x="182677" y="239714"/>
                </a:lnTo>
                <a:lnTo>
                  <a:pt x="196607" y="215909"/>
                </a:lnTo>
                <a:lnTo>
                  <a:pt x="201243" y="219393"/>
                </a:lnTo>
                <a:lnTo>
                  <a:pt x="186840" y="247032"/>
                </a:lnTo>
                <a:lnTo>
                  <a:pt x="167908" y="268973"/>
                </a:lnTo>
                <a:lnTo>
                  <a:pt x="146873" y="283441"/>
                </a:lnTo>
                <a:lnTo>
                  <a:pt x="126160" y="288658"/>
                </a:lnTo>
                <a:lnTo>
                  <a:pt x="114036" y="286028"/>
                </a:lnTo>
                <a:lnTo>
                  <a:pt x="106174" y="279226"/>
                </a:lnTo>
                <a:lnTo>
                  <a:pt x="101930" y="269886"/>
                </a:lnTo>
                <a:lnTo>
                  <a:pt x="100659" y="259642"/>
                </a:lnTo>
                <a:lnTo>
                  <a:pt x="101152" y="251921"/>
                </a:lnTo>
                <a:lnTo>
                  <a:pt x="102585" y="242276"/>
                </a:lnTo>
                <a:lnTo>
                  <a:pt x="104886" y="230962"/>
                </a:lnTo>
                <a:lnTo>
                  <a:pt x="107988" y="218234"/>
                </a:lnTo>
                <a:lnTo>
                  <a:pt x="88371" y="246949"/>
                </a:lnTo>
                <a:lnTo>
                  <a:pt x="67941" y="269748"/>
                </a:lnTo>
                <a:lnTo>
                  <a:pt x="47791" y="284784"/>
                </a:lnTo>
                <a:lnTo>
                  <a:pt x="29016" y="290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17346536" y="9429060"/>
            <a:ext cx="173798" cy="148588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17614337" y="9288982"/>
            <a:ext cx="309245" cy="294640"/>
          </a:xfrm>
          <a:custGeom>
            <a:avLst/>
            <a:gdLst/>
            <a:ahLst/>
            <a:cxnLst/>
            <a:rect l="l" t="t" r="r" b="b"/>
            <a:pathLst>
              <a:path w="309244" h="294640">
                <a:moveTo>
                  <a:pt x="158299" y="159035"/>
                </a:moveTo>
                <a:lnTo>
                  <a:pt x="87048" y="159035"/>
                </a:lnTo>
                <a:lnTo>
                  <a:pt x="97872" y="158667"/>
                </a:lnTo>
                <a:lnTo>
                  <a:pt x="109586" y="157538"/>
                </a:lnTo>
                <a:lnTo>
                  <a:pt x="122520" y="155609"/>
                </a:lnTo>
                <a:lnTo>
                  <a:pt x="137004" y="152843"/>
                </a:lnTo>
                <a:lnTo>
                  <a:pt x="159683" y="97945"/>
                </a:lnTo>
                <a:lnTo>
                  <a:pt x="185230" y="48851"/>
                </a:lnTo>
                <a:lnTo>
                  <a:pt x="209978" y="13543"/>
                </a:lnTo>
                <a:lnTo>
                  <a:pt x="230260" y="0"/>
                </a:lnTo>
                <a:lnTo>
                  <a:pt x="236170" y="2340"/>
                </a:lnTo>
                <a:lnTo>
                  <a:pt x="240131" y="8272"/>
                </a:lnTo>
                <a:lnTo>
                  <a:pt x="242354" y="16162"/>
                </a:lnTo>
                <a:lnTo>
                  <a:pt x="243048" y="24379"/>
                </a:lnTo>
                <a:lnTo>
                  <a:pt x="241584" y="31341"/>
                </a:lnTo>
                <a:lnTo>
                  <a:pt x="228315" y="31341"/>
                </a:lnTo>
                <a:lnTo>
                  <a:pt x="217651" y="39888"/>
                </a:lnTo>
                <a:lnTo>
                  <a:pt x="200327" y="63414"/>
                </a:lnTo>
                <a:lnTo>
                  <a:pt x="180844" y="98764"/>
                </a:lnTo>
                <a:lnTo>
                  <a:pt x="163702" y="142785"/>
                </a:lnTo>
                <a:lnTo>
                  <a:pt x="176566" y="142785"/>
                </a:lnTo>
                <a:lnTo>
                  <a:pt x="158691" y="157884"/>
                </a:lnTo>
                <a:lnTo>
                  <a:pt x="158299" y="159035"/>
                </a:lnTo>
                <a:close/>
              </a:path>
              <a:path w="309244" h="294640">
                <a:moveTo>
                  <a:pt x="176566" y="142785"/>
                </a:moveTo>
                <a:lnTo>
                  <a:pt x="163702" y="142785"/>
                </a:lnTo>
                <a:lnTo>
                  <a:pt x="189061" y="116550"/>
                </a:lnTo>
                <a:lnTo>
                  <a:pt x="210143" y="85274"/>
                </a:lnTo>
                <a:lnTo>
                  <a:pt x="224550" y="55666"/>
                </a:lnTo>
                <a:lnTo>
                  <a:pt x="229886" y="34438"/>
                </a:lnTo>
                <a:lnTo>
                  <a:pt x="229886" y="32112"/>
                </a:lnTo>
                <a:lnTo>
                  <a:pt x="229437" y="31341"/>
                </a:lnTo>
                <a:lnTo>
                  <a:pt x="241584" y="31341"/>
                </a:lnTo>
                <a:lnTo>
                  <a:pt x="236282" y="56557"/>
                </a:lnTo>
                <a:lnTo>
                  <a:pt x="217976" y="94323"/>
                </a:lnTo>
                <a:lnTo>
                  <a:pt x="191117" y="130493"/>
                </a:lnTo>
                <a:lnTo>
                  <a:pt x="176566" y="142785"/>
                </a:lnTo>
                <a:close/>
              </a:path>
              <a:path w="309244" h="294640">
                <a:moveTo>
                  <a:pt x="52768" y="148962"/>
                </a:moveTo>
                <a:lnTo>
                  <a:pt x="27520" y="148962"/>
                </a:lnTo>
                <a:lnTo>
                  <a:pt x="44621" y="109251"/>
                </a:lnTo>
                <a:lnTo>
                  <a:pt x="62360" y="76215"/>
                </a:lnTo>
                <a:lnTo>
                  <a:pt x="79019" y="53627"/>
                </a:lnTo>
                <a:lnTo>
                  <a:pt x="92881" y="45259"/>
                </a:lnTo>
                <a:lnTo>
                  <a:pt x="96770" y="45259"/>
                </a:lnTo>
                <a:lnTo>
                  <a:pt x="101033" y="48355"/>
                </a:lnTo>
                <a:lnTo>
                  <a:pt x="101033" y="53769"/>
                </a:lnTo>
                <a:lnTo>
                  <a:pt x="96148" y="68630"/>
                </a:lnTo>
                <a:lnTo>
                  <a:pt x="83720" y="91690"/>
                </a:lnTo>
                <a:lnTo>
                  <a:pt x="67085" y="121136"/>
                </a:lnTo>
                <a:lnTo>
                  <a:pt x="52768" y="148962"/>
                </a:lnTo>
                <a:close/>
              </a:path>
              <a:path w="309244" h="294640">
                <a:moveTo>
                  <a:pt x="34475" y="294080"/>
                </a:moveTo>
                <a:lnTo>
                  <a:pt x="19623" y="291685"/>
                </a:lnTo>
                <a:lnTo>
                  <a:pt x="8824" y="284501"/>
                </a:lnTo>
                <a:lnTo>
                  <a:pt x="2231" y="272529"/>
                </a:lnTo>
                <a:lnTo>
                  <a:pt x="0" y="255768"/>
                </a:lnTo>
                <a:lnTo>
                  <a:pt x="1958" y="235731"/>
                </a:lnTo>
                <a:lnTo>
                  <a:pt x="7254" y="211268"/>
                </a:lnTo>
                <a:lnTo>
                  <a:pt x="15017" y="184483"/>
                </a:lnTo>
                <a:lnTo>
                  <a:pt x="24379" y="157480"/>
                </a:lnTo>
                <a:lnTo>
                  <a:pt x="19369" y="156702"/>
                </a:lnTo>
                <a:lnTo>
                  <a:pt x="14732" y="153606"/>
                </a:lnTo>
                <a:lnTo>
                  <a:pt x="10469" y="152058"/>
                </a:lnTo>
                <a:lnTo>
                  <a:pt x="10469" y="145096"/>
                </a:lnTo>
                <a:lnTo>
                  <a:pt x="14358" y="145484"/>
                </a:lnTo>
                <a:lnTo>
                  <a:pt x="20116" y="148573"/>
                </a:lnTo>
                <a:lnTo>
                  <a:pt x="27520" y="148962"/>
                </a:lnTo>
                <a:lnTo>
                  <a:pt x="52768" y="148962"/>
                </a:lnTo>
                <a:lnTo>
                  <a:pt x="49581" y="155154"/>
                </a:lnTo>
                <a:lnTo>
                  <a:pt x="58948" y="156748"/>
                </a:lnTo>
                <a:lnTo>
                  <a:pt x="68146" y="157972"/>
                </a:lnTo>
                <a:lnTo>
                  <a:pt x="77429" y="158758"/>
                </a:lnTo>
                <a:lnTo>
                  <a:pt x="87048" y="159035"/>
                </a:lnTo>
                <a:lnTo>
                  <a:pt x="158299" y="159035"/>
                </a:lnTo>
                <a:lnTo>
                  <a:pt x="156849" y="163298"/>
                </a:lnTo>
                <a:lnTo>
                  <a:pt x="132741" y="163298"/>
                </a:lnTo>
                <a:lnTo>
                  <a:pt x="127032" y="164465"/>
                </a:lnTo>
                <a:lnTo>
                  <a:pt x="45319" y="164465"/>
                </a:lnTo>
                <a:lnTo>
                  <a:pt x="36909" y="185373"/>
                </a:lnTo>
                <a:lnTo>
                  <a:pt x="30147" y="206643"/>
                </a:lnTo>
                <a:lnTo>
                  <a:pt x="25642" y="227913"/>
                </a:lnTo>
                <a:lnTo>
                  <a:pt x="24005" y="248821"/>
                </a:lnTo>
                <a:lnTo>
                  <a:pt x="25217" y="263127"/>
                </a:lnTo>
                <a:lnTo>
                  <a:pt x="29044" y="272717"/>
                </a:lnTo>
                <a:lnTo>
                  <a:pt x="35773" y="278100"/>
                </a:lnTo>
                <a:lnTo>
                  <a:pt x="45693" y="279782"/>
                </a:lnTo>
                <a:lnTo>
                  <a:pt x="75412" y="279782"/>
                </a:lnTo>
                <a:lnTo>
                  <a:pt x="57608" y="289727"/>
                </a:lnTo>
                <a:lnTo>
                  <a:pt x="34475" y="294080"/>
                </a:lnTo>
                <a:close/>
              </a:path>
              <a:path w="309244" h="294640">
                <a:moveTo>
                  <a:pt x="151594" y="261198"/>
                </a:moveTo>
                <a:lnTo>
                  <a:pt x="140444" y="261198"/>
                </a:lnTo>
                <a:lnTo>
                  <a:pt x="155575" y="223173"/>
                </a:lnTo>
                <a:lnTo>
                  <a:pt x="173657" y="191208"/>
                </a:lnTo>
                <a:lnTo>
                  <a:pt x="194783" y="169184"/>
                </a:lnTo>
                <a:lnTo>
                  <a:pt x="219042" y="160980"/>
                </a:lnTo>
                <a:lnTo>
                  <a:pt x="232594" y="164027"/>
                </a:lnTo>
                <a:lnTo>
                  <a:pt x="241702" y="172007"/>
                </a:lnTo>
                <a:lnTo>
                  <a:pt x="246827" y="183181"/>
                </a:lnTo>
                <a:lnTo>
                  <a:pt x="246954" y="184185"/>
                </a:lnTo>
                <a:lnTo>
                  <a:pt x="205132" y="184185"/>
                </a:lnTo>
                <a:lnTo>
                  <a:pt x="180376" y="200873"/>
                </a:lnTo>
                <a:lnTo>
                  <a:pt x="161664" y="237585"/>
                </a:lnTo>
                <a:lnTo>
                  <a:pt x="151594" y="261198"/>
                </a:lnTo>
                <a:close/>
              </a:path>
              <a:path w="309244" h="294640">
                <a:moveTo>
                  <a:pt x="75412" y="279782"/>
                </a:moveTo>
                <a:lnTo>
                  <a:pt x="45693" y="279782"/>
                </a:lnTo>
                <a:lnTo>
                  <a:pt x="65666" y="275156"/>
                </a:lnTo>
                <a:lnTo>
                  <a:pt x="85057" y="261933"/>
                </a:lnTo>
                <a:lnTo>
                  <a:pt x="103144" y="241092"/>
                </a:lnTo>
                <a:lnTo>
                  <a:pt x="119205" y="213613"/>
                </a:lnTo>
                <a:lnTo>
                  <a:pt x="121947" y="200873"/>
                </a:lnTo>
                <a:lnTo>
                  <a:pt x="124824" y="189218"/>
                </a:lnTo>
                <a:lnTo>
                  <a:pt x="128334" y="176925"/>
                </a:lnTo>
                <a:lnTo>
                  <a:pt x="132741" y="163298"/>
                </a:lnTo>
                <a:lnTo>
                  <a:pt x="156849" y="163298"/>
                </a:lnTo>
                <a:lnTo>
                  <a:pt x="151622" y="178665"/>
                </a:lnTo>
                <a:lnTo>
                  <a:pt x="145548" y="203690"/>
                </a:lnTo>
                <a:lnTo>
                  <a:pt x="141297" y="228352"/>
                </a:lnTo>
                <a:lnTo>
                  <a:pt x="140767" y="234874"/>
                </a:lnTo>
                <a:lnTo>
                  <a:pt x="115690" y="234874"/>
                </a:lnTo>
                <a:lnTo>
                  <a:pt x="99078" y="258817"/>
                </a:lnTo>
                <a:lnTo>
                  <a:pt x="79430" y="277537"/>
                </a:lnTo>
                <a:lnTo>
                  <a:pt x="75412" y="279782"/>
                </a:lnTo>
                <a:close/>
              </a:path>
              <a:path w="309244" h="294640">
                <a:moveTo>
                  <a:pt x="85179" y="168720"/>
                </a:moveTo>
                <a:lnTo>
                  <a:pt x="74681" y="168381"/>
                </a:lnTo>
                <a:lnTo>
                  <a:pt x="64632" y="167462"/>
                </a:lnTo>
                <a:lnTo>
                  <a:pt x="54891" y="166108"/>
                </a:lnTo>
                <a:lnTo>
                  <a:pt x="45319" y="164465"/>
                </a:lnTo>
                <a:lnTo>
                  <a:pt x="127032" y="164465"/>
                </a:lnTo>
                <a:lnTo>
                  <a:pt x="119809" y="165940"/>
                </a:lnTo>
                <a:lnTo>
                  <a:pt x="107642" y="167605"/>
                </a:lnTo>
                <a:lnTo>
                  <a:pt x="96133" y="168471"/>
                </a:lnTo>
                <a:lnTo>
                  <a:pt x="85179" y="168720"/>
                </a:lnTo>
                <a:close/>
              </a:path>
              <a:path w="309244" h="294640">
                <a:moveTo>
                  <a:pt x="234522" y="285570"/>
                </a:moveTo>
                <a:lnTo>
                  <a:pt x="207878" y="260809"/>
                </a:lnTo>
                <a:lnTo>
                  <a:pt x="209694" y="247816"/>
                </a:lnTo>
                <a:lnTo>
                  <a:pt x="213807" y="232845"/>
                </a:lnTo>
                <a:lnTo>
                  <a:pt x="217920" y="217440"/>
                </a:lnTo>
                <a:lnTo>
                  <a:pt x="219672" y="203690"/>
                </a:lnTo>
                <a:lnTo>
                  <a:pt x="219790" y="189218"/>
                </a:lnTo>
                <a:lnTo>
                  <a:pt x="213209" y="184185"/>
                </a:lnTo>
                <a:lnTo>
                  <a:pt x="246954" y="184185"/>
                </a:lnTo>
                <a:lnTo>
                  <a:pt x="248432" y="195807"/>
                </a:lnTo>
                <a:lnTo>
                  <a:pt x="245838" y="213418"/>
                </a:lnTo>
                <a:lnTo>
                  <a:pt x="240131" y="230195"/>
                </a:lnTo>
                <a:lnTo>
                  <a:pt x="234412" y="246099"/>
                </a:lnTo>
                <a:lnTo>
                  <a:pt x="231830" y="260809"/>
                </a:lnTo>
                <a:lnTo>
                  <a:pt x="231830" y="271256"/>
                </a:lnTo>
                <a:lnTo>
                  <a:pt x="236841" y="275511"/>
                </a:lnTo>
                <a:lnTo>
                  <a:pt x="263347" y="275511"/>
                </a:lnTo>
                <a:lnTo>
                  <a:pt x="256400" y="280383"/>
                </a:lnTo>
                <a:lnTo>
                  <a:pt x="234522" y="285570"/>
                </a:lnTo>
                <a:close/>
              </a:path>
              <a:path w="309244" h="294640">
                <a:moveTo>
                  <a:pt x="263347" y="275511"/>
                </a:moveTo>
                <a:lnTo>
                  <a:pt x="243422" y="275511"/>
                </a:lnTo>
                <a:lnTo>
                  <a:pt x="258026" y="270572"/>
                </a:lnTo>
                <a:lnTo>
                  <a:pt x="274326" y="257180"/>
                </a:lnTo>
                <a:lnTo>
                  <a:pt x="290262" y="237475"/>
                </a:lnTo>
                <a:lnTo>
                  <a:pt x="303772" y="213598"/>
                </a:lnTo>
                <a:lnTo>
                  <a:pt x="308783" y="218242"/>
                </a:lnTo>
                <a:lnTo>
                  <a:pt x="294519" y="244761"/>
                </a:lnTo>
                <a:lnTo>
                  <a:pt x="276729" y="266127"/>
                </a:lnTo>
                <a:lnTo>
                  <a:pt x="263347" y="275511"/>
                </a:lnTo>
                <a:close/>
              </a:path>
              <a:path w="309244" h="294640">
                <a:moveTo>
                  <a:pt x="130423" y="290984"/>
                </a:moveTo>
                <a:lnTo>
                  <a:pt x="123876" y="287580"/>
                </a:lnTo>
                <a:lnTo>
                  <a:pt x="118878" y="278553"/>
                </a:lnTo>
                <a:lnTo>
                  <a:pt x="115689" y="265682"/>
                </a:lnTo>
                <a:lnTo>
                  <a:pt x="114569" y="250743"/>
                </a:lnTo>
                <a:lnTo>
                  <a:pt x="114661" y="244761"/>
                </a:lnTo>
                <a:lnTo>
                  <a:pt x="114943" y="240684"/>
                </a:lnTo>
                <a:lnTo>
                  <a:pt x="115690" y="234874"/>
                </a:lnTo>
                <a:lnTo>
                  <a:pt x="140767" y="234874"/>
                </a:lnTo>
                <a:lnTo>
                  <a:pt x="139715" y="247816"/>
                </a:lnTo>
                <a:lnTo>
                  <a:pt x="139696" y="253846"/>
                </a:lnTo>
                <a:lnTo>
                  <a:pt x="140444" y="261198"/>
                </a:lnTo>
                <a:lnTo>
                  <a:pt x="151594" y="261198"/>
                </a:lnTo>
                <a:lnTo>
                  <a:pt x="146008" y="274297"/>
                </a:lnTo>
                <a:lnTo>
                  <a:pt x="130423" y="290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17905696" y="9425964"/>
            <a:ext cx="297565" cy="247662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17212743" y="9712021"/>
            <a:ext cx="970915" cy="324485"/>
          </a:xfrm>
          <a:custGeom>
            <a:avLst/>
            <a:gdLst/>
            <a:ahLst/>
            <a:cxnLst/>
            <a:rect l="l" t="t" r="r" b="b"/>
            <a:pathLst>
              <a:path w="970915" h="324484">
                <a:moveTo>
                  <a:pt x="210591" y="234988"/>
                </a:moveTo>
                <a:lnTo>
                  <a:pt x="201129" y="192405"/>
                </a:lnTo>
                <a:lnTo>
                  <a:pt x="176872" y="164223"/>
                </a:lnTo>
                <a:lnTo>
                  <a:pt x="143992" y="145821"/>
                </a:lnTo>
                <a:lnTo>
                  <a:pt x="108661" y="132575"/>
                </a:lnTo>
                <a:lnTo>
                  <a:pt x="85813" y="123863"/>
                </a:lnTo>
                <a:lnTo>
                  <a:pt x="66738" y="113855"/>
                </a:lnTo>
                <a:lnTo>
                  <a:pt x="53682" y="100876"/>
                </a:lnTo>
                <a:lnTo>
                  <a:pt x="48831" y="83286"/>
                </a:lnTo>
                <a:lnTo>
                  <a:pt x="52298" y="64516"/>
                </a:lnTo>
                <a:lnTo>
                  <a:pt x="63258" y="49847"/>
                </a:lnTo>
                <a:lnTo>
                  <a:pt x="82562" y="40271"/>
                </a:lnTo>
                <a:lnTo>
                  <a:pt x="111048" y="36855"/>
                </a:lnTo>
                <a:lnTo>
                  <a:pt x="131267" y="38404"/>
                </a:lnTo>
                <a:lnTo>
                  <a:pt x="148107" y="42367"/>
                </a:lnTo>
                <a:lnTo>
                  <a:pt x="162712" y="47764"/>
                </a:lnTo>
                <a:lnTo>
                  <a:pt x="176187" y="53606"/>
                </a:lnTo>
                <a:lnTo>
                  <a:pt x="191439" y="12928"/>
                </a:lnTo>
                <a:lnTo>
                  <a:pt x="171221" y="7277"/>
                </a:lnTo>
                <a:lnTo>
                  <a:pt x="149885" y="3238"/>
                </a:lnTo>
                <a:lnTo>
                  <a:pt x="129349" y="812"/>
                </a:lnTo>
                <a:lnTo>
                  <a:pt x="111582" y="0"/>
                </a:lnTo>
                <a:lnTo>
                  <a:pt x="70104" y="4597"/>
                </a:lnTo>
                <a:lnTo>
                  <a:pt x="34417" y="19202"/>
                </a:lnTo>
                <a:lnTo>
                  <a:pt x="9423" y="45021"/>
                </a:lnTo>
                <a:lnTo>
                  <a:pt x="0" y="83273"/>
                </a:lnTo>
                <a:lnTo>
                  <a:pt x="8013" y="119837"/>
                </a:lnTo>
                <a:lnTo>
                  <a:pt x="28867" y="145008"/>
                </a:lnTo>
                <a:lnTo>
                  <a:pt x="57797" y="162280"/>
                </a:lnTo>
                <a:lnTo>
                  <a:pt x="90043" y="175158"/>
                </a:lnTo>
                <a:lnTo>
                  <a:pt x="117005" y="185597"/>
                </a:lnTo>
                <a:lnTo>
                  <a:pt x="139928" y="197650"/>
                </a:lnTo>
                <a:lnTo>
                  <a:pt x="155867" y="213652"/>
                </a:lnTo>
                <a:lnTo>
                  <a:pt x="161836" y="235940"/>
                </a:lnTo>
                <a:lnTo>
                  <a:pt x="155702" y="261302"/>
                </a:lnTo>
                <a:lnTo>
                  <a:pt x="139382" y="276974"/>
                </a:lnTo>
                <a:lnTo>
                  <a:pt x="115963" y="284937"/>
                </a:lnTo>
                <a:lnTo>
                  <a:pt x="88544" y="287147"/>
                </a:lnTo>
                <a:lnTo>
                  <a:pt x="69646" y="285521"/>
                </a:lnTo>
                <a:lnTo>
                  <a:pt x="51066" y="281279"/>
                </a:lnTo>
                <a:lnTo>
                  <a:pt x="32918" y="275437"/>
                </a:lnTo>
                <a:lnTo>
                  <a:pt x="15328" y="268960"/>
                </a:lnTo>
                <a:lnTo>
                  <a:pt x="0" y="309638"/>
                </a:lnTo>
                <a:lnTo>
                  <a:pt x="21107" y="314909"/>
                </a:lnTo>
                <a:lnTo>
                  <a:pt x="43878" y="319506"/>
                </a:lnTo>
                <a:lnTo>
                  <a:pt x="66738" y="322757"/>
                </a:lnTo>
                <a:lnTo>
                  <a:pt x="88099" y="323989"/>
                </a:lnTo>
                <a:lnTo>
                  <a:pt x="134277" y="320179"/>
                </a:lnTo>
                <a:lnTo>
                  <a:pt x="173380" y="306400"/>
                </a:lnTo>
                <a:lnTo>
                  <a:pt x="200456" y="279171"/>
                </a:lnTo>
                <a:lnTo>
                  <a:pt x="210591" y="234988"/>
                </a:lnTo>
                <a:close/>
              </a:path>
              <a:path w="970915" h="324484">
                <a:moveTo>
                  <a:pt x="470014" y="278396"/>
                </a:moveTo>
                <a:lnTo>
                  <a:pt x="336003" y="278396"/>
                </a:lnTo>
                <a:lnTo>
                  <a:pt x="336003" y="174256"/>
                </a:lnTo>
                <a:lnTo>
                  <a:pt x="455663" y="174256"/>
                </a:lnTo>
                <a:lnTo>
                  <a:pt x="455663" y="137426"/>
                </a:lnTo>
                <a:lnTo>
                  <a:pt x="336003" y="137426"/>
                </a:lnTo>
                <a:lnTo>
                  <a:pt x="336003" y="42176"/>
                </a:lnTo>
                <a:lnTo>
                  <a:pt x="465683" y="42176"/>
                </a:lnTo>
                <a:lnTo>
                  <a:pt x="465683" y="5346"/>
                </a:lnTo>
                <a:lnTo>
                  <a:pt x="288137" y="5346"/>
                </a:lnTo>
                <a:lnTo>
                  <a:pt x="288137" y="42176"/>
                </a:lnTo>
                <a:lnTo>
                  <a:pt x="288137" y="137426"/>
                </a:lnTo>
                <a:lnTo>
                  <a:pt x="288137" y="174256"/>
                </a:lnTo>
                <a:lnTo>
                  <a:pt x="288137" y="278396"/>
                </a:lnTo>
                <a:lnTo>
                  <a:pt x="288137" y="315226"/>
                </a:lnTo>
                <a:lnTo>
                  <a:pt x="470014" y="315226"/>
                </a:lnTo>
                <a:lnTo>
                  <a:pt x="470014" y="278396"/>
                </a:lnTo>
                <a:close/>
              </a:path>
              <a:path w="970915" h="324484">
                <a:moveTo>
                  <a:pt x="737590" y="278396"/>
                </a:moveTo>
                <a:lnTo>
                  <a:pt x="603580" y="278396"/>
                </a:lnTo>
                <a:lnTo>
                  <a:pt x="603580" y="174256"/>
                </a:lnTo>
                <a:lnTo>
                  <a:pt x="723163" y="174256"/>
                </a:lnTo>
                <a:lnTo>
                  <a:pt x="723163" y="137426"/>
                </a:lnTo>
                <a:lnTo>
                  <a:pt x="603580" y="137426"/>
                </a:lnTo>
                <a:lnTo>
                  <a:pt x="603580" y="42176"/>
                </a:lnTo>
                <a:lnTo>
                  <a:pt x="733259" y="42176"/>
                </a:lnTo>
                <a:lnTo>
                  <a:pt x="733259" y="5346"/>
                </a:lnTo>
                <a:lnTo>
                  <a:pt x="555713" y="5346"/>
                </a:lnTo>
                <a:lnTo>
                  <a:pt x="555713" y="42176"/>
                </a:lnTo>
                <a:lnTo>
                  <a:pt x="555713" y="137426"/>
                </a:lnTo>
                <a:lnTo>
                  <a:pt x="555713" y="174256"/>
                </a:lnTo>
                <a:lnTo>
                  <a:pt x="555713" y="278396"/>
                </a:lnTo>
                <a:lnTo>
                  <a:pt x="555713" y="315226"/>
                </a:lnTo>
                <a:lnTo>
                  <a:pt x="737590" y="315226"/>
                </a:lnTo>
                <a:lnTo>
                  <a:pt x="737590" y="278396"/>
                </a:lnTo>
                <a:close/>
              </a:path>
              <a:path w="970915" h="324484">
                <a:moveTo>
                  <a:pt x="895019" y="268947"/>
                </a:moveTo>
                <a:lnTo>
                  <a:pt x="847153" y="268947"/>
                </a:lnTo>
                <a:lnTo>
                  <a:pt x="847153" y="315379"/>
                </a:lnTo>
                <a:lnTo>
                  <a:pt x="895019" y="315379"/>
                </a:lnTo>
                <a:lnTo>
                  <a:pt x="895019" y="268947"/>
                </a:lnTo>
                <a:close/>
              </a:path>
              <a:path w="970915" h="324484">
                <a:moveTo>
                  <a:pt x="970622" y="77520"/>
                </a:moveTo>
                <a:lnTo>
                  <a:pt x="962406" y="37795"/>
                </a:lnTo>
                <a:lnTo>
                  <a:pt x="962342" y="37477"/>
                </a:lnTo>
                <a:lnTo>
                  <a:pt x="940968" y="14274"/>
                </a:lnTo>
                <a:lnTo>
                  <a:pt x="911682" y="3556"/>
                </a:lnTo>
                <a:lnTo>
                  <a:pt x="879678" y="939"/>
                </a:lnTo>
                <a:lnTo>
                  <a:pt x="860704" y="2171"/>
                </a:lnTo>
                <a:lnTo>
                  <a:pt x="839787" y="5422"/>
                </a:lnTo>
                <a:lnTo>
                  <a:pt x="819315" y="10020"/>
                </a:lnTo>
                <a:lnTo>
                  <a:pt x="801687" y="15303"/>
                </a:lnTo>
                <a:lnTo>
                  <a:pt x="810285" y="54546"/>
                </a:lnTo>
                <a:lnTo>
                  <a:pt x="825931" y="48298"/>
                </a:lnTo>
                <a:lnTo>
                  <a:pt x="844842" y="42938"/>
                </a:lnTo>
                <a:lnTo>
                  <a:pt x="863828" y="39204"/>
                </a:lnTo>
                <a:lnTo>
                  <a:pt x="879678" y="37795"/>
                </a:lnTo>
                <a:lnTo>
                  <a:pt x="900658" y="40030"/>
                </a:lnTo>
                <a:lnTo>
                  <a:pt x="914590" y="47066"/>
                </a:lnTo>
                <a:lnTo>
                  <a:pt x="922312" y="59397"/>
                </a:lnTo>
                <a:lnTo>
                  <a:pt x="924699" y="77508"/>
                </a:lnTo>
                <a:lnTo>
                  <a:pt x="912964" y="103974"/>
                </a:lnTo>
                <a:lnTo>
                  <a:pt x="887120" y="125552"/>
                </a:lnTo>
                <a:lnTo>
                  <a:pt x="861288" y="151345"/>
                </a:lnTo>
                <a:lnTo>
                  <a:pt x="849541" y="190461"/>
                </a:lnTo>
                <a:lnTo>
                  <a:pt x="849541" y="234010"/>
                </a:lnTo>
                <a:lnTo>
                  <a:pt x="892619" y="234010"/>
                </a:lnTo>
                <a:lnTo>
                  <a:pt x="892619" y="192862"/>
                </a:lnTo>
                <a:lnTo>
                  <a:pt x="904811" y="162852"/>
                </a:lnTo>
                <a:lnTo>
                  <a:pt x="931621" y="138772"/>
                </a:lnTo>
                <a:lnTo>
                  <a:pt x="958430" y="112903"/>
                </a:lnTo>
                <a:lnTo>
                  <a:pt x="970622" y="77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17207064" y="10215736"/>
            <a:ext cx="75232" cy="99664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17306526" y="10215743"/>
            <a:ext cx="69549" cy="97570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17399931" y="10217829"/>
            <a:ext cx="79645" cy="95484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17502975" y="10178136"/>
            <a:ext cx="10160" cy="135255"/>
          </a:xfrm>
          <a:custGeom>
            <a:avLst/>
            <a:gdLst/>
            <a:ahLst/>
            <a:cxnLst/>
            <a:rect l="l" t="t" r="r" b="b"/>
            <a:pathLst>
              <a:path w="10159" h="135254">
                <a:moveTo>
                  <a:pt x="9423" y="39700"/>
                </a:moveTo>
                <a:lnTo>
                  <a:pt x="825" y="39700"/>
                </a:lnTo>
                <a:lnTo>
                  <a:pt x="825" y="135178"/>
                </a:lnTo>
                <a:lnTo>
                  <a:pt x="9423" y="135178"/>
                </a:lnTo>
                <a:lnTo>
                  <a:pt x="9423" y="39700"/>
                </a:lnTo>
                <a:close/>
              </a:path>
              <a:path w="10159" h="135254">
                <a:moveTo>
                  <a:pt x="10020" y="0"/>
                </a:moveTo>
                <a:lnTo>
                  <a:pt x="0" y="0"/>
                </a:lnTo>
                <a:lnTo>
                  <a:pt x="0" y="14211"/>
                </a:lnTo>
                <a:lnTo>
                  <a:pt x="10020" y="14211"/>
                </a:lnTo>
                <a:lnTo>
                  <a:pt x="100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17540974" y="10215735"/>
            <a:ext cx="142912" cy="99664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17707593" y="10215743"/>
            <a:ext cx="69549" cy="97570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17805559" y="10215750"/>
            <a:ext cx="128254" cy="97570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17959167" y="10215736"/>
            <a:ext cx="75232" cy="99664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18058629" y="10194011"/>
            <a:ext cx="136480" cy="128284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17670575" y="10458829"/>
            <a:ext cx="137528" cy="140407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17832931" y="10501665"/>
            <a:ext cx="75232" cy="99664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17932393" y="10501665"/>
            <a:ext cx="69623" cy="97570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18027295" y="10461962"/>
            <a:ext cx="74784" cy="139360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18124664" y="10501665"/>
            <a:ext cx="63500" cy="99695"/>
          </a:xfrm>
          <a:custGeom>
            <a:avLst/>
            <a:gdLst/>
            <a:ahLst/>
            <a:cxnLst/>
            <a:rect l="l" t="t" r="r" b="b"/>
            <a:pathLst>
              <a:path w="63500" h="99695">
                <a:moveTo>
                  <a:pt x="30960" y="99664"/>
                </a:moveTo>
                <a:lnTo>
                  <a:pt x="22666" y="99337"/>
                </a:lnTo>
                <a:lnTo>
                  <a:pt x="14582" y="98305"/>
                </a:lnTo>
                <a:lnTo>
                  <a:pt x="7003" y="96490"/>
                </a:lnTo>
                <a:lnTo>
                  <a:pt x="224" y="93816"/>
                </a:lnTo>
                <a:lnTo>
                  <a:pt x="3365" y="86293"/>
                </a:lnTo>
                <a:lnTo>
                  <a:pt x="11244" y="89510"/>
                </a:lnTo>
                <a:lnTo>
                  <a:pt x="17658" y="91491"/>
                </a:lnTo>
                <a:lnTo>
                  <a:pt x="24030" y="92492"/>
                </a:lnTo>
                <a:lnTo>
                  <a:pt x="31783" y="92769"/>
                </a:lnTo>
                <a:lnTo>
                  <a:pt x="40829" y="91480"/>
                </a:lnTo>
                <a:lnTo>
                  <a:pt x="47899" y="87624"/>
                </a:lnTo>
                <a:lnTo>
                  <a:pt x="52500" y="81222"/>
                </a:lnTo>
                <a:lnTo>
                  <a:pt x="54143" y="72293"/>
                </a:lnTo>
                <a:lnTo>
                  <a:pt x="52082" y="63946"/>
                </a:lnTo>
                <a:lnTo>
                  <a:pt x="46571" y="58321"/>
                </a:lnTo>
                <a:lnTo>
                  <a:pt x="38621" y="54458"/>
                </a:lnTo>
                <a:lnTo>
                  <a:pt x="18614" y="47797"/>
                </a:lnTo>
                <a:lnTo>
                  <a:pt x="9235" y="42962"/>
                </a:lnTo>
                <a:lnTo>
                  <a:pt x="2549" y="35972"/>
                </a:lnTo>
                <a:lnTo>
                  <a:pt x="0" y="25905"/>
                </a:lnTo>
                <a:lnTo>
                  <a:pt x="2687" y="13922"/>
                </a:lnTo>
                <a:lnTo>
                  <a:pt x="10058" y="5899"/>
                </a:lnTo>
                <a:lnTo>
                  <a:pt x="21075" y="1402"/>
                </a:lnTo>
                <a:lnTo>
                  <a:pt x="34699" y="0"/>
                </a:lnTo>
                <a:lnTo>
                  <a:pt x="40737" y="420"/>
                </a:lnTo>
                <a:lnTo>
                  <a:pt x="46936" y="1644"/>
                </a:lnTo>
                <a:lnTo>
                  <a:pt x="53766" y="3612"/>
                </a:lnTo>
                <a:lnTo>
                  <a:pt x="61696" y="6266"/>
                </a:lnTo>
                <a:lnTo>
                  <a:pt x="58555" y="13790"/>
                </a:lnTo>
                <a:lnTo>
                  <a:pt x="52275" y="11037"/>
                </a:lnTo>
                <a:lnTo>
                  <a:pt x="46562" y="8853"/>
                </a:lnTo>
                <a:lnTo>
                  <a:pt x="40414" y="7414"/>
                </a:lnTo>
                <a:lnTo>
                  <a:pt x="32830" y="6895"/>
                </a:lnTo>
                <a:lnTo>
                  <a:pt x="23837" y="7829"/>
                </a:lnTo>
                <a:lnTo>
                  <a:pt x="16302" y="10917"/>
                </a:lnTo>
                <a:lnTo>
                  <a:pt x="11124" y="16590"/>
                </a:lnTo>
                <a:lnTo>
                  <a:pt x="9198" y="25277"/>
                </a:lnTo>
                <a:lnTo>
                  <a:pt x="10982" y="32015"/>
                </a:lnTo>
                <a:lnTo>
                  <a:pt x="15788" y="36717"/>
                </a:lnTo>
                <a:lnTo>
                  <a:pt x="22796" y="40086"/>
                </a:lnTo>
                <a:lnTo>
                  <a:pt x="42645" y="46485"/>
                </a:lnTo>
                <a:lnTo>
                  <a:pt x="52984" y="51574"/>
                </a:lnTo>
                <a:lnTo>
                  <a:pt x="60462" y="59602"/>
                </a:lnTo>
                <a:lnTo>
                  <a:pt x="63342" y="72076"/>
                </a:lnTo>
                <a:lnTo>
                  <a:pt x="60806" y="84057"/>
                </a:lnTo>
                <a:lnTo>
                  <a:pt x="53881" y="92688"/>
                </a:lnTo>
                <a:lnTo>
                  <a:pt x="43592" y="97910"/>
                </a:lnTo>
                <a:lnTo>
                  <a:pt x="30960" y="99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16423850" y="10789673"/>
            <a:ext cx="121972" cy="95484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16569678" y="10747891"/>
            <a:ext cx="67903" cy="137273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16662860" y="10765854"/>
            <a:ext cx="137078" cy="128284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16854307" y="10747891"/>
            <a:ext cx="134760" cy="146247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17014346" y="10787579"/>
            <a:ext cx="75232" cy="99664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17161893" y="10787594"/>
            <a:ext cx="128329" cy="97570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17315501" y="10787579"/>
            <a:ext cx="71493" cy="99664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17414140" y="10747884"/>
            <a:ext cx="289040" cy="146255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17764579" y="10744750"/>
            <a:ext cx="273111" cy="142493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18061995" y="10787579"/>
            <a:ext cx="126011" cy="99664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663714" y="9286672"/>
            <a:ext cx="523240" cy="312420"/>
          </a:xfrm>
          <a:custGeom>
            <a:avLst/>
            <a:gdLst/>
            <a:ahLst/>
            <a:cxnLst/>
            <a:rect l="l" t="t" r="r" b="b"/>
            <a:pathLst>
              <a:path w="523240" h="312420">
                <a:moveTo>
                  <a:pt x="345935" y="53009"/>
                </a:moveTo>
                <a:lnTo>
                  <a:pt x="343763" y="33896"/>
                </a:lnTo>
                <a:lnTo>
                  <a:pt x="338201" y="20510"/>
                </a:lnTo>
                <a:lnTo>
                  <a:pt x="330593" y="12636"/>
                </a:lnTo>
                <a:lnTo>
                  <a:pt x="322326" y="10058"/>
                </a:lnTo>
                <a:lnTo>
                  <a:pt x="317080" y="11099"/>
                </a:lnTo>
                <a:lnTo>
                  <a:pt x="311404" y="14312"/>
                </a:lnTo>
                <a:lnTo>
                  <a:pt x="305574" y="19850"/>
                </a:lnTo>
                <a:lnTo>
                  <a:pt x="299885" y="27863"/>
                </a:lnTo>
                <a:lnTo>
                  <a:pt x="308597" y="32194"/>
                </a:lnTo>
                <a:lnTo>
                  <a:pt x="315315" y="39852"/>
                </a:lnTo>
                <a:lnTo>
                  <a:pt x="319646" y="51587"/>
                </a:lnTo>
                <a:lnTo>
                  <a:pt x="321170" y="68097"/>
                </a:lnTo>
                <a:lnTo>
                  <a:pt x="314121" y="114719"/>
                </a:lnTo>
                <a:lnTo>
                  <a:pt x="295579" y="165950"/>
                </a:lnTo>
                <a:lnTo>
                  <a:pt x="269468" y="215963"/>
                </a:lnTo>
                <a:lnTo>
                  <a:pt x="239712" y="258914"/>
                </a:lnTo>
                <a:lnTo>
                  <a:pt x="210235" y="288950"/>
                </a:lnTo>
                <a:lnTo>
                  <a:pt x="184962" y="300266"/>
                </a:lnTo>
                <a:lnTo>
                  <a:pt x="175679" y="300266"/>
                </a:lnTo>
                <a:lnTo>
                  <a:pt x="174129" y="293687"/>
                </a:lnTo>
                <a:lnTo>
                  <a:pt x="174129" y="284022"/>
                </a:lnTo>
                <a:lnTo>
                  <a:pt x="180835" y="243865"/>
                </a:lnTo>
                <a:lnTo>
                  <a:pt x="195605" y="203047"/>
                </a:lnTo>
                <a:lnTo>
                  <a:pt x="210362" y="167894"/>
                </a:lnTo>
                <a:lnTo>
                  <a:pt x="217081" y="144716"/>
                </a:lnTo>
                <a:lnTo>
                  <a:pt x="215849" y="138493"/>
                </a:lnTo>
                <a:lnTo>
                  <a:pt x="211848" y="132334"/>
                </a:lnTo>
                <a:lnTo>
                  <a:pt x="204673" y="127622"/>
                </a:lnTo>
                <a:lnTo>
                  <a:pt x="193852" y="125755"/>
                </a:lnTo>
                <a:lnTo>
                  <a:pt x="183261" y="163664"/>
                </a:lnTo>
                <a:lnTo>
                  <a:pt x="162229" y="209423"/>
                </a:lnTo>
                <a:lnTo>
                  <a:pt x="135128" y="253657"/>
                </a:lnTo>
                <a:lnTo>
                  <a:pt x="106299" y="287058"/>
                </a:lnTo>
                <a:lnTo>
                  <a:pt x="80098" y="300266"/>
                </a:lnTo>
                <a:lnTo>
                  <a:pt x="70815" y="300266"/>
                </a:lnTo>
                <a:lnTo>
                  <a:pt x="68478" y="294855"/>
                </a:lnTo>
                <a:lnTo>
                  <a:pt x="68478" y="285178"/>
                </a:lnTo>
                <a:lnTo>
                  <a:pt x="76288" y="243166"/>
                </a:lnTo>
                <a:lnTo>
                  <a:pt x="93446" y="188493"/>
                </a:lnTo>
                <a:lnTo>
                  <a:pt x="110604" y="128079"/>
                </a:lnTo>
                <a:lnTo>
                  <a:pt x="118402" y="68872"/>
                </a:lnTo>
                <a:lnTo>
                  <a:pt x="115481" y="40474"/>
                </a:lnTo>
                <a:lnTo>
                  <a:pt x="106654" y="18757"/>
                </a:lnTo>
                <a:lnTo>
                  <a:pt x="91795" y="4876"/>
                </a:lnTo>
                <a:lnTo>
                  <a:pt x="70815" y="0"/>
                </a:lnTo>
                <a:lnTo>
                  <a:pt x="43751" y="6299"/>
                </a:lnTo>
                <a:lnTo>
                  <a:pt x="21183" y="22529"/>
                </a:lnTo>
                <a:lnTo>
                  <a:pt x="5727" y="44729"/>
                </a:lnTo>
                <a:lnTo>
                  <a:pt x="0" y="68872"/>
                </a:lnTo>
                <a:lnTo>
                  <a:pt x="1460" y="79590"/>
                </a:lnTo>
                <a:lnTo>
                  <a:pt x="6184" y="88468"/>
                </a:lnTo>
                <a:lnTo>
                  <a:pt x="14693" y="94500"/>
                </a:lnTo>
                <a:lnTo>
                  <a:pt x="27470" y="96735"/>
                </a:lnTo>
                <a:lnTo>
                  <a:pt x="25146" y="91325"/>
                </a:lnTo>
                <a:lnTo>
                  <a:pt x="23990" y="83972"/>
                </a:lnTo>
                <a:lnTo>
                  <a:pt x="23990" y="75844"/>
                </a:lnTo>
                <a:lnTo>
                  <a:pt x="26187" y="54914"/>
                </a:lnTo>
                <a:lnTo>
                  <a:pt x="33172" y="33769"/>
                </a:lnTo>
                <a:lnTo>
                  <a:pt x="45542" y="17411"/>
                </a:lnTo>
                <a:lnTo>
                  <a:pt x="63842" y="10845"/>
                </a:lnTo>
                <a:lnTo>
                  <a:pt x="77101" y="15278"/>
                </a:lnTo>
                <a:lnTo>
                  <a:pt x="84010" y="27190"/>
                </a:lnTo>
                <a:lnTo>
                  <a:pt x="86639" y="44475"/>
                </a:lnTo>
                <a:lnTo>
                  <a:pt x="87058" y="65011"/>
                </a:lnTo>
                <a:lnTo>
                  <a:pt x="79438" y="126123"/>
                </a:lnTo>
                <a:lnTo>
                  <a:pt x="62674" y="187960"/>
                </a:lnTo>
                <a:lnTo>
                  <a:pt x="45923" y="242404"/>
                </a:lnTo>
                <a:lnTo>
                  <a:pt x="38303" y="281317"/>
                </a:lnTo>
                <a:lnTo>
                  <a:pt x="41922" y="296926"/>
                </a:lnTo>
                <a:lnTo>
                  <a:pt x="50736" y="306374"/>
                </a:lnTo>
                <a:lnTo>
                  <a:pt x="61645" y="311023"/>
                </a:lnTo>
                <a:lnTo>
                  <a:pt x="71577" y="312267"/>
                </a:lnTo>
                <a:lnTo>
                  <a:pt x="91008" y="307517"/>
                </a:lnTo>
                <a:lnTo>
                  <a:pt x="111188" y="294271"/>
                </a:lnTo>
                <a:lnTo>
                  <a:pt x="131597" y="274066"/>
                </a:lnTo>
                <a:lnTo>
                  <a:pt x="151676" y="248424"/>
                </a:lnTo>
                <a:lnTo>
                  <a:pt x="148513" y="258978"/>
                </a:lnTo>
                <a:lnTo>
                  <a:pt x="146062" y="268452"/>
                </a:lnTo>
                <a:lnTo>
                  <a:pt x="144500" y="276606"/>
                </a:lnTo>
                <a:lnTo>
                  <a:pt x="143941" y="283248"/>
                </a:lnTo>
                <a:lnTo>
                  <a:pt x="147078" y="296265"/>
                </a:lnTo>
                <a:lnTo>
                  <a:pt x="155067" y="305295"/>
                </a:lnTo>
                <a:lnTo>
                  <a:pt x="165811" y="310565"/>
                </a:lnTo>
                <a:lnTo>
                  <a:pt x="177215" y="312267"/>
                </a:lnTo>
                <a:lnTo>
                  <a:pt x="206667" y="302348"/>
                </a:lnTo>
                <a:lnTo>
                  <a:pt x="238594" y="275691"/>
                </a:lnTo>
                <a:lnTo>
                  <a:pt x="270433" y="236905"/>
                </a:lnTo>
                <a:lnTo>
                  <a:pt x="299631" y="190627"/>
                </a:lnTo>
                <a:lnTo>
                  <a:pt x="323659" y="141465"/>
                </a:lnTo>
                <a:lnTo>
                  <a:pt x="339940" y="94056"/>
                </a:lnTo>
                <a:lnTo>
                  <a:pt x="345935" y="53009"/>
                </a:lnTo>
                <a:close/>
              </a:path>
              <a:path w="523240" h="312420">
                <a:moveTo>
                  <a:pt x="522770" y="220548"/>
                </a:moveTo>
                <a:lnTo>
                  <a:pt x="517740" y="215900"/>
                </a:lnTo>
                <a:lnTo>
                  <a:pt x="504228" y="239788"/>
                </a:lnTo>
                <a:lnTo>
                  <a:pt x="488289" y="259486"/>
                </a:lnTo>
                <a:lnTo>
                  <a:pt x="471982" y="272884"/>
                </a:lnTo>
                <a:lnTo>
                  <a:pt x="457377" y="277825"/>
                </a:lnTo>
                <a:lnTo>
                  <a:pt x="450799" y="277825"/>
                </a:lnTo>
                <a:lnTo>
                  <a:pt x="445770" y="273570"/>
                </a:lnTo>
                <a:lnTo>
                  <a:pt x="445770" y="263118"/>
                </a:lnTo>
                <a:lnTo>
                  <a:pt x="448373" y="248335"/>
                </a:lnTo>
                <a:lnTo>
                  <a:pt x="453974" y="232841"/>
                </a:lnTo>
                <a:lnTo>
                  <a:pt x="459803" y="215722"/>
                </a:lnTo>
                <a:lnTo>
                  <a:pt x="462407" y="198120"/>
                </a:lnTo>
                <a:lnTo>
                  <a:pt x="460933" y="186499"/>
                </a:lnTo>
                <a:lnTo>
                  <a:pt x="460806" y="185483"/>
                </a:lnTo>
                <a:lnTo>
                  <a:pt x="455688" y="174320"/>
                </a:lnTo>
                <a:lnTo>
                  <a:pt x="446570" y="166331"/>
                </a:lnTo>
                <a:lnTo>
                  <a:pt x="432993" y="163283"/>
                </a:lnTo>
                <a:lnTo>
                  <a:pt x="408749" y="171488"/>
                </a:lnTo>
                <a:lnTo>
                  <a:pt x="387629" y="193522"/>
                </a:lnTo>
                <a:lnTo>
                  <a:pt x="369544" y="225475"/>
                </a:lnTo>
                <a:lnTo>
                  <a:pt x="354444" y="263512"/>
                </a:lnTo>
                <a:lnTo>
                  <a:pt x="354050" y="260019"/>
                </a:lnTo>
                <a:lnTo>
                  <a:pt x="353669" y="256159"/>
                </a:lnTo>
                <a:lnTo>
                  <a:pt x="353771" y="248335"/>
                </a:lnTo>
                <a:lnTo>
                  <a:pt x="354545" y="232841"/>
                </a:lnTo>
                <a:lnTo>
                  <a:pt x="361670" y="192722"/>
                </a:lnTo>
                <a:lnTo>
                  <a:pt x="384924" y="159029"/>
                </a:lnTo>
                <a:lnTo>
                  <a:pt x="401154" y="144564"/>
                </a:lnTo>
                <a:lnTo>
                  <a:pt x="429615" y="103606"/>
                </a:lnTo>
                <a:lnTo>
                  <a:pt x="449503" y="61048"/>
                </a:lnTo>
                <a:lnTo>
                  <a:pt x="455472" y="33655"/>
                </a:lnTo>
                <a:lnTo>
                  <a:pt x="456984" y="26695"/>
                </a:lnTo>
                <a:lnTo>
                  <a:pt x="456298" y="18478"/>
                </a:lnTo>
                <a:lnTo>
                  <a:pt x="454088" y="10591"/>
                </a:lnTo>
                <a:lnTo>
                  <a:pt x="450126" y="4660"/>
                </a:lnTo>
                <a:lnTo>
                  <a:pt x="444207" y="2311"/>
                </a:lnTo>
                <a:lnTo>
                  <a:pt x="443826" y="2565"/>
                </a:lnTo>
                <a:lnTo>
                  <a:pt x="443826" y="34429"/>
                </a:lnTo>
                <a:lnTo>
                  <a:pt x="443826" y="36753"/>
                </a:lnTo>
                <a:lnTo>
                  <a:pt x="437769" y="60159"/>
                </a:lnTo>
                <a:lnTo>
                  <a:pt x="421767" y="94551"/>
                </a:lnTo>
                <a:lnTo>
                  <a:pt x="399097" y="130619"/>
                </a:lnTo>
                <a:lnTo>
                  <a:pt x="373011" y="159029"/>
                </a:lnTo>
                <a:lnTo>
                  <a:pt x="390906" y="112839"/>
                </a:lnTo>
                <a:lnTo>
                  <a:pt x="412000" y="72694"/>
                </a:lnTo>
                <a:lnTo>
                  <a:pt x="430911" y="44386"/>
                </a:lnTo>
                <a:lnTo>
                  <a:pt x="442277" y="33655"/>
                </a:lnTo>
                <a:lnTo>
                  <a:pt x="443433" y="33655"/>
                </a:lnTo>
                <a:lnTo>
                  <a:pt x="443826" y="34429"/>
                </a:lnTo>
                <a:lnTo>
                  <a:pt x="443826" y="2565"/>
                </a:lnTo>
                <a:lnTo>
                  <a:pt x="399262" y="50901"/>
                </a:lnTo>
                <a:lnTo>
                  <a:pt x="373735" y="99974"/>
                </a:lnTo>
                <a:lnTo>
                  <a:pt x="351028" y="155206"/>
                </a:lnTo>
                <a:lnTo>
                  <a:pt x="334746" y="208826"/>
                </a:lnTo>
                <a:lnTo>
                  <a:pt x="328510" y="253060"/>
                </a:lnTo>
                <a:lnTo>
                  <a:pt x="329628" y="267995"/>
                </a:lnTo>
                <a:lnTo>
                  <a:pt x="332828" y="280873"/>
                </a:lnTo>
                <a:lnTo>
                  <a:pt x="337820" y="289890"/>
                </a:lnTo>
                <a:lnTo>
                  <a:pt x="344385" y="293293"/>
                </a:lnTo>
                <a:lnTo>
                  <a:pt x="359968" y="276618"/>
                </a:lnTo>
                <a:lnTo>
                  <a:pt x="365556" y="263512"/>
                </a:lnTo>
                <a:lnTo>
                  <a:pt x="375627" y="239903"/>
                </a:lnTo>
                <a:lnTo>
                  <a:pt x="394335" y="203187"/>
                </a:lnTo>
                <a:lnTo>
                  <a:pt x="419061" y="186499"/>
                </a:lnTo>
                <a:lnTo>
                  <a:pt x="427189" y="186499"/>
                </a:lnTo>
                <a:lnTo>
                  <a:pt x="433768" y="191528"/>
                </a:lnTo>
                <a:lnTo>
                  <a:pt x="433768" y="205079"/>
                </a:lnTo>
                <a:lnTo>
                  <a:pt x="431888" y="219760"/>
                </a:lnTo>
                <a:lnTo>
                  <a:pt x="427774" y="235165"/>
                </a:lnTo>
                <a:lnTo>
                  <a:pt x="423646" y="250139"/>
                </a:lnTo>
                <a:lnTo>
                  <a:pt x="421779" y="263512"/>
                </a:lnTo>
                <a:lnTo>
                  <a:pt x="423443" y="273189"/>
                </a:lnTo>
                <a:lnTo>
                  <a:pt x="428447" y="280911"/>
                </a:lnTo>
                <a:lnTo>
                  <a:pt x="436791" y="286029"/>
                </a:lnTo>
                <a:lnTo>
                  <a:pt x="448475" y="287883"/>
                </a:lnTo>
                <a:lnTo>
                  <a:pt x="470369" y="282689"/>
                </a:lnTo>
                <a:lnTo>
                  <a:pt x="477316" y="277825"/>
                </a:lnTo>
                <a:lnTo>
                  <a:pt x="490702" y="268439"/>
                </a:lnTo>
                <a:lnTo>
                  <a:pt x="508495" y="247065"/>
                </a:lnTo>
                <a:lnTo>
                  <a:pt x="522770" y="220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1164418" y="9334263"/>
            <a:ext cx="301820" cy="249202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1556002" y="9286663"/>
            <a:ext cx="217170" cy="290830"/>
          </a:xfrm>
          <a:custGeom>
            <a:avLst/>
            <a:gdLst/>
            <a:ahLst/>
            <a:cxnLst/>
            <a:rect l="l" t="t" r="r" b="b"/>
            <a:pathLst>
              <a:path w="217169" h="290829">
                <a:moveTo>
                  <a:pt x="29023" y="290206"/>
                </a:moveTo>
                <a:lnTo>
                  <a:pt x="18939" y="288339"/>
                </a:lnTo>
                <a:lnTo>
                  <a:pt x="9578" y="282518"/>
                </a:lnTo>
                <a:lnTo>
                  <a:pt x="2685" y="272416"/>
                </a:lnTo>
                <a:lnTo>
                  <a:pt x="0" y="257705"/>
                </a:lnTo>
                <a:lnTo>
                  <a:pt x="9516" y="221082"/>
                </a:lnTo>
                <a:lnTo>
                  <a:pt x="34052" y="182394"/>
                </a:lnTo>
                <a:lnTo>
                  <a:pt x="67585" y="151760"/>
                </a:lnTo>
                <a:lnTo>
                  <a:pt x="104091" y="139300"/>
                </a:lnTo>
                <a:lnTo>
                  <a:pt x="114928" y="139300"/>
                </a:lnTo>
                <a:lnTo>
                  <a:pt x="121112" y="143174"/>
                </a:lnTo>
                <a:lnTo>
                  <a:pt x="121112" y="153232"/>
                </a:lnTo>
                <a:lnTo>
                  <a:pt x="120335" y="156717"/>
                </a:lnTo>
                <a:lnTo>
                  <a:pt x="117635" y="152843"/>
                </a:lnTo>
                <a:lnTo>
                  <a:pt x="112602" y="150906"/>
                </a:lnTo>
                <a:lnTo>
                  <a:pt x="75736" y="162678"/>
                </a:lnTo>
                <a:lnTo>
                  <a:pt x="33484" y="224530"/>
                </a:lnTo>
                <a:lnTo>
                  <a:pt x="27086" y="253061"/>
                </a:lnTo>
                <a:lnTo>
                  <a:pt x="27086" y="264668"/>
                </a:lnTo>
                <a:lnTo>
                  <a:pt x="32501" y="271638"/>
                </a:lnTo>
                <a:lnTo>
                  <a:pt x="41019" y="271638"/>
                </a:lnTo>
                <a:lnTo>
                  <a:pt x="81358" y="242665"/>
                </a:lnTo>
                <a:lnTo>
                  <a:pt x="104030" y="209116"/>
                </a:lnTo>
                <a:lnTo>
                  <a:pt x="124597" y="165227"/>
                </a:lnTo>
                <a:lnTo>
                  <a:pt x="146926" y="107905"/>
                </a:lnTo>
                <a:lnTo>
                  <a:pt x="169727" y="54609"/>
                </a:lnTo>
                <a:lnTo>
                  <a:pt x="191149" y="15315"/>
                </a:lnTo>
                <a:lnTo>
                  <a:pt x="209342" y="0"/>
                </a:lnTo>
                <a:lnTo>
                  <a:pt x="213598" y="0"/>
                </a:lnTo>
                <a:lnTo>
                  <a:pt x="217083" y="3866"/>
                </a:lnTo>
                <a:lnTo>
                  <a:pt x="217083" y="8899"/>
                </a:lnTo>
                <a:lnTo>
                  <a:pt x="207827" y="36137"/>
                </a:lnTo>
                <a:lnTo>
                  <a:pt x="185754" y="82766"/>
                </a:lnTo>
                <a:lnTo>
                  <a:pt x="159410" y="140036"/>
                </a:lnTo>
                <a:lnTo>
                  <a:pt x="137338" y="199201"/>
                </a:lnTo>
                <a:lnTo>
                  <a:pt x="128082" y="251513"/>
                </a:lnTo>
                <a:lnTo>
                  <a:pt x="128082" y="273178"/>
                </a:lnTo>
                <a:lnTo>
                  <a:pt x="136981" y="273178"/>
                </a:lnTo>
                <a:lnTo>
                  <a:pt x="150702" y="269182"/>
                </a:lnTo>
                <a:lnTo>
                  <a:pt x="166632" y="257749"/>
                </a:lnTo>
                <a:lnTo>
                  <a:pt x="182635" y="239714"/>
                </a:lnTo>
                <a:lnTo>
                  <a:pt x="196569" y="215909"/>
                </a:lnTo>
                <a:lnTo>
                  <a:pt x="201213" y="219393"/>
                </a:lnTo>
                <a:lnTo>
                  <a:pt x="186817" y="247032"/>
                </a:lnTo>
                <a:lnTo>
                  <a:pt x="167886" y="268973"/>
                </a:lnTo>
                <a:lnTo>
                  <a:pt x="146852" y="283441"/>
                </a:lnTo>
                <a:lnTo>
                  <a:pt x="126145" y="288658"/>
                </a:lnTo>
                <a:lnTo>
                  <a:pt x="113993" y="286028"/>
                </a:lnTo>
                <a:lnTo>
                  <a:pt x="106121" y="279226"/>
                </a:lnTo>
                <a:lnTo>
                  <a:pt x="101876" y="269886"/>
                </a:lnTo>
                <a:lnTo>
                  <a:pt x="100606" y="259642"/>
                </a:lnTo>
                <a:lnTo>
                  <a:pt x="101102" y="251921"/>
                </a:lnTo>
                <a:lnTo>
                  <a:pt x="102541" y="242276"/>
                </a:lnTo>
                <a:lnTo>
                  <a:pt x="104850" y="230962"/>
                </a:lnTo>
                <a:lnTo>
                  <a:pt x="107958" y="218234"/>
                </a:lnTo>
                <a:lnTo>
                  <a:pt x="88333" y="246949"/>
                </a:lnTo>
                <a:lnTo>
                  <a:pt x="67910" y="269748"/>
                </a:lnTo>
                <a:lnTo>
                  <a:pt x="47777" y="284784"/>
                </a:lnTo>
                <a:lnTo>
                  <a:pt x="29023" y="290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1740966" y="9429060"/>
            <a:ext cx="173738" cy="148588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2008730" y="9288982"/>
            <a:ext cx="309245" cy="294640"/>
          </a:xfrm>
          <a:custGeom>
            <a:avLst/>
            <a:gdLst/>
            <a:ahLst/>
            <a:cxnLst/>
            <a:rect l="l" t="t" r="r" b="b"/>
            <a:pathLst>
              <a:path w="309244" h="294640">
                <a:moveTo>
                  <a:pt x="158256" y="159035"/>
                </a:moveTo>
                <a:lnTo>
                  <a:pt x="87056" y="159035"/>
                </a:lnTo>
                <a:lnTo>
                  <a:pt x="97848" y="158667"/>
                </a:lnTo>
                <a:lnTo>
                  <a:pt x="109547" y="157538"/>
                </a:lnTo>
                <a:lnTo>
                  <a:pt x="122479" y="155609"/>
                </a:lnTo>
                <a:lnTo>
                  <a:pt x="136974" y="152843"/>
                </a:lnTo>
                <a:lnTo>
                  <a:pt x="159652" y="97945"/>
                </a:lnTo>
                <a:lnTo>
                  <a:pt x="185198" y="48851"/>
                </a:lnTo>
                <a:lnTo>
                  <a:pt x="209945" y="13543"/>
                </a:lnTo>
                <a:lnTo>
                  <a:pt x="230230" y="0"/>
                </a:lnTo>
                <a:lnTo>
                  <a:pt x="236144" y="2340"/>
                </a:lnTo>
                <a:lnTo>
                  <a:pt x="240099" y="8272"/>
                </a:lnTo>
                <a:lnTo>
                  <a:pt x="242313" y="16162"/>
                </a:lnTo>
                <a:lnTo>
                  <a:pt x="243003" y="24379"/>
                </a:lnTo>
                <a:lnTo>
                  <a:pt x="241540" y="31341"/>
                </a:lnTo>
                <a:lnTo>
                  <a:pt x="228293" y="31341"/>
                </a:lnTo>
                <a:lnTo>
                  <a:pt x="217655" y="39888"/>
                </a:lnTo>
                <a:lnTo>
                  <a:pt x="200340" y="63414"/>
                </a:lnTo>
                <a:lnTo>
                  <a:pt x="180847" y="98764"/>
                </a:lnTo>
                <a:lnTo>
                  <a:pt x="163672" y="142785"/>
                </a:lnTo>
                <a:lnTo>
                  <a:pt x="176531" y="142785"/>
                </a:lnTo>
                <a:lnTo>
                  <a:pt x="158646" y="157884"/>
                </a:lnTo>
                <a:lnTo>
                  <a:pt x="158256" y="159035"/>
                </a:lnTo>
                <a:close/>
              </a:path>
              <a:path w="309244" h="294640">
                <a:moveTo>
                  <a:pt x="176531" y="142785"/>
                </a:moveTo>
                <a:lnTo>
                  <a:pt x="163672" y="142785"/>
                </a:lnTo>
                <a:lnTo>
                  <a:pt x="189032" y="116550"/>
                </a:lnTo>
                <a:lnTo>
                  <a:pt x="210108" y="85274"/>
                </a:lnTo>
                <a:lnTo>
                  <a:pt x="224509" y="55666"/>
                </a:lnTo>
                <a:lnTo>
                  <a:pt x="229841" y="34438"/>
                </a:lnTo>
                <a:lnTo>
                  <a:pt x="229841" y="32112"/>
                </a:lnTo>
                <a:lnTo>
                  <a:pt x="229452" y="31341"/>
                </a:lnTo>
                <a:lnTo>
                  <a:pt x="241540" y="31341"/>
                </a:lnTo>
                <a:lnTo>
                  <a:pt x="236243" y="56557"/>
                </a:lnTo>
                <a:lnTo>
                  <a:pt x="217948" y="94323"/>
                </a:lnTo>
                <a:lnTo>
                  <a:pt x="191091" y="130493"/>
                </a:lnTo>
                <a:lnTo>
                  <a:pt x="176531" y="142785"/>
                </a:lnTo>
                <a:close/>
              </a:path>
              <a:path w="309244" h="294640">
                <a:moveTo>
                  <a:pt x="52716" y="148962"/>
                </a:moveTo>
                <a:lnTo>
                  <a:pt x="27468" y="148962"/>
                </a:lnTo>
                <a:lnTo>
                  <a:pt x="44598" y="109251"/>
                </a:lnTo>
                <a:lnTo>
                  <a:pt x="62343" y="76215"/>
                </a:lnTo>
                <a:lnTo>
                  <a:pt x="79001" y="53627"/>
                </a:lnTo>
                <a:lnTo>
                  <a:pt x="92866" y="45259"/>
                </a:lnTo>
                <a:lnTo>
                  <a:pt x="96740" y="45259"/>
                </a:lnTo>
                <a:lnTo>
                  <a:pt x="100995" y="48355"/>
                </a:lnTo>
                <a:lnTo>
                  <a:pt x="100995" y="53769"/>
                </a:lnTo>
                <a:lnTo>
                  <a:pt x="96110" y="68630"/>
                </a:lnTo>
                <a:lnTo>
                  <a:pt x="83678" y="91690"/>
                </a:lnTo>
                <a:lnTo>
                  <a:pt x="67039" y="121136"/>
                </a:lnTo>
                <a:lnTo>
                  <a:pt x="52716" y="148962"/>
                </a:lnTo>
                <a:close/>
              </a:path>
              <a:path w="309244" h="294640">
                <a:moveTo>
                  <a:pt x="34438" y="294080"/>
                </a:moveTo>
                <a:lnTo>
                  <a:pt x="19589" y="291685"/>
                </a:lnTo>
                <a:lnTo>
                  <a:pt x="8803" y="284501"/>
                </a:lnTo>
                <a:lnTo>
                  <a:pt x="2224" y="272529"/>
                </a:lnTo>
                <a:lnTo>
                  <a:pt x="0" y="255768"/>
                </a:lnTo>
                <a:lnTo>
                  <a:pt x="1958" y="235731"/>
                </a:lnTo>
                <a:lnTo>
                  <a:pt x="7254" y="211268"/>
                </a:lnTo>
                <a:lnTo>
                  <a:pt x="15017" y="184483"/>
                </a:lnTo>
                <a:lnTo>
                  <a:pt x="24379" y="157480"/>
                </a:lnTo>
                <a:lnTo>
                  <a:pt x="19346" y="156702"/>
                </a:lnTo>
                <a:lnTo>
                  <a:pt x="14710" y="153606"/>
                </a:lnTo>
                <a:lnTo>
                  <a:pt x="10447" y="152058"/>
                </a:lnTo>
                <a:lnTo>
                  <a:pt x="10447" y="145096"/>
                </a:lnTo>
                <a:lnTo>
                  <a:pt x="14321" y="145484"/>
                </a:lnTo>
                <a:lnTo>
                  <a:pt x="20116" y="148573"/>
                </a:lnTo>
                <a:lnTo>
                  <a:pt x="27468" y="148962"/>
                </a:lnTo>
                <a:lnTo>
                  <a:pt x="52716" y="148962"/>
                </a:lnTo>
                <a:lnTo>
                  <a:pt x="49529" y="155154"/>
                </a:lnTo>
                <a:lnTo>
                  <a:pt x="58928" y="156748"/>
                </a:lnTo>
                <a:lnTo>
                  <a:pt x="68146" y="157972"/>
                </a:lnTo>
                <a:lnTo>
                  <a:pt x="77438" y="158758"/>
                </a:lnTo>
                <a:lnTo>
                  <a:pt x="87056" y="159035"/>
                </a:lnTo>
                <a:lnTo>
                  <a:pt x="158256" y="159035"/>
                </a:lnTo>
                <a:lnTo>
                  <a:pt x="156811" y="163298"/>
                </a:lnTo>
                <a:lnTo>
                  <a:pt x="132719" y="163298"/>
                </a:lnTo>
                <a:lnTo>
                  <a:pt x="127009" y="164465"/>
                </a:lnTo>
                <a:lnTo>
                  <a:pt x="45266" y="164465"/>
                </a:lnTo>
                <a:lnTo>
                  <a:pt x="36880" y="185373"/>
                </a:lnTo>
                <a:lnTo>
                  <a:pt x="30126" y="206643"/>
                </a:lnTo>
                <a:lnTo>
                  <a:pt x="25621" y="227913"/>
                </a:lnTo>
                <a:lnTo>
                  <a:pt x="23983" y="248821"/>
                </a:lnTo>
                <a:lnTo>
                  <a:pt x="25192" y="263127"/>
                </a:lnTo>
                <a:lnTo>
                  <a:pt x="29013" y="272717"/>
                </a:lnTo>
                <a:lnTo>
                  <a:pt x="35735" y="278100"/>
                </a:lnTo>
                <a:lnTo>
                  <a:pt x="45648" y="279782"/>
                </a:lnTo>
                <a:lnTo>
                  <a:pt x="75399" y="279782"/>
                </a:lnTo>
                <a:lnTo>
                  <a:pt x="57582" y="289727"/>
                </a:lnTo>
                <a:lnTo>
                  <a:pt x="34438" y="294080"/>
                </a:lnTo>
                <a:close/>
              </a:path>
              <a:path w="309244" h="294640">
                <a:moveTo>
                  <a:pt x="151580" y="261198"/>
                </a:moveTo>
                <a:lnTo>
                  <a:pt x="140459" y="261198"/>
                </a:lnTo>
                <a:lnTo>
                  <a:pt x="155563" y="223173"/>
                </a:lnTo>
                <a:lnTo>
                  <a:pt x="173642" y="191208"/>
                </a:lnTo>
                <a:lnTo>
                  <a:pt x="194767" y="169184"/>
                </a:lnTo>
                <a:lnTo>
                  <a:pt x="219012" y="160980"/>
                </a:lnTo>
                <a:lnTo>
                  <a:pt x="232587" y="164027"/>
                </a:lnTo>
                <a:lnTo>
                  <a:pt x="241700" y="172007"/>
                </a:lnTo>
                <a:lnTo>
                  <a:pt x="246822" y="183181"/>
                </a:lnTo>
                <a:lnTo>
                  <a:pt x="246949" y="184185"/>
                </a:lnTo>
                <a:lnTo>
                  <a:pt x="205087" y="184185"/>
                </a:lnTo>
                <a:lnTo>
                  <a:pt x="180357" y="200873"/>
                </a:lnTo>
                <a:lnTo>
                  <a:pt x="161651" y="237585"/>
                </a:lnTo>
                <a:lnTo>
                  <a:pt x="151580" y="261198"/>
                </a:lnTo>
                <a:close/>
              </a:path>
              <a:path w="309244" h="294640">
                <a:moveTo>
                  <a:pt x="75399" y="279782"/>
                </a:moveTo>
                <a:lnTo>
                  <a:pt x="45648" y="279782"/>
                </a:lnTo>
                <a:lnTo>
                  <a:pt x="65623" y="275156"/>
                </a:lnTo>
                <a:lnTo>
                  <a:pt x="85019" y="261933"/>
                </a:lnTo>
                <a:lnTo>
                  <a:pt x="103109" y="241092"/>
                </a:lnTo>
                <a:lnTo>
                  <a:pt x="119168" y="213613"/>
                </a:lnTo>
                <a:lnTo>
                  <a:pt x="121934" y="200873"/>
                </a:lnTo>
                <a:lnTo>
                  <a:pt x="124814" y="189218"/>
                </a:lnTo>
                <a:lnTo>
                  <a:pt x="128316" y="176925"/>
                </a:lnTo>
                <a:lnTo>
                  <a:pt x="132719" y="163298"/>
                </a:lnTo>
                <a:lnTo>
                  <a:pt x="156811" y="163298"/>
                </a:lnTo>
                <a:lnTo>
                  <a:pt x="151604" y="178665"/>
                </a:lnTo>
                <a:lnTo>
                  <a:pt x="145538" y="203690"/>
                </a:lnTo>
                <a:lnTo>
                  <a:pt x="141285" y="228352"/>
                </a:lnTo>
                <a:lnTo>
                  <a:pt x="140754" y="234874"/>
                </a:lnTo>
                <a:lnTo>
                  <a:pt x="115698" y="234874"/>
                </a:lnTo>
                <a:lnTo>
                  <a:pt x="99083" y="258817"/>
                </a:lnTo>
                <a:lnTo>
                  <a:pt x="79420" y="277537"/>
                </a:lnTo>
                <a:lnTo>
                  <a:pt x="75399" y="279782"/>
                </a:lnTo>
                <a:close/>
              </a:path>
              <a:path w="309244" h="294640">
                <a:moveTo>
                  <a:pt x="85126" y="168720"/>
                </a:moveTo>
                <a:lnTo>
                  <a:pt x="74656" y="168381"/>
                </a:lnTo>
                <a:lnTo>
                  <a:pt x="64619" y="167462"/>
                </a:lnTo>
                <a:lnTo>
                  <a:pt x="54870" y="166108"/>
                </a:lnTo>
                <a:lnTo>
                  <a:pt x="45266" y="164465"/>
                </a:lnTo>
                <a:lnTo>
                  <a:pt x="127009" y="164465"/>
                </a:lnTo>
                <a:lnTo>
                  <a:pt x="119786" y="165940"/>
                </a:lnTo>
                <a:lnTo>
                  <a:pt x="107616" y="167605"/>
                </a:lnTo>
                <a:lnTo>
                  <a:pt x="96098" y="168471"/>
                </a:lnTo>
                <a:lnTo>
                  <a:pt x="85126" y="168720"/>
                </a:lnTo>
                <a:close/>
              </a:path>
              <a:path w="309244" h="294640">
                <a:moveTo>
                  <a:pt x="234492" y="285570"/>
                </a:moveTo>
                <a:lnTo>
                  <a:pt x="207848" y="260809"/>
                </a:lnTo>
                <a:lnTo>
                  <a:pt x="209669" y="247816"/>
                </a:lnTo>
                <a:lnTo>
                  <a:pt x="213792" y="232845"/>
                </a:lnTo>
                <a:lnTo>
                  <a:pt x="217916" y="217440"/>
                </a:lnTo>
                <a:lnTo>
                  <a:pt x="219671" y="203690"/>
                </a:lnTo>
                <a:lnTo>
                  <a:pt x="219790" y="189218"/>
                </a:lnTo>
                <a:lnTo>
                  <a:pt x="213209" y="184185"/>
                </a:lnTo>
                <a:lnTo>
                  <a:pt x="246949" y="184185"/>
                </a:lnTo>
                <a:lnTo>
                  <a:pt x="248425" y="195807"/>
                </a:lnTo>
                <a:lnTo>
                  <a:pt x="245825" y="213418"/>
                </a:lnTo>
                <a:lnTo>
                  <a:pt x="240105" y="230195"/>
                </a:lnTo>
                <a:lnTo>
                  <a:pt x="234373" y="246099"/>
                </a:lnTo>
                <a:lnTo>
                  <a:pt x="231785" y="260809"/>
                </a:lnTo>
                <a:lnTo>
                  <a:pt x="231785" y="271256"/>
                </a:lnTo>
                <a:lnTo>
                  <a:pt x="236818" y="275511"/>
                </a:lnTo>
                <a:lnTo>
                  <a:pt x="263334" y="275511"/>
                </a:lnTo>
                <a:lnTo>
                  <a:pt x="256386" y="280383"/>
                </a:lnTo>
                <a:lnTo>
                  <a:pt x="234492" y="285570"/>
                </a:lnTo>
                <a:close/>
              </a:path>
              <a:path w="309244" h="294640">
                <a:moveTo>
                  <a:pt x="263334" y="275511"/>
                </a:moveTo>
                <a:lnTo>
                  <a:pt x="243392" y="275511"/>
                </a:lnTo>
                <a:lnTo>
                  <a:pt x="257995" y="270572"/>
                </a:lnTo>
                <a:lnTo>
                  <a:pt x="274301" y="257180"/>
                </a:lnTo>
                <a:lnTo>
                  <a:pt x="290244" y="237475"/>
                </a:lnTo>
                <a:lnTo>
                  <a:pt x="303757" y="213598"/>
                </a:lnTo>
                <a:lnTo>
                  <a:pt x="308790" y="218242"/>
                </a:lnTo>
                <a:lnTo>
                  <a:pt x="294515" y="244761"/>
                </a:lnTo>
                <a:lnTo>
                  <a:pt x="276720" y="266127"/>
                </a:lnTo>
                <a:lnTo>
                  <a:pt x="263334" y="275511"/>
                </a:lnTo>
                <a:close/>
              </a:path>
              <a:path w="309244" h="294640">
                <a:moveTo>
                  <a:pt x="130408" y="290984"/>
                </a:moveTo>
                <a:lnTo>
                  <a:pt x="123849" y="287580"/>
                </a:lnTo>
                <a:lnTo>
                  <a:pt x="118847" y="278553"/>
                </a:lnTo>
                <a:lnTo>
                  <a:pt x="115659" y="265682"/>
                </a:lnTo>
                <a:lnTo>
                  <a:pt x="114539" y="250743"/>
                </a:lnTo>
                <a:lnTo>
                  <a:pt x="114635" y="244761"/>
                </a:lnTo>
                <a:lnTo>
                  <a:pt x="114928" y="240684"/>
                </a:lnTo>
                <a:lnTo>
                  <a:pt x="115698" y="234874"/>
                </a:lnTo>
                <a:lnTo>
                  <a:pt x="140754" y="234874"/>
                </a:lnTo>
                <a:lnTo>
                  <a:pt x="139700" y="247816"/>
                </a:lnTo>
                <a:lnTo>
                  <a:pt x="139681" y="253846"/>
                </a:lnTo>
                <a:lnTo>
                  <a:pt x="140459" y="261198"/>
                </a:lnTo>
                <a:lnTo>
                  <a:pt x="151580" y="261198"/>
                </a:lnTo>
                <a:lnTo>
                  <a:pt x="145993" y="274297"/>
                </a:lnTo>
                <a:lnTo>
                  <a:pt x="130408" y="290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2300096" y="9425964"/>
            <a:ext cx="297558" cy="247662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709663" y="9712961"/>
            <a:ext cx="1344295" cy="314960"/>
          </a:xfrm>
          <a:custGeom>
            <a:avLst/>
            <a:gdLst/>
            <a:ahLst/>
            <a:cxnLst/>
            <a:rect l="l" t="t" r="r" b="b"/>
            <a:pathLst>
              <a:path w="1344295" h="314959">
                <a:moveTo>
                  <a:pt x="228752" y="4406"/>
                </a:moveTo>
                <a:lnTo>
                  <a:pt x="180898" y="4406"/>
                </a:lnTo>
                <a:lnTo>
                  <a:pt x="180898" y="136486"/>
                </a:lnTo>
                <a:lnTo>
                  <a:pt x="47853" y="136486"/>
                </a:lnTo>
                <a:lnTo>
                  <a:pt x="47853" y="4406"/>
                </a:lnTo>
                <a:lnTo>
                  <a:pt x="0" y="4406"/>
                </a:lnTo>
                <a:lnTo>
                  <a:pt x="0" y="136486"/>
                </a:lnTo>
                <a:lnTo>
                  <a:pt x="0" y="173316"/>
                </a:lnTo>
                <a:lnTo>
                  <a:pt x="0" y="314286"/>
                </a:lnTo>
                <a:lnTo>
                  <a:pt x="47853" y="314286"/>
                </a:lnTo>
                <a:lnTo>
                  <a:pt x="47853" y="173316"/>
                </a:lnTo>
                <a:lnTo>
                  <a:pt x="180898" y="173316"/>
                </a:lnTo>
                <a:lnTo>
                  <a:pt x="180898" y="314286"/>
                </a:lnTo>
                <a:lnTo>
                  <a:pt x="228752" y="314286"/>
                </a:lnTo>
                <a:lnTo>
                  <a:pt x="228752" y="173316"/>
                </a:lnTo>
                <a:lnTo>
                  <a:pt x="228752" y="136486"/>
                </a:lnTo>
                <a:lnTo>
                  <a:pt x="228752" y="4406"/>
                </a:lnTo>
                <a:close/>
              </a:path>
              <a:path w="1344295" h="314959">
                <a:moveTo>
                  <a:pt x="502526" y="277456"/>
                </a:moveTo>
                <a:lnTo>
                  <a:pt x="368528" y="277456"/>
                </a:lnTo>
                <a:lnTo>
                  <a:pt x="368528" y="173316"/>
                </a:lnTo>
                <a:lnTo>
                  <a:pt x="488175" y="173316"/>
                </a:lnTo>
                <a:lnTo>
                  <a:pt x="488175" y="136486"/>
                </a:lnTo>
                <a:lnTo>
                  <a:pt x="368528" y="136486"/>
                </a:lnTo>
                <a:lnTo>
                  <a:pt x="368528" y="41236"/>
                </a:lnTo>
                <a:lnTo>
                  <a:pt x="498221" y="41236"/>
                </a:lnTo>
                <a:lnTo>
                  <a:pt x="498221" y="4406"/>
                </a:lnTo>
                <a:lnTo>
                  <a:pt x="320675" y="4406"/>
                </a:lnTo>
                <a:lnTo>
                  <a:pt x="320675" y="41236"/>
                </a:lnTo>
                <a:lnTo>
                  <a:pt x="320675" y="136486"/>
                </a:lnTo>
                <a:lnTo>
                  <a:pt x="320675" y="173316"/>
                </a:lnTo>
                <a:lnTo>
                  <a:pt x="320675" y="277456"/>
                </a:lnTo>
                <a:lnTo>
                  <a:pt x="320675" y="314286"/>
                </a:lnTo>
                <a:lnTo>
                  <a:pt x="502526" y="314286"/>
                </a:lnTo>
                <a:lnTo>
                  <a:pt x="502526" y="277456"/>
                </a:lnTo>
                <a:close/>
              </a:path>
              <a:path w="1344295" h="314959">
                <a:moveTo>
                  <a:pt x="841857" y="314439"/>
                </a:moveTo>
                <a:lnTo>
                  <a:pt x="808837" y="226860"/>
                </a:lnTo>
                <a:lnTo>
                  <a:pt x="795299" y="190957"/>
                </a:lnTo>
                <a:lnTo>
                  <a:pt x="746620" y="61899"/>
                </a:lnTo>
                <a:lnTo>
                  <a:pt x="746620" y="190957"/>
                </a:lnTo>
                <a:lnTo>
                  <a:pt x="653288" y="190957"/>
                </a:lnTo>
                <a:lnTo>
                  <a:pt x="701636" y="60312"/>
                </a:lnTo>
                <a:lnTo>
                  <a:pt x="746620" y="190957"/>
                </a:lnTo>
                <a:lnTo>
                  <a:pt x="746620" y="61899"/>
                </a:lnTo>
                <a:lnTo>
                  <a:pt x="746023" y="60312"/>
                </a:lnTo>
                <a:lnTo>
                  <a:pt x="725081" y="4787"/>
                </a:lnTo>
                <a:lnTo>
                  <a:pt x="682967" y="4787"/>
                </a:lnTo>
                <a:lnTo>
                  <a:pt x="557098" y="314439"/>
                </a:lnTo>
                <a:lnTo>
                  <a:pt x="607352" y="314439"/>
                </a:lnTo>
                <a:lnTo>
                  <a:pt x="639889" y="226860"/>
                </a:lnTo>
                <a:lnTo>
                  <a:pt x="758583" y="226860"/>
                </a:lnTo>
                <a:lnTo>
                  <a:pt x="789216" y="314439"/>
                </a:lnTo>
                <a:lnTo>
                  <a:pt x="841857" y="314439"/>
                </a:lnTo>
                <a:close/>
              </a:path>
              <a:path w="1344295" h="314959">
                <a:moveTo>
                  <a:pt x="1129512" y="314439"/>
                </a:moveTo>
                <a:lnTo>
                  <a:pt x="1029614" y="180911"/>
                </a:lnTo>
                <a:lnTo>
                  <a:pt x="1028534" y="179476"/>
                </a:lnTo>
                <a:lnTo>
                  <a:pt x="1067638" y="169138"/>
                </a:lnTo>
                <a:lnTo>
                  <a:pt x="1093012" y="149199"/>
                </a:lnTo>
                <a:lnTo>
                  <a:pt x="1095641" y="144056"/>
                </a:lnTo>
                <a:lnTo>
                  <a:pt x="1106728" y="122262"/>
                </a:lnTo>
                <a:lnTo>
                  <a:pt x="1110843" y="90932"/>
                </a:lnTo>
                <a:lnTo>
                  <a:pt x="1101852" y="48399"/>
                </a:lnTo>
                <a:lnTo>
                  <a:pt x="1095819" y="41643"/>
                </a:lnTo>
                <a:lnTo>
                  <a:pt x="1078357" y="22021"/>
                </a:lnTo>
                <a:lnTo>
                  <a:pt x="1062037" y="15316"/>
                </a:lnTo>
                <a:lnTo>
                  <a:pt x="1062037" y="90932"/>
                </a:lnTo>
                <a:lnTo>
                  <a:pt x="1059294" y="111950"/>
                </a:lnTo>
                <a:lnTo>
                  <a:pt x="1050544" y="128803"/>
                </a:lnTo>
                <a:lnTo>
                  <a:pt x="1034973" y="139992"/>
                </a:lnTo>
                <a:lnTo>
                  <a:pt x="1011783" y="144056"/>
                </a:lnTo>
                <a:lnTo>
                  <a:pt x="950518" y="144056"/>
                </a:lnTo>
                <a:lnTo>
                  <a:pt x="950518" y="41643"/>
                </a:lnTo>
                <a:lnTo>
                  <a:pt x="1011301" y="41643"/>
                </a:lnTo>
                <a:lnTo>
                  <a:pt x="1033360" y="44970"/>
                </a:lnTo>
                <a:lnTo>
                  <a:pt x="1049235" y="54622"/>
                </a:lnTo>
                <a:lnTo>
                  <a:pt x="1058811" y="70104"/>
                </a:lnTo>
                <a:lnTo>
                  <a:pt x="1062037" y="90932"/>
                </a:lnTo>
                <a:lnTo>
                  <a:pt x="1062037" y="15316"/>
                </a:lnTo>
                <a:lnTo>
                  <a:pt x="1045629" y="8559"/>
                </a:lnTo>
                <a:lnTo>
                  <a:pt x="1008900" y="4787"/>
                </a:lnTo>
                <a:lnTo>
                  <a:pt x="902665" y="4787"/>
                </a:lnTo>
                <a:lnTo>
                  <a:pt x="902665" y="314439"/>
                </a:lnTo>
                <a:lnTo>
                  <a:pt x="950518" y="314439"/>
                </a:lnTo>
                <a:lnTo>
                  <a:pt x="950518" y="180911"/>
                </a:lnTo>
                <a:lnTo>
                  <a:pt x="973010" y="180911"/>
                </a:lnTo>
                <a:lnTo>
                  <a:pt x="1071600" y="314439"/>
                </a:lnTo>
                <a:lnTo>
                  <a:pt x="1129512" y="314439"/>
                </a:lnTo>
                <a:close/>
              </a:path>
              <a:path w="1344295" h="314959">
                <a:moveTo>
                  <a:pt x="1268310" y="268008"/>
                </a:moveTo>
                <a:lnTo>
                  <a:pt x="1220457" y="268008"/>
                </a:lnTo>
                <a:lnTo>
                  <a:pt x="1220457" y="314439"/>
                </a:lnTo>
                <a:lnTo>
                  <a:pt x="1268310" y="314439"/>
                </a:lnTo>
                <a:lnTo>
                  <a:pt x="1268310" y="268008"/>
                </a:lnTo>
                <a:close/>
              </a:path>
              <a:path w="1344295" h="314959">
                <a:moveTo>
                  <a:pt x="1343926" y="76581"/>
                </a:moveTo>
                <a:lnTo>
                  <a:pt x="1335697" y="36855"/>
                </a:lnTo>
                <a:lnTo>
                  <a:pt x="1335633" y="36537"/>
                </a:lnTo>
                <a:lnTo>
                  <a:pt x="1314259" y="13335"/>
                </a:lnTo>
                <a:lnTo>
                  <a:pt x="1284973" y="2616"/>
                </a:lnTo>
                <a:lnTo>
                  <a:pt x="1252994" y="0"/>
                </a:lnTo>
                <a:lnTo>
                  <a:pt x="1234008" y="1231"/>
                </a:lnTo>
                <a:lnTo>
                  <a:pt x="1213091" y="4483"/>
                </a:lnTo>
                <a:lnTo>
                  <a:pt x="1192631" y="9080"/>
                </a:lnTo>
                <a:lnTo>
                  <a:pt x="1174991" y="14363"/>
                </a:lnTo>
                <a:lnTo>
                  <a:pt x="1183601" y="53606"/>
                </a:lnTo>
                <a:lnTo>
                  <a:pt x="1199222" y="47358"/>
                </a:lnTo>
                <a:lnTo>
                  <a:pt x="1218120" y="41998"/>
                </a:lnTo>
                <a:lnTo>
                  <a:pt x="1237107" y="38265"/>
                </a:lnTo>
                <a:lnTo>
                  <a:pt x="1252994" y="36855"/>
                </a:lnTo>
                <a:lnTo>
                  <a:pt x="1273949" y="39090"/>
                </a:lnTo>
                <a:lnTo>
                  <a:pt x="1287868" y="46126"/>
                </a:lnTo>
                <a:lnTo>
                  <a:pt x="1295603" y="58458"/>
                </a:lnTo>
                <a:lnTo>
                  <a:pt x="1297978" y="76568"/>
                </a:lnTo>
                <a:lnTo>
                  <a:pt x="1286243" y="103035"/>
                </a:lnTo>
                <a:lnTo>
                  <a:pt x="1260411" y="124612"/>
                </a:lnTo>
                <a:lnTo>
                  <a:pt x="1234592" y="150406"/>
                </a:lnTo>
                <a:lnTo>
                  <a:pt x="1222844" y="189522"/>
                </a:lnTo>
                <a:lnTo>
                  <a:pt x="1222844" y="233070"/>
                </a:lnTo>
                <a:lnTo>
                  <a:pt x="1265923" y="233070"/>
                </a:lnTo>
                <a:lnTo>
                  <a:pt x="1265923" y="191922"/>
                </a:lnTo>
                <a:lnTo>
                  <a:pt x="1278115" y="161912"/>
                </a:lnTo>
                <a:lnTo>
                  <a:pt x="1304925" y="137833"/>
                </a:lnTo>
                <a:lnTo>
                  <a:pt x="1331734" y="111963"/>
                </a:lnTo>
                <a:lnTo>
                  <a:pt x="1343926" y="765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672489" y="10217829"/>
            <a:ext cx="122025" cy="95484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818362" y="10176047"/>
            <a:ext cx="67903" cy="137273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911566" y="10194011"/>
            <a:ext cx="137086" cy="128284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1102983" y="10172906"/>
            <a:ext cx="137505" cy="140407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1265354" y="10215736"/>
            <a:ext cx="75217" cy="99664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1364832" y="10215743"/>
            <a:ext cx="69579" cy="97570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1459718" y="10176040"/>
            <a:ext cx="74806" cy="139360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1557096" y="10215741"/>
            <a:ext cx="194310" cy="99695"/>
          </a:xfrm>
          <a:custGeom>
            <a:avLst/>
            <a:gdLst/>
            <a:ahLst/>
            <a:cxnLst/>
            <a:rect l="l" t="t" r="r" b="b"/>
            <a:pathLst>
              <a:path w="194310" h="99695">
                <a:moveTo>
                  <a:pt x="63309" y="72072"/>
                </a:moveTo>
                <a:lnTo>
                  <a:pt x="60426" y="59601"/>
                </a:lnTo>
                <a:lnTo>
                  <a:pt x="52946" y="51574"/>
                </a:lnTo>
                <a:lnTo>
                  <a:pt x="42595" y="46482"/>
                </a:lnTo>
                <a:lnTo>
                  <a:pt x="22771" y="40081"/>
                </a:lnTo>
                <a:lnTo>
                  <a:pt x="15773" y="36715"/>
                </a:lnTo>
                <a:lnTo>
                  <a:pt x="10972" y="32016"/>
                </a:lnTo>
                <a:lnTo>
                  <a:pt x="9194" y="25273"/>
                </a:lnTo>
                <a:lnTo>
                  <a:pt x="11112" y="16586"/>
                </a:lnTo>
                <a:lnTo>
                  <a:pt x="16294" y="10922"/>
                </a:lnTo>
                <a:lnTo>
                  <a:pt x="23825" y="7823"/>
                </a:lnTo>
                <a:lnTo>
                  <a:pt x="32804" y="6896"/>
                </a:lnTo>
                <a:lnTo>
                  <a:pt x="40373" y="7416"/>
                </a:lnTo>
                <a:lnTo>
                  <a:pt x="46520" y="8851"/>
                </a:lnTo>
                <a:lnTo>
                  <a:pt x="52222" y="11036"/>
                </a:lnTo>
                <a:lnTo>
                  <a:pt x="58508" y="13792"/>
                </a:lnTo>
                <a:lnTo>
                  <a:pt x="61633" y="6261"/>
                </a:lnTo>
                <a:lnTo>
                  <a:pt x="53721" y="3606"/>
                </a:lnTo>
                <a:lnTo>
                  <a:pt x="46901" y="1651"/>
                </a:lnTo>
                <a:lnTo>
                  <a:pt x="40716" y="419"/>
                </a:lnTo>
                <a:lnTo>
                  <a:pt x="34683" y="0"/>
                </a:lnTo>
                <a:lnTo>
                  <a:pt x="21069" y="1397"/>
                </a:lnTo>
                <a:lnTo>
                  <a:pt x="10058" y="5905"/>
                </a:lnTo>
                <a:lnTo>
                  <a:pt x="2692" y="13919"/>
                </a:lnTo>
                <a:lnTo>
                  <a:pt x="0" y="25908"/>
                </a:lnTo>
                <a:lnTo>
                  <a:pt x="2540" y="35979"/>
                </a:lnTo>
                <a:lnTo>
                  <a:pt x="9220" y="42964"/>
                </a:lnTo>
                <a:lnTo>
                  <a:pt x="18592" y="47802"/>
                </a:lnTo>
                <a:lnTo>
                  <a:pt x="38595" y="54457"/>
                </a:lnTo>
                <a:lnTo>
                  <a:pt x="46545" y="58318"/>
                </a:lnTo>
                <a:lnTo>
                  <a:pt x="52044" y="63944"/>
                </a:lnTo>
                <a:lnTo>
                  <a:pt x="54114" y="72288"/>
                </a:lnTo>
                <a:lnTo>
                  <a:pt x="52476" y="81229"/>
                </a:lnTo>
                <a:lnTo>
                  <a:pt x="47879" y="87630"/>
                </a:lnTo>
                <a:lnTo>
                  <a:pt x="40805" y="91478"/>
                </a:lnTo>
                <a:lnTo>
                  <a:pt x="31762" y="92773"/>
                </a:lnTo>
                <a:lnTo>
                  <a:pt x="24003" y="92494"/>
                </a:lnTo>
                <a:lnTo>
                  <a:pt x="17627" y="91490"/>
                </a:lnTo>
                <a:lnTo>
                  <a:pt x="11226" y="89509"/>
                </a:lnTo>
                <a:lnTo>
                  <a:pt x="3340" y="86296"/>
                </a:lnTo>
                <a:lnTo>
                  <a:pt x="203" y="93814"/>
                </a:lnTo>
                <a:lnTo>
                  <a:pt x="6972" y="96494"/>
                </a:lnTo>
                <a:lnTo>
                  <a:pt x="14554" y="98310"/>
                </a:lnTo>
                <a:lnTo>
                  <a:pt x="22631" y="99339"/>
                </a:lnTo>
                <a:lnTo>
                  <a:pt x="30924" y="99669"/>
                </a:lnTo>
                <a:lnTo>
                  <a:pt x="43561" y="97917"/>
                </a:lnTo>
                <a:lnTo>
                  <a:pt x="53848" y="92697"/>
                </a:lnTo>
                <a:lnTo>
                  <a:pt x="60769" y="84061"/>
                </a:lnTo>
                <a:lnTo>
                  <a:pt x="63309" y="72072"/>
                </a:lnTo>
                <a:close/>
              </a:path>
              <a:path w="194310" h="99695">
                <a:moveTo>
                  <a:pt x="194132" y="72072"/>
                </a:moveTo>
                <a:lnTo>
                  <a:pt x="191249" y="59601"/>
                </a:lnTo>
                <a:lnTo>
                  <a:pt x="183769" y="51574"/>
                </a:lnTo>
                <a:lnTo>
                  <a:pt x="173418" y="46482"/>
                </a:lnTo>
                <a:lnTo>
                  <a:pt x="153581" y="40081"/>
                </a:lnTo>
                <a:lnTo>
                  <a:pt x="146596" y="36715"/>
                </a:lnTo>
                <a:lnTo>
                  <a:pt x="141795" y="32016"/>
                </a:lnTo>
                <a:lnTo>
                  <a:pt x="140004" y="25273"/>
                </a:lnTo>
                <a:lnTo>
                  <a:pt x="141935" y="16586"/>
                </a:lnTo>
                <a:lnTo>
                  <a:pt x="147116" y="10922"/>
                </a:lnTo>
                <a:lnTo>
                  <a:pt x="154647" y="7823"/>
                </a:lnTo>
                <a:lnTo>
                  <a:pt x="163614" y="6896"/>
                </a:lnTo>
                <a:lnTo>
                  <a:pt x="171196" y="7416"/>
                </a:lnTo>
                <a:lnTo>
                  <a:pt x="177330" y="8851"/>
                </a:lnTo>
                <a:lnTo>
                  <a:pt x="183045" y="11036"/>
                </a:lnTo>
                <a:lnTo>
                  <a:pt x="189318" y="13792"/>
                </a:lnTo>
                <a:lnTo>
                  <a:pt x="192455" y="6261"/>
                </a:lnTo>
                <a:lnTo>
                  <a:pt x="184543" y="3606"/>
                </a:lnTo>
                <a:lnTo>
                  <a:pt x="177723" y="1651"/>
                </a:lnTo>
                <a:lnTo>
                  <a:pt x="171538" y="419"/>
                </a:lnTo>
                <a:lnTo>
                  <a:pt x="165506" y="0"/>
                </a:lnTo>
                <a:lnTo>
                  <a:pt x="151892" y="1397"/>
                </a:lnTo>
                <a:lnTo>
                  <a:pt x="140881" y="5905"/>
                </a:lnTo>
                <a:lnTo>
                  <a:pt x="133502" y="13919"/>
                </a:lnTo>
                <a:lnTo>
                  <a:pt x="130822" y="25908"/>
                </a:lnTo>
                <a:lnTo>
                  <a:pt x="133362" y="35979"/>
                </a:lnTo>
                <a:lnTo>
                  <a:pt x="140030" y="42964"/>
                </a:lnTo>
                <a:lnTo>
                  <a:pt x="149415" y="47802"/>
                </a:lnTo>
                <a:lnTo>
                  <a:pt x="169418" y="54457"/>
                </a:lnTo>
                <a:lnTo>
                  <a:pt x="177355" y="58318"/>
                </a:lnTo>
                <a:lnTo>
                  <a:pt x="182867" y="63944"/>
                </a:lnTo>
                <a:lnTo>
                  <a:pt x="184937" y="72288"/>
                </a:lnTo>
                <a:lnTo>
                  <a:pt x="183286" y="81229"/>
                </a:lnTo>
                <a:lnTo>
                  <a:pt x="178689" y="87630"/>
                </a:lnTo>
                <a:lnTo>
                  <a:pt x="171627" y="91478"/>
                </a:lnTo>
                <a:lnTo>
                  <a:pt x="162585" y="92773"/>
                </a:lnTo>
                <a:lnTo>
                  <a:pt x="154813" y="92494"/>
                </a:lnTo>
                <a:lnTo>
                  <a:pt x="148450" y="91490"/>
                </a:lnTo>
                <a:lnTo>
                  <a:pt x="142036" y="89509"/>
                </a:lnTo>
                <a:lnTo>
                  <a:pt x="134162" y="86296"/>
                </a:lnTo>
                <a:lnTo>
                  <a:pt x="131025" y="93814"/>
                </a:lnTo>
                <a:lnTo>
                  <a:pt x="137795" y="96494"/>
                </a:lnTo>
                <a:lnTo>
                  <a:pt x="145364" y="98310"/>
                </a:lnTo>
                <a:lnTo>
                  <a:pt x="153441" y="99339"/>
                </a:lnTo>
                <a:lnTo>
                  <a:pt x="161747" y="99669"/>
                </a:lnTo>
                <a:lnTo>
                  <a:pt x="174383" y="97917"/>
                </a:lnTo>
                <a:lnTo>
                  <a:pt x="184670" y="92697"/>
                </a:lnTo>
                <a:lnTo>
                  <a:pt x="191592" y="84061"/>
                </a:lnTo>
                <a:lnTo>
                  <a:pt x="194132" y="72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1771717" y="10215736"/>
            <a:ext cx="71448" cy="99664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g object 163"/>
          <p:cNvSpPr/>
          <p:nvPr/>
        </p:nvSpPr>
        <p:spPr>
          <a:xfrm>
            <a:off x="1865758" y="10217620"/>
            <a:ext cx="79390" cy="135389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g object 164"/>
          <p:cNvSpPr/>
          <p:nvPr/>
        </p:nvSpPr>
        <p:spPr>
          <a:xfrm>
            <a:off x="672489" y="10503751"/>
            <a:ext cx="122025" cy="95484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g object 165"/>
          <p:cNvSpPr/>
          <p:nvPr/>
        </p:nvSpPr>
        <p:spPr>
          <a:xfrm>
            <a:off x="818362" y="10461962"/>
            <a:ext cx="67903" cy="137281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g object 166"/>
          <p:cNvSpPr/>
          <p:nvPr/>
        </p:nvSpPr>
        <p:spPr>
          <a:xfrm>
            <a:off x="911566" y="10479932"/>
            <a:ext cx="137086" cy="128284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g object 167"/>
          <p:cNvSpPr/>
          <p:nvPr/>
        </p:nvSpPr>
        <p:spPr>
          <a:xfrm>
            <a:off x="1113229" y="10461962"/>
            <a:ext cx="74806" cy="139367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g object 168"/>
          <p:cNvSpPr/>
          <p:nvPr/>
        </p:nvSpPr>
        <p:spPr>
          <a:xfrm>
            <a:off x="1208527" y="10501672"/>
            <a:ext cx="79188" cy="99657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g object 169"/>
          <p:cNvSpPr/>
          <p:nvPr/>
        </p:nvSpPr>
        <p:spPr>
          <a:xfrm>
            <a:off x="1307147" y="10501669"/>
            <a:ext cx="277495" cy="99695"/>
          </a:xfrm>
          <a:custGeom>
            <a:avLst/>
            <a:gdLst/>
            <a:ahLst/>
            <a:cxnLst/>
            <a:rect l="l" t="t" r="r" b="b"/>
            <a:pathLst>
              <a:path w="277494" h="99695">
                <a:moveTo>
                  <a:pt x="63322" y="72072"/>
                </a:moveTo>
                <a:lnTo>
                  <a:pt x="60439" y="59601"/>
                </a:lnTo>
                <a:lnTo>
                  <a:pt x="52946" y="51574"/>
                </a:lnTo>
                <a:lnTo>
                  <a:pt x="42595" y="46482"/>
                </a:lnTo>
                <a:lnTo>
                  <a:pt x="22771" y="40093"/>
                </a:lnTo>
                <a:lnTo>
                  <a:pt x="15773" y="36715"/>
                </a:lnTo>
                <a:lnTo>
                  <a:pt x="10972" y="32016"/>
                </a:lnTo>
                <a:lnTo>
                  <a:pt x="9194" y="25273"/>
                </a:lnTo>
                <a:lnTo>
                  <a:pt x="11125" y="16586"/>
                </a:lnTo>
                <a:lnTo>
                  <a:pt x="16306" y="10922"/>
                </a:lnTo>
                <a:lnTo>
                  <a:pt x="23825" y="7835"/>
                </a:lnTo>
                <a:lnTo>
                  <a:pt x="32804" y="6896"/>
                </a:lnTo>
                <a:lnTo>
                  <a:pt x="40373" y="7416"/>
                </a:lnTo>
                <a:lnTo>
                  <a:pt x="46520" y="8851"/>
                </a:lnTo>
                <a:lnTo>
                  <a:pt x="52235" y="11036"/>
                </a:lnTo>
                <a:lnTo>
                  <a:pt x="58508" y="13792"/>
                </a:lnTo>
                <a:lnTo>
                  <a:pt x="61645" y="6273"/>
                </a:lnTo>
                <a:lnTo>
                  <a:pt x="53721" y="3619"/>
                </a:lnTo>
                <a:lnTo>
                  <a:pt x="46913" y="1651"/>
                </a:lnTo>
                <a:lnTo>
                  <a:pt x="40716" y="419"/>
                </a:lnTo>
                <a:lnTo>
                  <a:pt x="34683" y="0"/>
                </a:lnTo>
                <a:lnTo>
                  <a:pt x="21069" y="1409"/>
                </a:lnTo>
                <a:lnTo>
                  <a:pt x="10058" y="5905"/>
                </a:lnTo>
                <a:lnTo>
                  <a:pt x="2692" y="13919"/>
                </a:lnTo>
                <a:lnTo>
                  <a:pt x="0" y="25908"/>
                </a:lnTo>
                <a:lnTo>
                  <a:pt x="2552" y="35979"/>
                </a:lnTo>
                <a:lnTo>
                  <a:pt x="9220" y="42964"/>
                </a:lnTo>
                <a:lnTo>
                  <a:pt x="18605" y="47802"/>
                </a:lnTo>
                <a:lnTo>
                  <a:pt x="38608" y="54457"/>
                </a:lnTo>
                <a:lnTo>
                  <a:pt x="46545" y="58318"/>
                </a:lnTo>
                <a:lnTo>
                  <a:pt x="52057" y="63944"/>
                </a:lnTo>
                <a:lnTo>
                  <a:pt x="54114" y="72301"/>
                </a:lnTo>
                <a:lnTo>
                  <a:pt x="52476" y="81229"/>
                </a:lnTo>
                <a:lnTo>
                  <a:pt x="47879" y="87630"/>
                </a:lnTo>
                <a:lnTo>
                  <a:pt x="40805" y="91478"/>
                </a:lnTo>
                <a:lnTo>
                  <a:pt x="31762" y="92773"/>
                </a:lnTo>
                <a:lnTo>
                  <a:pt x="24003" y="92494"/>
                </a:lnTo>
                <a:lnTo>
                  <a:pt x="17640" y="91490"/>
                </a:lnTo>
                <a:lnTo>
                  <a:pt x="11226" y="89509"/>
                </a:lnTo>
                <a:lnTo>
                  <a:pt x="3352" y="86296"/>
                </a:lnTo>
                <a:lnTo>
                  <a:pt x="215" y="93814"/>
                </a:lnTo>
                <a:lnTo>
                  <a:pt x="6985" y="96494"/>
                </a:lnTo>
                <a:lnTo>
                  <a:pt x="14554" y="98310"/>
                </a:lnTo>
                <a:lnTo>
                  <a:pt x="22631" y="99339"/>
                </a:lnTo>
                <a:lnTo>
                  <a:pt x="30924" y="99669"/>
                </a:lnTo>
                <a:lnTo>
                  <a:pt x="43573" y="97917"/>
                </a:lnTo>
                <a:lnTo>
                  <a:pt x="53860" y="92684"/>
                </a:lnTo>
                <a:lnTo>
                  <a:pt x="60782" y="84061"/>
                </a:lnTo>
                <a:lnTo>
                  <a:pt x="63322" y="72072"/>
                </a:lnTo>
                <a:close/>
              </a:path>
              <a:path w="277494" h="99695">
                <a:moveTo>
                  <a:pt x="146075" y="72072"/>
                </a:moveTo>
                <a:lnTo>
                  <a:pt x="143192" y="59601"/>
                </a:lnTo>
                <a:lnTo>
                  <a:pt x="135712" y="51574"/>
                </a:lnTo>
                <a:lnTo>
                  <a:pt x="125361" y="46482"/>
                </a:lnTo>
                <a:lnTo>
                  <a:pt x="105537" y="40093"/>
                </a:lnTo>
                <a:lnTo>
                  <a:pt x="98539" y="36715"/>
                </a:lnTo>
                <a:lnTo>
                  <a:pt x="93738" y="32016"/>
                </a:lnTo>
                <a:lnTo>
                  <a:pt x="91960" y="25273"/>
                </a:lnTo>
                <a:lnTo>
                  <a:pt x="93891" y="16586"/>
                </a:lnTo>
                <a:lnTo>
                  <a:pt x="99060" y="10922"/>
                </a:lnTo>
                <a:lnTo>
                  <a:pt x="106591" y="7835"/>
                </a:lnTo>
                <a:lnTo>
                  <a:pt x="115570" y="6896"/>
                </a:lnTo>
                <a:lnTo>
                  <a:pt x="123139" y="7416"/>
                </a:lnTo>
                <a:lnTo>
                  <a:pt x="129286" y="8851"/>
                </a:lnTo>
                <a:lnTo>
                  <a:pt x="135001" y="11036"/>
                </a:lnTo>
                <a:lnTo>
                  <a:pt x="141274" y="13792"/>
                </a:lnTo>
                <a:lnTo>
                  <a:pt x="144411" y="6273"/>
                </a:lnTo>
                <a:lnTo>
                  <a:pt x="136486" y="3619"/>
                </a:lnTo>
                <a:lnTo>
                  <a:pt x="129667" y="1651"/>
                </a:lnTo>
                <a:lnTo>
                  <a:pt x="123482" y="419"/>
                </a:lnTo>
                <a:lnTo>
                  <a:pt x="117449" y="0"/>
                </a:lnTo>
                <a:lnTo>
                  <a:pt x="103835" y="1409"/>
                </a:lnTo>
                <a:lnTo>
                  <a:pt x="92824" y="5905"/>
                </a:lnTo>
                <a:lnTo>
                  <a:pt x="85458" y="13919"/>
                </a:lnTo>
                <a:lnTo>
                  <a:pt x="82765" y="25908"/>
                </a:lnTo>
                <a:lnTo>
                  <a:pt x="85305" y="35979"/>
                </a:lnTo>
                <a:lnTo>
                  <a:pt x="91986" y="42964"/>
                </a:lnTo>
                <a:lnTo>
                  <a:pt x="101358" y="47802"/>
                </a:lnTo>
                <a:lnTo>
                  <a:pt x="121373" y="54457"/>
                </a:lnTo>
                <a:lnTo>
                  <a:pt x="129311" y="58318"/>
                </a:lnTo>
                <a:lnTo>
                  <a:pt x="134823" y="63944"/>
                </a:lnTo>
                <a:lnTo>
                  <a:pt x="136880" y="72301"/>
                </a:lnTo>
                <a:lnTo>
                  <a:pt x="135242" y="81229"/>
                </a:lnTo>
                <a:lnTo>
                  <a:pt x="130644" y="87630"/>
                </a:lnTo>
                <a:lnTo>
                  <a:pt x="123571" y="91478"/>
                </a:lnTo>
                <a:lnTo>
                  <a:pt x="114528" y="92773"/>
                </a:lnTo>
                <a:lnTo>
                  <a:pt x="106768" y="92494"/>
                </a:lnTo>
                <a:lnTo>
                  <a:pt x="100393" y="91490"/>
                </a:lnTo>
                <a:lnTo>
                  <a:pt x="93992" y="89509"/>
                </a:lnTo>
                <a:lnTo>
                  <a:pt x="86106" y="86296"/>
                </a:lnTo>
                <a:lnTo>
                  <a:pt x="82981" y="93814"/>
                </a:lnTo>
                <a:lnTo>
                  <a:pt x="89750" y="96494"/>
                </a:lnTo>
                <a:lnTo>
                  <a:pt x="97320" y="98310"/>
                </a:lnTo>
                <a:lnTo>
                  <a:pt x="105397" y="99339"/>
                </a:lnTo>
                <a:lnTo>
                  <a:pt x="113690" y="99669"/>
                </a:lnTo>
                <a:lnTo>
                  <a:pt x="126326" y="97917"/>
                </a:lnTo>
                <a:lnTo>
                  <a:pt x="136613" y="92684"/>
                </a:lnTo>
                <a:lnTo>
                  <a:pt x="143548" y="84061"/>
                </a:lnTo>
                <a:lnTo>
                  <a:pt x="146075" y="72072"/>
                </a:lnTo>
                <a:close/>
              </a:path>
              <a:path w="277494" h="99695">
                <a:moveTo>
                  <a:pt x="276898" y="72072"/>
                </a:moveTo>
                <a:lnTo>
                  <a:pt x="274015" y="59601"/>
                </a:lnTo>
                <a:lnTo>
                  <a:pt x="266534" y="51574"/>
                </a:lnTo>
                <a:lnTo>
                  <a:pt x="256184" y="46482"/>
                </a:lnTo>
                <a:lnTo>
                  <a:pt x="236359" y="40093"/>
                </a:lnTo>
                <a:lnTo>
                  <a:pt x="229362" y="36715"/>
                </a:lnTo>
                <a:lnTo>
                  <a:pt x="224561" y="32016"/>
                </a:lnTo>
                <a:lnTo>
                  <a:pt x="222783" y="25273"/>
                </a:lnTo>
                <a:lnTo>
                  <a:pt x="224701" y="16586"/>
                </a:lnTo>
                <a:lnTo>
                  <a:pt x="229882" y="10922"/>
                </a:lnTo>
                <a:lnTo>
                  <a:pt x="237413" y="7835"/>
                </a:lnTo>
                <a:lnTo>
                  <a:pt x="246392" y="6896"/>
                </a:lnTo>
                <a:lnTo>
                  <a:pt x="253961" y="7416"/>
                </a:lnTo>
                <a:lnTo>
                  <a:pt x="260108" y="8851"/>
                </a:lnTo>
                <a:lnTo>
                  <a:pt x="265811" y="11036"/>
                </a:lnTo>
                <a:lnTo>
                  <a:pt x="272097" y="13792"/>
                </a:lnTo>
                <a:lnTo>
                  <a:pt x="275221" y="6273"/>
                </a:lnTo>
                <a:lnTo>
                  <a:pt x="267309" y="3619"/>
                </a:lnTo>
                <a:lnTo>
                  <a:pt x="260489" y="1651"/>
                </a:lnTo>
                <a:lnTo>
                  <a:pt x="254304" y="419"/>
                </a:lnTo>
                <a:lnTo>
                  <a:pt x="248272" y="0"/>
                </a:lnTo>
                <a:lnTo>
                  <a:pt x="234657" y="1409"/>
                </a:lnTo>
                <a:lnTo>
                  <a:pt x="223647" y="5905"/>
                </a:lnTo>
                <a:lnTo>
                  <a:pt x="216281" y="13919"/>
                </a:lnTo>
                <a:lnTo>
                  <a:pt x="213588" y="25908"/>
                </a:lnTo>
                <a:lnTo>
                  <a:pt x="216128" y="35979"/>
                </a:lnTo>
                <a:lnTo>
                  <a:pt x="222808" y="42964"/>
                </a:lnTo>
                <a:lnTo>
                  <a:pt x="232181" y="47802"/>
                </a:lnTo>
                <a:lnTo>
                  <a:pt x="252183" y="54457"/>
                </a:lnTo>
                <a:lnTo>
                  <a:pt x="260134" y="58318"/>
                </a:lnTo>
                <a:lnTo>
                  <a:pt x="265633" y="63944"/>
                </a:lnTo>
                <a:lnTo>
                  <a:pt x="267703" y="72301"/>
                </a:lnTo>
                <a:lnTo>
                  <a:pt x="266065" y="81229"/>
                </a:lnTo>
                <a:lnTo>
                  <a:pt x="261467" y="87630"/>
                </a:lnTo>
                <a:lnTo>
                  <a:pt x="254393" y="91478"/>
                </a:lnTo>
                <a:lnTo>
                  <a:pt x="245351" y="92773"/>
                </a:lnTo>
                <a:lnTo>
                  <a:pt x="237591" y="92494"/>
                </a:lnTo>
                <a:lnTo>
                  <a:pt x="231216" y="91490"/>
                </a:lnTo>
                <a:lnTo>
                  <a:pt x="224815" y="89509"/>
                </a:lnTo>
                <a:lnTo>
                  <a:pt x="216928" y="86296"/>
                </a:lnTo>
                <a:lnTo>
                  <a:pt x="213791" y="93814"/>
                </a:lnTo>
                <a:lnTo>
                  <a:pt x="220560" y="96494"/>
                </a:lnTo>
                <a:lnTo>
                  <a:pt x="228142" y="98310"/>
                </a:lnTo>
                <a:lnTo>
                  <a:pt x="236220" y="99339"/>
                </a:lnTo>
                <a:lnTo>
                  <a:pt x="244513" y="99669"/>
                </a:lnTo>
                <a:lnTo>
                  <a:pt x="257149" y="97917"/>
                </a:lnTo>
                <a:lnTo>
                  <a:pt x="267436" y="92684"/>
                </a:lnTo>
                <a:lnTo>
                  <a:pt x="274358" y="84061"/>
                </a:lnTo>
                <a:lnTo>
                  <a:pt x="276898" y="72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g object 170"/>
          <p:cNvSpPr/>
          <p:nvPr/>
        </p:nvSpPr>
        <p:spPr>
          <a:xfrm>
            <a:off x="1604537" y="10501657"/>
            <a:ext cx="71448" cy="99664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g object 171"/>
          <p:cNvSpPr/>
          <p:nvPr/>
        </p:nvSpPr>
        <p:spPr>
          <a:xfrm>
            <a:off x="1698578" y="10503549"/>
            <a:ext cx="79390" cy="135389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g object 172"/>
          <p:cNvSpPr/>
          <p:nvPr/>
        </p:nvSpPr>
        <p:spPr>
          <a:xfrm>
            <a:off x="672489" y="10789673"/>
            <a:ext cx="122025" cy="95484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g object 173"/>
          <p:cNvSpPr/>
          <p:nvPr/>
        </p:nvSpPr>
        <p:spPr>
          <a:xfrm>
            <a:off x="818362" y="10747891"/>
            <a:ext cx="67903" cy="137273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g object 174"/>
          <p:cNvSpPr/>
          <p:nvPr/>
        </p:nvSpPr>
        <p:spPr>
          <a:xfrm>
            <a:off x="911566" y="10765854"/>
            <a:ext cx="137086" cy="128284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g object 175"/>
          <p:cNvSpPr/>
          <p:nvPr/>
        </p:nvSpPr>
        <p:spPr>
          <a:xfrm>
            <a:off x="1114475" y="10749979"/>
            <a:ext cx="10160" cy="135255"/>
          </a:xfrm>
          <a:custGeom>
            <a:avLst/>
            <a:gdLst/>
            <a:ahLst/>
            <a:cxnLst/>
            <a:rect l="l" t="t" r="r" b="b"/>
            <a:pathLst>
              <a:path w="10159" h="135254">
                <a:moveTo>
                  <a:pt x="9410" y="39700"/>
                </a:moveTo>
                <a:lnTo>
                  <a:pt x="838" y="39700"/>
                </a:lnTo>
                <a:lnTo>
                  <a:pt x="838" y="135178"/>
                </a:lnTo>
                <a:lnTo>
                  <a:pt x="9410" y="135178"/>
                </a:lnTo>
                <a:lnTo>
                  <a:pt x="9410" y="39700"/>
                </a:lnTo>
                <a:close/>
              </a:path>
              <a:path w="10159" h="135254">
                <a:moveTo>
                  <a:pt x="10033" y="0"/>
                </a:moveTo>
                <a:lnTo>
                  <a:pt x="0" y="0"/>
                </a:lnTo>
                <a:lnTo>
                  <a:pt x="0" y="14211"/>
                </a:lnTo>
                <a:lnTo>
                  <a:pt x="10033" y="14211"/>
                </a:lnTo>
                <a:lnTo>
                  <a:pt x="100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g object 176"/>
          <p:cNvSpPr/>
          <p:nvPr/>
        </p:nvSpPr>
        <p:spPr>
          <a:xfrm>
            <a:off x="1152505" y="10744750"/>
            <a:ext cx="157375" cy="140407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g object 177"/>
          <p:cNvSpPr/>
          <p:nvPr/>
        </p:nvSpPr>
        <p:spPr>
          <a:xfrm>
            <a:off x="1339966" y="10789673"/>
            <a:ext cx="68128" cy="97570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g object 178"/>
          <p:cNvSpPr/>
          <p:nvPr/>
        </p:nvSpPr>
        <p:spPr>
          <a:xfrm>
            <a:off x="1431704" y="10787579"/>
            <a:ext cx="75217" cy="99664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g object 179"/>
          <p:cNvSpPr/>
          <p:nvPr/>
        </p:nvSpPr>
        <p:spPr>
          <a:xfrm>
            <a:off x="1531182" y="10787586"/>
            <a:ext cx="69579" cy="97570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g object 180"/>
          <p:cNvSpPr/>
          <p:nvPr/>
        </p:nvSpPr>
        <p:spPr>
          <a:xfrm>
            <a:off x="1626068" y="10787579"/>
            <a:ext cx="161929" cy="99664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g object 181"/>
          <p:cNvSpPr/>
          <p:nvPr/>
        </p:nvSpPr>
        <p:spPr>
          <a:xfrm>
            <a:off x="1812258" y="10787579"/>
            <a:ext cx="126011" cy="99664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g object 182"/>
          <p:cNvSpPr/>
          <p:nvPr/>
        </p:nvSpPr>
        <p:spPr>
          <a:xfrm>
            <a:off x="2005776" y="10787579"/>
            <a:ext cx="63500" cy="99695"/>
          </a:xfrm>
          <a:custGeom>
            <a:avLst/>
            <a:gdLst/>
            <a:ahLst/>
            <a:cxnLst/>
            <a:rect l="l" t="t" r="r" b="b"/>
            <a:pathLst>
              <a:path w="63500" h="99695">
                <a:moveTo>
                  <a:pt x="30923" y="99664"/>
                </a:moveTo>
                <a:lnTo>
                  <a:pt x="22627" y="99337"/>
                </a:lnTo>
                <a:lnTo>
                  <a:pt x="14548" y="98305"/>
                </a:lnTo>
                <a:lnTo>
                  <a:pt x="6978" y="96490"/>
                </a:lnTo>
                <a:lnTo>
                  <a:pt x="209" y="93816"/>
                </a:lnTo>
                <a:lnTo>
                  <a:pt x="3342" y="86293"/>
                </a:lnTo>
                <a:lnTo>
                  <a:pt x="11222" y="89510"/>
                </a:lnTo>
                <a:lnTo>
                  <a:pt x="17630" y="91491"/>
                </a:lnTo>
                <a:lnTo>
                  <a:pt x="23999" y="92492"/>
                </a:lnTo>
                <a:lnTo>
                  <a:pt x="31760" y="92769"/>
                </a:lnTo>
                <a:lnTo>
                  <a:pt x="40806" y="91480"/>
                </a:lnTo>
                <a:lnTo>
                  <a:pt x="47873" y="87624"/>
                </a:lnTo>
                <a:lnTo>
                  <a:pt x="52471" y="81222"/>
                </a:lnTo>
                <a:lnTo>
                  <a:pt x="54113" y="72293"/>
                </a:lnTo>
                <a:lnTo>
                  <a:pt x="52050" y="63946"/>
                </a:lnTo>
                <a:lnTo>
                  <a:pt x="46540" y="58321"/>
                </a:lnTo>
                <a:lnTo>
                  <a:pt x="38600" y="54458"/>
                </a:lnTo>
                <a:lnTo>
                  <a:pt x="18595" y="47797"/>
                </a:lnTo>
                <a:lnTo>
                  <a:pt x="9217" y="42962"/>
                </a:lnTo>
                <a:lnTo>
                  <a:pt x="2542" y="35972"/>
                </a:lnTo>
                <a:lnTo>
                  <a:pt x="0" y="25905"/>
                </a:lnTo>
                <a:lnTo>
                  <a:pt x="2687" y="13922"/>
                </a:lnTo>
                <a:lnTo>
                  <a:pt x="10056" y="5899"/>
                </a:lnTo>
                <a:lnTo>
                  <a:pt x="21068" y="1402"/>
                </a:lnTo>
                <a:lnTo>
                  <a:pt x="34684" y="0"/>
                </a:lnTo>
                <a:lnTo>
                  <a:pt x="40715" y="420"/>
                </a:lnTo>
                <a:lnTo>
                  <a:pt x="46904" y="1644"/>
                </a:lnTo>
                <a:lnTo>
                  <a:pt x="53721" y="3612"/>
                </a:lnTo>
                <a:lnTo>
                  <a:pt x="61637" y="6266"/>
                </a:lnTo>
                <a:lnTo>
                  <a:pt x="58503" y="13790"/>
                </a:lnTo>
                <a:lnTo>
                  <a:pt x="52226" y="11037"/>
                </a:lnTo>
                <a:lnTo>
                  <a:pt x="46515" y="8853"/>
                </a:lnTo>
                <a:lnTo>
                  <a:pt x="40373" y="7414"/>
                </a:lnTo>
                <a:lnTo>
                  <a:pt x="32800" y="6895"/>
                </a:lnTo>
                <a:lnTo>
                  <a:pt x="23823" y="7829"/>
                </a:lnTo>
                <a:lnTo>
                  <a:pt x="16295" y="10917"/>
                </a:lnTo>
                <a:lnTo>
                  <a:pt x="11117" y="16590"/>
                </a:lnTo>
                <a:lnTo>
                  <a:pt x="9190" y="25277"/>
                </a:lnTo>
                <a:lnTo>
                  <a:pt x="10973" y="32015"/>
                </a:lnTo>
                <a:lnTo>
                  <a:pt x="15772" y="36717"/>
                </a:lnTo>
                <a:lnTo>
                  <a:pt x="22766" y="40086"/>
                </a:lnTo>
                <a:lnTo>
                  <a:pt x="42596" y="46489"/>
                </a:lnTo>
                <a:lnTo>
                  <a:pt x="52943" y="51577"/>
                </a:lnTo>
                <a:lnTo>
                  <a:pt x="60429" y="59603"/>
                </a:lnTo>
                <a:lnTo>
                  <a:pt x="63312" y="72076"/>
                </a:lnTo>
                <a:lnTo>
                  <a:pt x="60778" y="84060"/>
                </a:lnTo>
                <a:lnTo>
                  <a:pt x="53856" y="92691"/>
                </a:lnTo>
                <a:lnTo>
                  <a:pt x="43565" y="97911"/>
                </a:lnTo>
                <a:lnTo>
                  <a:pt x="30923" y="99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g object 183"/>
          <p:cNvSpPr/>
          <p:nvPr/>
        </p:nvSpPr>
        <p:spPr>
          <a:xfrm>
            <a:off x="2089579" y="10787579"/>
            <a:ext cx="71448" cy="99664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g object 184"/>
          <p:cNvSpPr/>
          <p:nvPr/>
        </p:nvSpPr>
        <p:spPr>
          <a:xfrm>
            <a:off x="2183613" y="10789471"/>
            <a:ext cx="79390" cy="135389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g object 185"/>
          <p:cNvSpPr/>
          <p:nvPr/>
        </p:nvSpPr>
        <p:spPr>
          <a:xfrm>
            <a:off x="2571248" y="13903449"/>
            <a:ext cx="13740765" cy="2762885"/>
          </a:xfrm>
          <a:custGeom>
            <a:avLst/>
            <a:gdLst/>
            <a:ahLst/>
            <a:cxnLst/>
            <a:rect l="l" t="t" r="r" b="b"/>
            <a:pathLst>
              <a:path w="13740765" h="2762884">
                <a:moveTo>
                  <a:pt x="0" y="0"/>
                </a:moveTo>
                <a:lnTo>
                  <a:pt x="13740499" y="0"/>
                </a:lnTo>
              </a:path>
              <a:path w="13740765" h="2762884">
                <a:moveTo>
                  <a:pt x="6873080" y="383343"/>
                </a:moveTo>
                <a:lnTo>
                  <a:pt x="6873080" y="2762672"/>
                </a:lnTo>
              </a:path>
            </a:pathLst>
          </a:custGeom>
          <a:ln w="19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g object 186"/>
          <p:cNvSpPr/>
          <p:nvPr/>
        </p:nvSpPr>
        <p:spPr>
          <a:xfrm>
            <a:off x="215895" y="5875606"/>
            <a:ext cx="18444210" cy="11174095"/>
          </a:xfrm>
          <a:custGeom>
            <a:avLst/>
            <a:gdLst/>
            <a:ahLst/>
            <a:cxnLst/>
            <a:rect l="l" t="t" r="r" b="b"/>
            <a:pathLst>
              <a:path w="18444210" h="11174094">
                <a:moveTo>
                  <a:pt x="0" y="0"/>
                </a:moveTo>
                <a:lnTo>
                  <a:pt x="18443624" y="0"/>
                </a:lnTo>
                <a:lnTo>
                  <a:pt x="18443624" y="11173858"/>
                </a:lnTo>
                <a:lnTo>
                  <a:pt x="0" y="11173858"/>
                </a:lnTo>
                <a:lnTo>
                  <a:pt x="0" y="0"/>
                </a:lnTo>
                <a:close/>
              </a:path>
            </a:pathLst>
          </a:custGeom>
          <a:ln w="14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g object 187"/>
          <p:cNvSpPr/>
          <p:nvPr/>
        </p:nvSpPr>
        <p:spPr>
          <a:xfrm>
            <a:off x="215900" y="5866867"/>
            <a:ext cx="18442940" cy="8045450"/>
          </a:xfrm>
          <a:custGeom>
            <a:avLst/>
            <a:gdLst/>
            <a:ahLst/>
            <a:cxnLst/>
            <a:rect l="l" t="t" r="r" b="b"/>
            <a:pathLst>
              <a:path w="18442940" h="8045450">
                <a:moveTo>
                  <a:pt x="9649003" y="3601377"/>
                </a:moveTo>
                <a:lnTo>
                  <a:pt x="9646501" y="3554565"/>
                </a:lnTo>
                <a:lnTo>
                  <a:pt x="9639148" y="3508794"/>
                </a:lnTo>
                <a:lnTo>
                  <a:pt x="9627133" y="3464395"/>
                </a:lnTo>
                <a:lnTo>
                  <a:pt x="9610661" y="3421697"/>
                </a:lnTo>
                <a:lnTo>
                  <a:pt x="9589910" y="3381044"/>
                </a:lnTo>
                <a:lnTo>
                  <a:pt x="9565068" y="3342741"/>
                </a:lnTo>
                <a:lnTo>
                  <a:pt x="9536328" y="3307143"/>
                </a:lnTo>
                <a:lnTo>
                  <a:pt x="9503880" y="3274555"/>
                </a:lnTo>
                <a:lnTo>
                  <a:pt x="9467913" y="3245307"/>
                </a:lnTo>
                <a:lnTo>
                  <a:pt x="9428620" y="3219742"/>
                </a:lnTo>
                <a:lnTo>
                  <a:pt x="9386837" y="3198495"/>
                </a:lnTo>
                <a:lnTo>
                  <a:pt x="9343530" y="3181972"/>
                </a:lnTo>
                <a:lnTo>
                  <a:pt x="9299092" y="3170161"/>
                </a:lnTo>
                <a:lnTo>
                  <a:pt x="9253893" y="3163074"/>
                </a:lnTo>
                <a:lnTo>
                  <a:pt x="9208300" y="3160712"/>
                </a:lnTo>
                <a:lnTo>
                  <a:pt x="9162720" y="3163074"/>
                </a:lnTo>
                <a:lnTo>
                  <a:pt x="9117520" y="3170161"/>
                </a:lnTo>
                <a:lnTo>
                  <a:pt x="9073083" y="3181972"/>
                </a:lnTo>
                <a:lnTo>
                  <a:pt x="9029776" y="3198495"/>
                </a:lnTo>
                <a:lnTo>
                  <a:pt x="8987993" y="3219742"/>
                </a:lnTo>
                <a:lnTo>
                  <a:pt x="8948699" y="3245307"/>
                </a:lnTo>
                <a:lnTo>
                  <a:pt x="8912733" y="3274555"/>
                </a:lnTo>
                <a:lnTo>
                  <a:pt x="8880284" y="3307143"/>
                </a:lnTo>
                <a:lnTo>
                  <a:pt x="8851544" y="3342741"/>
                </a:lnTo>
                <a:lnTo>
                  <a:pt x="8826716" y="3381044"/>
                </a:lnTo>
                <a:lnTo>
                  <a:pt x="8805964" y="3421697"/>
                </a:lnTo>
                <a:lnTo>
                  <a:pt x="8789505" y="3464395"/>
                </a:lnTo>
                <a:lnTo>
                  <a:pt x="8777503" y="3508794"/>
                </a:lnTo>
                <a:lnTo>
                  <a:pt x="8770163" y="3554565"/>
                </a:lnTo>
                <a:lnTo>
                  <a:pt x="8767674" y="3601377"/>
                </a:lnTo>
                <a:lnTo>
                  <a:pt x="8770163" y="3648189"/>
                </a:lnTo>
                <a:lnTo>
                  <a:pt x="8777503" y="3693960"/>
                </a:lnTo>
                <a:lnTo>
                  <a:pt x="8789505" y="3738359"/>
                </a:lnTo>
                <a:lnTo>
                  <a:pt x="8805964" y="3781056"/>
                </a:lnTo>
                <a:lnTo>
                  <a:pt x="8826716" y="3821709"/>
                </a:lnTo>
                <a:lnTo>
                  <a:pt x="8851544" y="3860012"/>
                </a:lnTo>
                <a:lnTo>
                  <a:pt x="8880284" y="3895610"/>
                </a:lnTo>
                <a:lnTo>
                  <a:pt x="8912733" y="3928199"/>
                </a:lnTo>
                <a:lnTo>
                  <a:pt x="8948699" y="3957447"/>
                </a:lnTo>
                <a:lnTo>
                  <a:pt x="8987993" y="3983012"/>
                </a:lnTo>
                <a:lnTo>
                  <a:pt x="9029776" y="4004259"/>
                </a:lnTo>
                <a:lnTo>
                  <a:pt x="9073083" y="4020794"/>
                </a:lnTo>
                <a:lnTo>
                  <a:pt x="9117520" y="4032593"/>
                </a:lnTo>
                <a:lnTo>
                  <a:pt x="9162720" y="4039679"/>
                </a:lnTo>
                <a:lnTo>
                  <a:pt x="9208300" y="4042041"/>
                </a:lnTo>
                <a:lnTo>
                  <a:pt x="9253893" y="4039679"/>
                </a:lnTo>
                <a:lnTo>
                  <a:pt x="9299092" y="4032593"/>
                </a:lnTo>
                <a:lnTo>
                  <a:pt x="9343530" y="4020794"/>
                </a:lnTo>
                <a:lnTo>
                  <a:pt x="9386837" y="4004259"/>
                </a:lnTo>
                <a:lnTo>
                  <a:pt x="9428620" y="3983012"/>
                </a:lnTo>
                <a:lnTo>
                  <a:pt x="9467913" y="3957447"/>
                </a:lnTo>
                <a:lnTo>
                  <a:pt x="9503880" y="3928199"/>
                </a:lnTo>
                <a:lnTo>
                  <a:pt x="9536328" y="3895610"/>
                </a:lnTo>
                <a:lnTo>
                  <a:pt x="9565068" y="3860012"/>
                </a:lnTo>
                <a:lnTo>
                  <a:pt x="9589910" y="3821709"/>
                </a:lnTo>
                <a:lnTo>
                  <a:pt x="9610661" y="3781056"/>
                </a:lnTo>
                <a:lnTo>
                  <a:pt x="9627133" y="3738359"/>
                </a:lnTo>
                <a:lnTo>
                  <a:pt x="9639148" y="3693960"/>
                </a:lnTo>
                <a:lnTo>
                  <a:pt x="9646501" y="3648189"/>
                </a:lnTo>
                <a:lnTo>
                  <a:pt x="9649003" y="3601377"/>
                </a:lnTo>
                <a:close/>
              </a:path>
              <a:path w="18442940" h="8045450">
                <a:moveTo>
                  <a:pt x="9873285" y="4391825"/>
                </a:moveTo>
                <a:lnTo>
                  <a:pt x="9870313" y="4352671"/>
                </a:lnTo>
                <a:lnTo>
                  <a:pt x="9861512" y="4312170"/>
                </a:lnTo>
                <a:lnTo>
                  <a:pt x="9847034" y="4271391"/>
                </a:lnTo>
                <a:lnTo>
                  <a:pt x="9827031" y="4231411"/>
                </a:lnTo>
                <a:lnTo>
                  <a:pt x="9801669" y="4193298"/>
                </a:lnTo>
                <a:lnTo>
                  <a:pt x="9771088" y="4158107"/>
                </a:lnTo>
                <a:lnTo>
                  <a:pt x="9735464" y="4126928"/>
                </a:lnTo>
                <a:lnTo>
                  <a:pt x="9694926" y="4100817"/>
                </a:lnTo>
                <a:lnTo>
                  <a:pt x="9649663" y="4080840"/>
                </a:lnTo>
                <a:lnTo>
                  <a:pt x="9599803" y="4068064"/>
                </a:lnTo>
                <a:lnTo>
                  <a:pt x="9545510" y="4063568"/>
                </a:lnTo>
                <a:lnTo>
                  <a:pt x="9503105" y="4069740"/>
                </a:lnTo>
                <a:lnTo>
                  <a:pt x="9465653" y="4086656"/>
                </a:lnTo>
                <a:lnTo>
                  <a:pt x="9432265" y="4111942"/>
                </a:lnTo>
                <a:lnTo>
                  <a:pt x="9402102" y="4143184"/>
                </a:lnTo>
                <a:lnTo>
                  <a:pt x="9374276" y="4178020"/>
                </a:lnTo>
                <a:lnTo>
                  <a:pt x="9347937" y="4214038"/>
                </a:lnTo>
                <a:lnTo>
                  <a:pt x="9322232" y="4248874"/>
                </a:lnTo>
                <a:lnTo>
                  <a:pt x="9296273" y="4280128"/>
                </a:lnTo>
                <a:lnTo>
                  <a:pt x="9269209" y="4305401"/>
                </a:lnTo>
                <a:lnTo>
                  <a:pt x="9240177" y="4322318"/>
                </a:lnTo>
                <a:lnTo>
                  <a:pt x="9208300" y="4328490"/>
                </a:lnTo>
                <a:lnTo>
                  <a:pt x="9176436" y="4322318"/>
                </a:lnTo>
                <a:lnTo>
                  <a:pt x="9120327" y="4280128"/>
                </a:lnTo>
                <a:lnTo>
                  <a:pt x="9094368" y="4248874"/>
                </a:lnTo>
                <a:lnTo>
                  <a:pt x="9068651" y="4214038"/>
                </a:lnTo>
                <a:lnTo>
                  <a:pt x="9042298" y="4178020"/>
                </a:lnTo>
                <a:lnTo>
                  <a:pt x="9014485" y="4143184"/>
                </a:lnTo>
                <a:lnTo>
                  <a:pt x="8984310" y="4111942"/>
                </a:lnTo>
                <a:lnTo>
                  <a:pt x="8950935" y="4086656"/>
                </a:lnTo>
                <a:lnTo>
                  <a:pt x="8913482" y="4069740"/>
                </a:lnTo>
                <a:lnTo>
                  <a:pt x="8871102" y="4063568"/>
                </a:lnTo>
                <a:lnTo>
                  <a:pt x="8816810" y="4068064"/>
                </a:lnTo>
                <a:lnTo>
                  <a:pt x="8766950" y="4080840"/>
                </a:lnTo>
                <a:lnTo>
                  <a:pt x="8721674" y="4100817"/>
                </a:lnTo>
                <a:lnTo>
                  <a:pt x="8681148" y="4126928"/>
                </a:lnTo>
                <a:lnTo>
                  <a:pt x="8645525" y="4158107"/>
                </a:lnTo>
                <a:lnTo>
                  <a:pt x="8614943" y="4193298"/>
                </a:lnTo>
                <a:lnTo>
                  <a:pt x="8589581" y="4231411"/>
                </a:lnTo>
                <a:lnTo>
                  <a:pt x="8569579" y="4271391"/>
                </a:lnTo>
                <a:lnTo>
                  <a:pt x="8555101" y="4312170"/>
                </a:lnTo>
                <a:lnTo>
                  <a:pt x="8546300" y="4352671"/>
                </a:lnTo>
                <a:lnTo>
                  <a:pt x="8543328" y="4391825"/>
                </a:lnTo>
                <a:lnTo>
                  <a:pt x="8546046" y="4426496"/>
                </a:lnTo>
                <a:lnTo>
                  <a:pt x="8567077" y="4493057"/>
                </a:lnTo>
                <a:lnTo>
                  <a:pt x="8607349" y="4555071"/>
                </a:lnTo>
                <a:lnTo>
                  <a:pt x="8634108" y="4584027"/>
                </a:lnTo>
                <a:lnTo>
                  <a:pt x="8664981" y="4611433"/>
                </a:lnTo>
                <a:lnTo>
                  <a:pt x="8699716" y="4637163"/>
                </a:lnTo>
                <a:lnTo>
                  <a:pt x="8738095" y="4661090"/>
                </a:lnTo>
                <a:lnTo>
                  <a:pt x="8779866" y="4683061"/>
                </a:lnTo>
                <a:lnTo>
                  <a:pt x="8824798" y="4702949"/>
                </a:lnTo>
                <a:lnTo>
                  <a:pt x="8872677" y="4720628"/>
                </a:lnTo>
                <a:lnTo>
                  <a:pt x="8923236" y="4735957"/>
                </a:lnTo>
                <a:lnTo>
                  <a:pt x="8976271" y="4748796"/>
                </a:lnTo>
                <a:lnTo>
                  <a:pt x="9031529" y="4759020"/>
                </a:lnTo>
                <a:lnTo>
                  <a:pt x="9088768" y="4766475"/>
                </a:lnTo>
                <a:lnTo>
                  <a:pt x="9147772" y="4771060"/>
                </a:lnTo>
                <a:lnTo>
                  <a:pt x="9208300" y="4772609"/>
                </a:lnTo>
                <a:lnTo>
                  <a:pt x="9268828" y="4771060"/>
                </a:lnTo>
                <a:lnTo>
                  <a:pt x="9327820" y="4766475"/>
                </a:lnTo>
                <a:lnTo>
                  <a:pt x="9385059" y="4759020"/>
                </a:lnTo>
                <a:lnTo>
                  <a:pt x="9440316" y="4748796"/>
                </a:lnTo>
                <a:lnTo>
                  <a:pt x="9493339" y="4735957"/>
                </a:lnTo>
                <a:lnTo>
                  <a:pt x="9543898" y="4720628"/>
                </a:lnTo>
                <a:lnTo>
                  <a:pt x="9591777" y="4702949"/>
                </a:lnTo>
                <a:lnTo>
                  <a:pt x="9636709" y="4683061"/>
                </a:lnTo>
                <a:lnTo>
                  <a:pt x="9678492" y="4661090"/>
                </a:lnTo>
                <a:lnTo>
                  <a:pt x="9716872" y="4637163"/>
                </a:lnTo>
                <a:lnTo>
                  <a:pt x="9751606" y="4611433"/>
                </a:lnTo>
                <a:lnTo>
                  <a:pt x="9782480" y="4584027"/>
                </a:lnTo>
                <a:lnTo>
                  <a:pt x="9809251" y="4555071"/>
                </a:lnTo>
                <a:lnTo>
                  <a:pt x="9849523" y="4493057"/>
                </a:lnTo>
                <a:lnTo>
                  <a:pt x="9870567" y="4426496"/>
                </a:lnTo>
                <a:lnTo>
                  <a:pt x="9873285" y="4391825"/>
                </a:lnTo>
                <a:close/>
              </a:path>
              <a:path w="18442940" h="8045450">
                <a:moveTo>
                  <a:pt x="18442864" y="8024304"/>
                </a:moveTo>
                <a:lnTo>
                  <a:pt x="10404399" y="4525378"/>
                </a:lnTo>
                <a:lnTo>
                  <a:pt x="10401935" y="4531220"/>
                </a:lnTo>
                <a:lnTo>
                  <a:pt x="10401567" y="4532033"/>
                </a:lnTo>
                <a:lnTo>
                  <a:pt x="10401935" y="4531220"/>
                </a:lnTo>
                <a:lnTo>
                  <a:pt x="10404386" y="4525378"/>
                </a:lnTo>
                <a:lnTo>
                  <a:pt x="10422953" y="4479264"/>
                </a:lnTo>
                <a:lnTo>
                  <a:pt x="10439730" y="4432274"/>
                </a:lnTo>
                <a:lnTo>
                  <a:pt x="10454691" y="4384459"/>
                </a:lnTo>
                <a:lnTo>
                  <a:pt x="10467784" y="4335869"/>
                </a:lnTo>
                <a:lnTo>
                  <a:pt x="10478986" y="4286529"/>
                </a:lnTo>
                <a:lnTo>
                  <a:pt x="10488231" y="4236491"/>
                </a:lnTo>
                <a:lnTo>
                  <a:pt x="10495496" y="4185805"/>
                </a:lnTo>
                <a:lnTo>
                  <a:pt x="10500741" y="4134485"/>
                </a:lnTo>
                <a:lnTo>
                  <a:pt x="10503916" y="4082592"/>
                </a:lnTo>
                <a:lnTo>
                  <a:pt x="10504983" y="4030167"/>
                </a:lnTo>
                <a:lnTo>
                  <a:pt x="10503852" y="3976293"/>
                </a:lnTo>
                <a:lnTo>
                  <a:pt x="10500500" y="3923004"/>
                </a:lnTo>
                <a:lnTo>
                  <a:pt x="10494950" y="3870312"/>
                </a:lnTo>
                <a:lnTo>
                  <a:pt x="10487279" y="3818280"/>
                </a:lnTo>
                <a:lnTo>
                  <a:pt x="10477500" y="3766959"/>
                </a:lnTo>
                <a:lnTo>
                  <a:pt x="10465689" y="3716375"/>
                </a:lnTo>
                <a:lnTo>
                  <a:pt x="10451871" y="3666579"/>
                </a:lnTo>
                <a:lnTo>
                  <a:pt x="10436098" y="3617620"/>
                </a:lnTo>
                <a:lnTo>
                  <a:pt x="10418407" y="3569538"/>
                </a:lnTo>
                <a:lnTo>
                  <a:pt x="10398862" y="3522395"/>
                </a:lnTo>
                <a:lnTo>
                  <a:pt x="10370350" y="3461524"/>
                </a:lnTo>
                <a:lnTo>
                  <a:pt x="10347960" y="3419030"/>
                </a:lnTo>
                <a:lnTo>
                  <a:pt x="10324020" y="3377488"/>
                </a:lnTo>
                <a:lnTo>
                  <a:pt x="10298582" y="3336963"/>
                </a:lnTo>
                <a:lnTo>
                  <a:pt x="10271684" y="3297466"/>
                </a:lnTo>
                <a:lnTo>
                  <a:pt x="10243350" y="3259048"/>
                </a:lnTo>
                <a:lnTo>
                  <a:pt x="10213632" y="3221761"/>
                </a:lnTo>
                <a:lnTo>
                  <a:pt x="10182568" y="3185617"/>
                </a:lnTo>
                <a:lnTo>
                  <a:pt x="10150196" y="3150666"/>
                </a:lnTo>
                <a:lnTo>
                  <a:pt x="10116541" y="3116948"/>
                </a:lnTo>
                <a:lnTo>
                  <a:pt x="10081654" y="3084512"/>
                </a:lnTo>
                <a:lnTo>
                  <a:pt x="10045573" y="3053372"/>
                </a:lnTo>
                <a:lnTo>
                  <a:pt x="10008337" y="3023578"/>
                </a:lnTo>
                <a:lnTo>
                  <a:pt x="9969983" y="2995180"/>
                </a:lnTo>
                <a:lnTo>
                  <a:pt x="9930536" y="2968206"/>
                </a:lnTo>
                <a:lnTo>
                  <a:pt x="9890061" y="2942691"/>
                </a:lnTo>
                <a:lnTo>
                  <a:pt x="9848571" y="2918676"/>
                </a:lnTo>
                <a:lnTo>
                  <a:pt x="9806127" y="2896197"/>
                </a:lnTo>
                <a:lnTo>
                  <a:pt x="9762744" y="2875305"/>
                </a:lnTo>
                <a:lnTo>
                  <a:pt x="9718472" y="2856014"/>
                </a:lnTo>
                <a:lnTo>
                  <a:pt x="9673349" y="2838386"/>
                </a:lnTo>
                <a:lnTo>
                  <a:pt x="9627425" y="2822448"/>
                </a:lnTo>
                <a:lnTo>
                  <a:pt x="9580715" y="2808249"/>
                </a:lnTo>
                <a:lnTo>
                  <a:pt x="9533268" y="2795816"/>
                </a:lnTo>
                <a:lnTo>
                  <a:pt x="9485135" y="2785186"/>
                </a:lnTo>
                <a:lnTo>
                  <a:pt x="9436329" y="2776410"/>
                </a:lnTo>
                <a:lnTo>
                  <a:pt x="9386913" y="2769514"/>
                </a:lnTo>
                <a:lnTo>
                  <a:pt x="9336900" y="2764536"/>
                </a:lnTo>
                <a:lnTo>
                  <a:pt x="9286354" y="2761526"/>
                </a:lnTo>
                <a:lnTo>
                  <a:pt x="9235300" y="2760510"/>
                </a:lnTo>
                <a:lnTo>
                  <a:pt x="9183992" y="2761538"/>
                </a:lnTo>
                <a:lnTo>
                  <a:pt x="9133180" y="2764586"/>
                </a:lnTo>
                <a:lnTo>
                  <a:pt x="9082938" y="2769603"/>
                </a:lnTo>
                <a:lnTo>
                  <a:pt x="9033269" y="2776575"/>
                </a:lnTo>
                <a:lnTo>
                  <a:pt x="8984234" y="2785453"/>
                </a:lnTo>
                <a:lnTo>
                  <a:pt x="8935860" y="2796184"/>
                </a:lnTo>
                <a:lnTo>
                  <a:pt x="8888197" y="2808757"/>
                </a:lnTo>
                <a:lnTo>
                  <a:pt x="8841270" y="2823108"/>
                </a:lnTo>
                <a:lnTo>
                  <a:pt x="8795131" y="2839199"/>
                </a:lnTo>
                <a:lnTo>
                  <a:pt x="8749817" y="2857017"/>
                </a:lnTo>
                <a:lnTo>
                  <a:pt x="8705367" y="2876486"/>
                </a:lnTo>
                <a:lnTo>
                  <a:pt x="8661819" y="2897606"/>
                </a:lnTo>
                <a:lnTo>
                  <a:pt x="8619198" y="2920301"/>
                </a:lnTo>
                <a:lnTo>
                  <a:pt x="8577567" y="2944558"/>
                </a:lnTo>
                <a:lnTo>
                  <a:pt x="8536953" y="2970326"/>
                </a:lnTo>
                <a:lnTo>
                  <a:pt x="8497392" y="2997568"/>
                </a:lnTo>
                <a:lnTo>
                  <a:pt x="8458924" y="3026245"/>
                </a:lnTo>
                <a:lnTo>
                  <a:pt x="8421599" y="3056331"/>
                </a:lnTo>
                <a:lnTo>
                  <a:pt x="8385442" y="3087763"/>
                </a:lnTo>
                <a:lnTo>
                  <a:pt x="8350491" y="3120517"/>
                </a:lnTo>
                <a:lnTo>
                  <a:pt x="8316798" y="3154553"/>
                </a:lnTo>
                <a:lnTo>
                  <a:pt x="8284388" y="3189821"/>
                </a:lnTo>
                <a:lnTo>
                  <a:pt x="8253323" y="3226308"/>
                </a:lnTo>
                <a:lnTo>
                  <a:pt x="8223618" y="3263950"/>
                </a:lnTo>
                <a:lnTo>
                  <a:pt x="8195310" y="3302711"/>
                </a:lnTo>
                <a:lnTo>
                  <a:pt x="8168462" y="3342563"/>
                </a:lnTo>
                <a:lnTo>
                  <a:pt x="8143100" y="3383457"/>
                </a:lnTo>
                <a:lnTo>
                  <a:pt x="8119250" y="3425355"/>
                </a:lnTo>
                <a:lnTo>
                  <a:pt x="8096974" y="3468230"/>
                </a:lnTo>
                <a:lnTo>
                  <a:pt x="8076298" y="3512032"/>
                </a:lnTo>
                <a:lnTo>
                  <a:pt x="8072145" y="3521379"/>
                </a:lnTo>
                <a:lnTo>
                  <a:pt x="8073682" y="3517823"/>
                </a:lnTo>
                <a:lnTo>
                  <a:pt x="8076298" y="3512032"/>
                </a:lnTo>
                <a:lnTo>
                  <a:pt x="7607" y="0"/>
                </a:lnTo>
                <a:lnTo>
                  <a:pt x="0" y="17487"/>
                </a:lnTo>
                <a:lnTo>
                  <a:pt x="8068665" y="3529507"/>
                </a:lnTo>
                <a:lnTo>
                  <a:pt x="8049692" y="3576066"/>
                </a:lnTo>
                <a:lnTo>
                  <a:pt x="8032521" y="3623526"/>
                </a:lnTo>
                <a:lnTo>
                  <a:pt x="8017205" y="3671836"/>
                </a:lnTo>
                <a:lnTo>
                  <a:pt x="8003794" y="3720947"/>
                </a:lnTo>
                <a:lnTo>
                  <a:pt x="7992338" y="3770833"/>
                </a:lnTo>
                <a:lnTo>
                  <a:pt x="7982864" y="3821430"/>
                </a:lnTo>
                <a:lnTo>
                  <a:pt x="7975409" y="3872700"/>
                </a:lnTo>
                <a:lnTo>
                  <a:pt x="7970037" y="3924604"/>
                </a:lnTo>
                <a:lnTo>
                  <a:pt x="7966786" y="3977106"/>
                </a:lnTo>
                <a:lnTo>
                  <a:pt x="7965694" y="4030154"/>
                </a:lnTo>
                <a:lnTo>
                  <a:pt x="7966735" y="4081767"/>
                </a:lnTo>
                <a:lnTo>
                  <a:pt x="7969809" y="4132859"/>
                </a:lnTo>
                <a:lnTo>
                  <a:pt x="7974901" y="4183392"/>
                </a:lnTo>
                <a:lnTo>
                  <a:pt x="7981950" y="4233329"/>
                </a:lnTo>
                <a:lnTo>
                  <a:pt x="7990929" y="4282618"/>
                </a:lnTo>
                <a:lnTo>
                  <a:pt x="8001800" y="4331246"/>
                </a:lnTo>
                <a:lnTo>
                  <a:pt x="8014500" y="4379150"/>
                </a:lnTo>
                <a:lnTo>
                  <a:pt x="8029016" y="4426305"/>
                </a:lnTo>
                <a:lnTo>
                  <a:pt x="8045285" y="4472660"/>
                </a:lnTo>
                <a:lnTo>
                  <a:pt x="8063281" y="4518190"/>
                </a:lnTo>
                <a:lnTo>
                  <a:pt x="0" y="8027911"/>
                </a:lnTo>
                <a:lnTo>
                  <a:pt x="7607" y="8045336"/>
                </a:lnTo>
                <a:lnTo>
                  <a:pt x="8070837" y="4535729"/>
                </a:lnTo>
                <a:lnTo>
                  <a:pt x="8090560" y="4578782"/>
                </a:lnTo>
                <a:lnTo>
                  <a:pt x="8111820" y="4620946"/>
                </a:lnTo>
                <a:lnTo>
                  <a:pt x="8134591" y="4662208"/>
                </a:lnTo>
                <a:lnTo>
                  <a:pt x="8158823" y="4702518"/>
                </a:lnTo>
                <a:lnTo>
                  <a:pt x="8184502" y="4741850"/>
                </a:lnTo>
                <a:lnTo>
                  <a:pt x="8211553" y="4780153"/>
                </a:lnTo>
                <a:lnTo>
                  <a:pt x="8239976" y="4817415"/>
                </a:lnTo>
                <a:lnTo>
                  <a:pt x="8269732" y="4853571"/>
                </a:lnTo>
                <a:lnTo>
                  <a:pt x="8300758" y="4888598"/>
                </a:lnTo>
                <a:lnTo>
                  <a:pt x="8333041" y="4922456"/>
                </a:lnTo>
                <a:lnTo>
                  <a:pt x="8366531" y="4955121"/>
                </a:lnTo>
                <a:lnTo>
                  <a:pt x="8401202" y="4986540"/>
                </a:lnTo>
                <a:lnTo>
                  <a:pt x="8437016" y="5016678"/>
                </a:lnTo>
                <a:lnTo>
                  <a:pt x="8473935" y="5045519"/>
                </a:lnTo>
                <a:lnTo>
                  <a:pt x="8511921" y="5073002"/>
                </a:lnTo>
                <a:lnTo>
                  <a:pt x="8550935" y="5099101"/>
                </a:lnTo>
                <a:lnTo>
                  <a:pt x="8590953" y="5123789"/>
                </a:lnTo>
                <a:lnTo>
                  <a:pt x="8631923" y="5147005"/>
                </a:lnTo>
                <a:lnTo>
                  <a:pt x="8673821" y="5168747"/>
                </a:lnTo>
                <a:lnTo>
                  <a:pt x="8716607" y="5188940"/>
                </a:lnTo>
                <a:lnTo>
                  <a:pt x="8760231" y="5207584"/>
                </a:lnTo>
                <a:lnTo>
                  <a:pt x="8804681" y="5224615"/>
                </a:lnTo>
                <a:lnTo>
                  <a:pt x="8849906" y="5240007"/>
                </a:lnTo>
                <a:lnTo>
                  <a:pt x="8895867" y="5253723"/>
                </a:lnTo>
                <a:lnTo>
                  <a:pt x="8942527" y="5265737"/>
                </a:lnTo>
                <a:lnTo>
                  <a:pt x="8989873" y="5275999"/>
                </a:lnTo>
                <a:lnTo>
                  <a:pt x="9037841" y="5284470"/>
                </a:lnTo>
                <a:lnTo>
                  <a:pt x="9086405" y="5291125"/>
                </a:lnTo>
                <a:lnTo>
                  <a:pt x="9135529" y="5295925"/>
                </a:lnTo>
                <a:lnTo>
                  <a:pt x="9185173" y="5298833"/>
                </a:lnTo>
                <a:lnTo>
                  <a:pt x="9235300" y="5299811"/>
                </a:lnTo>
                <a:lnTo>
                  <a:pt x="9286837" y="5298783"/>
                </a:lnTo>
                <a:lnTo>
                  <a:pt x="9337853" y="5295709"/>
                </a:lnTo>
                <a:lnTo>
                  <a:pt x="9388323" y="5290642"/>
                </a:lnTo>
                <a:lnTo>
                  <a:pt x="9438183" y="5283619"/>
                </a:lnTo>
                <a:lnTo>
                  <a:pt x="9487421" y="5274678"/>
                </a:lnTo>
                <a:lnTo>
                  <a:pt x="9535985" y="5263845"/>
                </a:lnTo>
                <a:lnTo>
                  <a:pt x="9583826" y="5251183"/>
                </a:lnTo>
                <a:lnTo>
                  <a:pt x="9630918" y="5236718"/>
                </a:lnTo>
                <a:lnTo>
                  <a:pt x="9677222" y="5220500"/>
                </a:lnTo>
                <a:lnTo>
                  <a:pt x="9722688" y="5202542"/>
                </a:lnTo>
                <a:lnTo>
                  <a:pt x="9767291" y="5182921"/>
                </a:lnTo>
                <a:lnTo>
                  <a:pt x="9810979" y="5161648"/>
                </a:lnTo>
                <a:lnTo>
                  <a:pt x="9853714" y="5138775"/>
                </a:lnTo>
                <a:lnTo>
                  <a:pt x="9895459" y="5114328"/>
                </a:lnTo>
                <a:lnTo>
                  <a:pt x="9936175" y="5088369"/>
                </a:lnTo>
                <a:lnTo>
                  <a:pt x="9975837" y="5060924"/>
                </a:lnTo>
                <a:lnTo>
                  <a:pt x="10014382" y="5032019"/>
                </a:lnTo>
                <a:lnTo>
                  <a:pt x="10051771" y="5001730"/>
                </a:lnTo>
                <a:lnTo>
                  <a:pt x="10087991" y="4970056"/>
                </a:lnTo>
                <a:lnTo>
                  <a:pt x="10122967" y="4937061"/>
                </a:lnTo>
                <a:lnTo>
                  <a:pt x="10156698" y="4902784"/>
                </a:lnTo>
                <a:lnTo>
                  <a:pt x="10189108" y="4867262"/>
                </a:lnTo>
                <a:lnTo>
                  <a:pt x="10220185" y="4830521"/>
                </a:lnTo>
                <a:lnTo>
                  <a:pt x="10249878" y="4792611"/>
                </a:lnTo>
                <a:lnTo>
                  <a:pt x="10278148" y="4753584"/>
                </a:lnTo>
                <a:lnTo>
                  <a:pt x="10304958" y="4713452"/>
                </a:lnTo>
                <a:lnTo>
                  <a:pt x="10330256" y="4672279"/>
                </a:lnTo>
                <a:lnTo>
                  <a:pt x="10354018" y="4630102"/>
                </a:lnTo>
                <a:lnTo>
                  <a:pt x="10376205" y="4586935"/>
                </a:lnTo>
                <a:lnTo>
                  <a:pt x="10396779" y="4542853"/>
                </a:lnTo>
                <a:lnTo>
                  <a:pt x="10379278" y="4535233"/>
                </a:lnTo>
                <a:lnTo>
                  <a:pt x="10359022" y="4578655"/>
                </a:lnTo>
                <a:lnTo>
                  <a:pt x="10337165" y="4621161"/>
                </a:lnTo>
                <a:lnTo>
                  <a:pt x="10313759" y="4662716"/>
                </a:lnTo>
                <a:lnTo>
                  <a:pt x="10288841" y="4703267"/>
                </a:lnTo>
                <a:lnTo>
                  <a:pt x="10262438" y="4742777"/>
                </a:lnTo>
                <a:lnTo>
                  <a:pt x="10234587" y="4781220"/>
                </a:lnTo>
                <a:lnTo>
                  <a:pt x="10205352" y="4818558"/>
                </a:lnTo>
                <a:lnTo>
                  <a:pt x="10174745" y="4854727"/>
                </a:lnTo>
                <a:lnTo>
                  <a:pt x="10142804" y="4889728"/>
                </a:lnTo>
                <a:lnTo>
                  <a:pt x="10109594" y="4923485"/>
                </a:lnTo>
                <a:lnTo>
                  <a:pt x="10075139" y="4955972"/>
                </a:lnTo>
                <a:lnTo>
                  <a:pt x="10039464" y="4987163"/>
                </a:lnTo>
                <a:lnTo>
                  <a:pt x="10002634" y="5017008"/>
                </a:lnTo>
                <a:lnTo>
                  <a:pt x="9964661" y="5045456"/>
                </a:lnTo>
                <a:lnTo>
                  <a:pt x="9925609" y="5072494"/>
                </a:lnTo>
                <a:lnTo>
                  <a:pt x="9885502" y="5098059"/>
                </a:lnTo>
                <a:lnTo>
                  <a:pt x="9844380" y="5122126"/>
                </a:lnTo>
                <a:lnTo>
                  <a:pt x="9802279" y="5144655"/>
                </a:lnTo>
                <a:lnTo>
                  <a:pt x="9759251" y="5165610"/>
                </a:lnTo>
                <a:lnTo>
                  <a:pt x="9715322" y="5184940"/>
                </a:lnTo>
                <a:lnTo>
                  <a:pt x="9670542" y="5202618"/>
                </a:lnTo>
                <a:lnTo>
                  <a:pt x="9624936" y="5218595"/>
                </a:lnTo>
                <a:lnTo>
                  <a:pt x="9578556" y="5232844"/>
                </a:lnTo>
                <a:lnTo>
                  <a:pt x="9531426" y="5245316"/>
                </a:lnTo>
                <a:lnTo>
                  <a:pt x="9483611" y="5255984"/>
                </a:lnTo>
                <a:lnTo>
                  <a:pt x="9435122" y="5264785"/>
                </a:lnTo>
                <a:lnTo>
                  <a:pt x="9385998" y="5271706"/>
                </a:lnTo>
                <a:lnTo>
                  <a:pt x="9336303" y="5276697"/>
                </a:lnTo>
                <a:lnTo>
                  <a:pt x="9286062" y="5279720"/>
                </a:lnTo>
                <a:lnTo>
                  <a:pt x="9235300" y="5280736"/>
                </a:lnTo>
                <a:lnTo>
                  <a:pt x="9184284" y="5279707"/>
                </a:lnTo>
                <a:lnTo>
                  <a:pt x="9133776" y="5276659"/>
                </a:lnTo>
                <a:lnTo>
                  <a:pt x="9083815" y="5271605"/>
                </a:lnTo>
                <a:lnTo>
                  <a:pt x="9034462" y="5264620"/>
                </a:lnTo>
                <a:lnTo>
                  <a:pt x="8985733" y="5255717"/>
                </a:lnTo>
                <a:lnTo>
                  <a:pt x="8937676" y="5244935"/>
                </a:lnTo>
                <a:lnTo>
                  <a:pt x="8890330" y="5232336"/>
                </a:lnTo>
                <a:lnTo>
                  <a:pt x="8843721" y="5217947"/>
                </a:lnTo>
                <a:lnTo>
                  <a:pt x="8797925" y="5201793"/>
                </a:lnTo>
                <a:lnTo>
                  <a:pt x="8752942" y="5183937"/>
                </a:lnTo>
                <a:lnTo>
                  <a:pt x="8708834" y="5164404"/>
                </a:lnTo>
                <a:lnTo>
                  <a:pt x="8665629" y="5143246"/>
                </a:lnTo>
                <a:lnTo>
                  <a:pt x="8623376" y="5120487"/>
                </a:lnTo>
                <a:lnTo>
                  <a:pt x="8582114" y="5096180"/>
                </a:lnTo>
                <a:lnTo>
                  <a:pt x="8541880" y="5070348"/>
                </a:lnTo>
                <a:lnTo>
                  <a:pt x="8502701" y="5043055"/>
                </a:lnTo>
                <a:lnTo>
                  <a:pt x="8464639" y="5014315"/>
                </a:lnTo>
                <a:lnTo>
                  <a:pt x="8427720" y="4984191"/>
                </a:lnTo>
                <a:lnTo>
                  <a:pt x="8391982" y="4952695"/>
                </a:lnTo>
                <a:lnTo>
                  <a:pt x="8357463" y="4919891"/>
                </a:lnTo>
                <a:lnTo>
                  <a:pt x="8324215" y="4885817"/>
                </a:lnTo>
                <a:lnTo>
                  <a:pt x="8292274" y="4850498"/>
                </a:lnTo>
                <a:lnTo>
                  <a:pt x="8261667" y="4813973"/>
                </a:lnTo>
                <a:lnTo>
                  <a:pt x="8232445" y="4776305"/>
                </a:lnTo>
                <a:lnTo>
                  <a:pt x="8204644" y="4737506"/>
                </a:lnTo>
                <a:lnTo>
                  <a:pt x="8178305" y="4697628"/>
                </a:lnTo>
                <a:lnTo>
                  <a:pt x="8153463" y="4656709"/>
                </a:lnTo>
                <a:lnTo>
                  <a:pt x="8130159" y="4614799"/>
                </a:lnTo>
                <a:lnTo>
                  <a:pt x="8108442" y="4571911"/>
                </a:lnTo>
                <a:lnTo>
                  <a:pt x="8088338" y="4528121"/>
                </a:lnTo>
                <a:lnTo>
                  <a:pt x="8063065" y="4465764"/>
                </a:lnTo>
                <a:lnTo>
                  <a:pt x="8047050" y="4420120"/>
                </a:lnTo>
                <a:lnTo>
                  <a:pt x="8032775" y="4373702"/>
                </a:lnTo>
                <a:lnTo>
                  <a:pt x="8020266" y="4326534"/>
                </a:lnTo>
                <a:lnTo>
                  <a:pt x="8009585" y="4278681"/>
                </a:lnTo>
                <a:lnTo>
                  <a:pt x="8000746" y="4230141"/>
                </a:lnTo>
                <a:lnTo>
                  <a:pt x="7993812" y="4180992"/>
                </a:lnTo>
                <a:lnTo>
                  <a:pt x="7988808" y="4131246"/>
                </a:lnTo>
                <a:lnTo>
                  <a:pt x="7985785" y="4080954"/>
                </a:lnTo>
                <a:lnTo>
                  <a:pt x="7984769" y="4030154"/>
                </a:lnTo>
                <a:lnTo>
                  <a:pt x="7985836" y="3977919"/>
                </a:lnTo>
                <a:lnTo>
                  <a:pt x="7989049" y="3926217"/>
                </a:lnTo>
                <a:lnTo>
                  <a:pt x="7994345" y="3875100"/>
                </a:lnTo>
                <a:lnTo>
                  <a:pt x="8001673" y="3824605"/>
                </a:lnTo>
                <a:lnTo>
                  <a:pt x="8011007" y="3774783"/>
                </a:lnTo>
                <a:lnTo>
                  <a:pt x="8022298" y="3725659"/>
                </a:lnTo>
                <a:lnTo>
                  <a:pt x="8035506" y="3677297"/>
                </a:lnTo>
                <a:lnTo>
                  <a:pt x="8050581" y="3629723"/>
                </a:lnTo>
                <a:lnTo>
                  <a:pt x="8067484" y="3582974"/>
                </a:lnTo>
                <a:lnTo>
                  <a:pt x="8086166" y="3537115"/>
                </a:lnTo>
                <a:lnTo>
                  <a:pt x="8114170" y="3476510"/>
                </a:lnTo>
                <a:lnTo>
                  <a:pt x="8136102" y="3434296"/>
                </a:lnTo>
                <a:lnTo>
                  <a:pt x="8159585" y="3393033"/>
                </a:lnTo>
                <a:lnTo>
                  <a:pt x="8184578" y="3352749"/>
                </a:lnTo>
                <a:lnTo>
                  <a:pt x="8211020" y="3313506"/>
                </a:lnTo>
                <a:lnTo>
                  <a:pt x="8238896" y="3275342"/>
                </a:lnTo>
                <a:lnTo>
                  <a:pt x="8268144" y="3238271"/>
                </a:lnTo>
                <a:lnTo>
                  <a:pt x="8298751" y="3202343"/>
                </a:lnTo>
                <a:lnTo>
                  <a:pt x="8330666" y="3167608"/>
                </a:lnTo>
                <a:lnTo>
                  <a:pt x="8363852" y="3134093"/>
                </a:lnTo>
                <a:lnTo>
                  <a:pt x="8398269" y="3101835"/>
                </a:lnTo>
                <a:lnTo>
                  <a:pt x="8433879" y="3070885"/>
                </a:lnTo>
                <a:lnTo>
                  <a:pt x="8470646" y="3041269"/>
                </a:lnTo>
                <a:lnTo>
                  <a:pt x="8508530" y="3013024"/>
                </a:lnTo>
                <a:lnTo>
                  <a:pt x="8547494" y="2986201"/>
                </a:lnTo>
                <a:lnTo>
                  <a:pt x="8587499" y="2960827"/>
                </a:lnTo>
                <a:lnTo>
                  <a:pt x="8628507" y="2936938"/>
                </a:lnTo>
                <a:lnTo>
                  <a:pt x="8670468" y="2914586"/>
                </a:lnTo>
                <a:lnTo>
                  <a:pt x="8713368" y="2893796"/>
                </a:lnTo>
                <a:lnTo>
                  <a:pt x="8757145" y="2874619"/>
                </a:lnTo>
                <a:lnTo>
                  <a:pt x="8801786" y="2857081"/>
                </a:lnTo>
                <a:lnTo>
                  <a:pt x="8847226" y="2841231"/>
                </a:lnTo>
                <a:lnTo>
                  <a:pt x="8893429" y="2827096"/>
                </a:lnTo>
                <a:lnTo>
                  <a:pt x="8940381" y="2814726"/>
                </a:lnTo>
                <a:lnTo>
                  <a:pt x="8988019" y="2804147"/>
                </a:lnTo>
                <a:lnTo>
                  <a:pt x="9036317" y="2795409"/>
                </a:lnTo>
                <a:lnTo>
                  <a:pt x="9085237" y="2788551"/>
                </a:lnTo>
                <a:lnTo>
                  <a:pt x="9134729" y="2783598"/>
                </a:lnTo>
                <a:lnTo>
                  <a:pt x="9184767" y="2780601"/>
                </a:lnTo>
                <a:lnTo>
                  <a:pt x="9235300" y="2779585"/>
                </a:lnTo>
                <a:lnTo>
                  <a:pt x="9285580" y="2780588"/>
                </a:lnTo>
                <a:lnTo>
                  <a:pt x="9335351" y="2783548"/>
                </a:lnTo>
                <a:lnTo>
                  <a:pt x="9384589" y="2788450"/>
                </a:lnTo>
                <a:lnTo>
                  <a:pt x="9433255" y="2795244"/>
                </a:lnTo>
                <a:lnTo>
                  <a:pt x="9481312" y="2803880"/>
                </a:lnTo>
                <a:lnTo>
                  <a:pt x="9528721" y="2814345"/>
                </a:lnTo>
                <a:lnTo>
                  <a:pt x="9575432" y="2826588"/>
                </a:lnTo>
                <a:lnTo>
                  <a:pt x="9621431" y="2840571"/>
                </a:lnTo>
                <a:lnTo>
                  <a:pt x="9666668" y="2856268"/>
                </a:lnTo>
                <a:lnTo>
                  <a:pt x="9711093" y="2873616"/>
                </a:lnTo>
                <a:lnTo>
                  <a:pt x="9754692" y="2892602"/>
                </a:lnTo>
                <a:lnTo>
                  <a:pt x="9797415" y="2913176"/>
                </a:lnTo>
                <a:lnTo>
                  <a:pt x="9839223" y="2935313"/>
                </a:lnTo>
                <a:lnTo>
                  <a:pt x="9880079" y="2958960"/>
                </a:lnTo>
                <a:lnTo>
                  <a:pt x="9919945" y="2984081"/>
                </a:lnTo>
                <a:lnTo>
                  <a:pt x="9958781" y="3010636"/>
                </a:lnTo>
                <a:lnTo>
                  <a:pt x="9996564" y="3038602"/>
                </a:lnTo>
                <a:lnTo>
                  <a:pt x="10033241" y="3067939"/>
                </a:lnTo>
                <a:lnTo>
                  <a:pt x="10068776" y="3098584"/>
                </a:lnTo>
                <a:lnTo>
                  <a:pt x="10103129" y="3130537"/>
                </a:lnTo>
                <a:lnTo>
                  <a:pt x="10136276" y="3163735"/>
                </a:lnTo>
                <a:lnTo>
                  <a:pt x="10168166" y="3198139"/>
                </a:lnTo>
                <a:lnTo>
                  <a:pt x="10198760" y="3233724"/>
                </a:lnTo>
                <a:lnTo>
                  <a:pt x="10228034" y="3270453"/>
                </a:lnTo>
                <a:lnTo>
                  <a:pt x="10255948" y="3308273"/>
                </a:lnTo>
                <a:lnTo>
                  <a:pt x="10282441" y="3347161"/>
                </a:lnTo>
                <a:lnTo>
                  <a:pt x="10307510" y="3387064"/>
                </a:lnTo>
                <a:lnTo>
                  <a:pt x="10331094" y="3427958"/>
                </a:lnTo>
                <a:lnTo>
                  <a:pt x="10353154" y="3469805"/>
                </a:lnTo>
                <a:lnTo>
                  <a:pt x="10376357" y="3518344"/>
                </a:lnTo>
                <a:lnTo>
                  <a:pt x="10400690" y="3576447"/>
                </a:lnTo>
                <a:lnTo>
                  <a:pt x="10418102" y="3623805"/>
                </a:lnTo>
                <a:lnTo>
                  <a:pt x="10433621" y="3672027"/>
                </a:lnTo>
                <a:lnTo>
                  <a:pt x="10447223" y="3721074"/>
                </a:lnTo>
                <a:lnTo>
                  <a:pt x="10458869" y="3770896"/>
                </a:lnTo>
                <a:lnTo>
                  <a:pt x="10468483" y="3821455"/>
                </a:lnTo>
                <a:lnTo>
                  <a:pt x="10476039" y="3872712"/>
                </a:lnTo>
                <a:lnTo>
                  <a:pt x="10481500" y="3924604"/>
                </a:lnTo>
                <a:lnTo>
                  <a:pt x="10484802" y="3977106"/>
                </a:lnTo>
                <a:lnTo>
                  <a:pt x="10485920" y="4030167"/>
                </a:lnTo>
                <a:lnTo>
                  <a:pt x="10484866" y="4081780"/>
                </a:lnTo>
                <a:lnTo>
                  <a:pt x="10481742" y="4132872"/>
                </a:lnTo>
                <a:lnTo>
                  <a:pt x="10476573" y="4183405"/>
                </a:lnTo>
                <a:lnTo>
                  <a:pt x="10469410" y="4233316"/>
                </a:lnTo>
                <a:lnTo>
                  <a:pt x="10460304" y="4282579"/>
                </a:lnTo>
                <a:lnTo>
                  <a:pt x="10449281" y="4331157"/>
                </a:lnTo>
                <a:lnTo>
                  <a:pt x="10436390" y="4379011"/>
                </a:lnTo>
                <a:lnTo>
                  <a:pt x="10421671" y="4426089"/>
                </a:lnTo>
                <a:lnTo>
                  <a:pt x="10405161" y="4472356"/>
                </a:lnTo>
                <a:lnTo>
                  <a:pt x="10386898" y="4517758"/>
                </a:lnTo>
                <a:lnTo>
                  <a:pt x="10379278" y="4535233"/>
                </a:lnTo>
                <a:lnTo>
                  <a:pt x="10396779" y="4542841"/>
                </a:lnTo>
                <a:lnTo>
                  <a:pt x="18442864" y="8045005"/>
                </a:lnTo>
                <a:lnTo>
                  <a:pt x="18442864" y="8024304"/>
                </a:lnTo>
                <a:close/>
              </a:path>
              <a:path w="18442940" h="8045450">
                <a:moveTo>
                  <a:pt x="18442864" y="317"/>
                </a:moveTo>
                <a:lnTo>
                  <a:pt x="10391165" y="3504946"/>
                </a:lnTo>
                <a:lnTo>
                  <a:pt x="10393782" y="3510737"/>
                </a:lnTo>
                <a:lnTo>
                  <a:pt x="10398862" y="3522395"/>
                </a:lnTo>
                <a:lnTo>
                  <a:pt x="18442864" y="21094"/>
                </a:lnTo>
                <a:lnTo>
                  <a:pt x="18442864" y="3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g object 188"/>
          <p:cNvSpPr/>
          <p:nvPr/>
        </p:nvSpPr>
        <p:spPr>
          <a:xfrm>
            <a:off x="89102" y="5747825"/>
            <a:ext cx="18696940" cy="11463655"/>
          </a:xfrm>
          <a:custGeom>
            <a:avLst/>
            <a:gdLst/>
            <a:ahLst/>
            <a:cxnLst/>
            <a:rect l="l" t="t" r="r" b="b"/>
            <a:pathLst>
              <a:path w="18696940" h="11463655">
                <a:moveTo>
                  <a:pt x="0" y="0"/>
                </a:moveTo>
                <a:lnTo>
                  <a:pt x="18696484" y="0"/>
                </a:lnTo>
                <a:lnTo>
                  <a:pt x="18696484" y="11463265"/>
                </a:lnTo>
                <a:lnTo>
                  <a:pt x="0" y="11463265"/>
                </a:lnTo>
                <a:lnTo>
                  <a:pt x="0" y="0"/>
                </a:lnTo>
                <a:close/>
              </a:path>
            </a:pathLst>
          </a:custGeom>
          <a:ln w="20562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121" y="991627"/>
            <a:ext cx="19971856" cy="2291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6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976941"/>
            <a:ext cx="18093690" cy="114120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6080677"/>
            <a:ext cx="6433312" cy="8645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6080677"/>
            <a:ext cx="4623943" cy="8645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6080677"/>
            <a:ext cx="4623943" cy="8645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144083" y="6942406"/>
          <a:ext cx="403224" cy="2724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3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3659989" y="9985356"/>
            <a:ext cx="1193800" cy="1193800"/>
          </a:xfrm>
          <a:prstGeom prst="rect">
            <a:avLst/>
          </a:prstGeom>
          <a:solidFill>
            <a:srgbClr val="FFDF89"/>
          </a:solidFill>
        </p:spPr>
        <p:txBody>
          <a:bodyPr vert="horz" wrap="square" lIns="0" tIns="213360" rIns="0" bIns="0" rtlCol="0">
            <a:spAutoFit/>
          </a:bodyPr>
          <a:lstStyle/>
          <a:p>
            <a:pPr marL="106680" marR="99060" indent="263525">
              <a:lnSpc>
                <a:spcPct val="102499"/>
              </a:lnSpc>
              <a:spcBef>
                <a:spcPts val="1680"/>
              </a:spcBef>
            </a:pPr>
            <a:r>
              <a:rPr sz="1550" spc="45" dirty="0">
                <a:latin typeface="Trebuchet MS"/>
                <a:cs typeface="Trebuchet MS"/>
              </a:rPr>
              <a:t>More  </a:t>
            </a:r>
            <a:r>
              <a:rPr sz="1550" dirty="0">
                <a:latin typeface="Trebuchet MS"/>
                <a:cs typeface="Trebuchet MS"/>
              </a:rPr>
              <a:t>unique</a:t>
            </a:r>
            <a:r>
              <a:rPr sz="1550" spc="-135" dirty="0">
                <a:latin typeface="Trebuchet MS"/>
                <a:cs typeface="Trebuchet MS"/>
              </a:rPr>
              <a:t> </a:t>
            </a:r>
            <a:r>
              <a:rPr sz="1550" spc="20" dirty="0">
                <a:latin typeface="Trebuchet MS"/>
                <a:cs typeface="Trebuchet MS"/>
              </a:rPr>
              <a:t>and  </a:t>
            </a:r>
            <a:r>
              <a:rPr sz="1550" spc="-20" dirty="0">
                <a:latin typeface="Trebuchet MS"/>
                <a:cs typeface="Trebuchet MS"/>
              </a:rPr>
              <a:t>methodical</a:t>
            </a:r>
            <a:endParaRPr sz="155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9601" y="8069628"/>
            <a:ext cx="1209675" cy="120967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imes New Roman"/>
              <a:cs typeface="Times New Roman"/>
            </a:endParaRPr>
          </a:p>
          <a:p>
            <a:pPr marL="94615" marR="86995" indent="30480">
              <a:lnSpc>
                <a:spcPct val="103899"/>
              </a:lnSpc>
            </a:pPr>
            <a:r>
              <a:rPr sz="1550" spc="40" dirty="0">
                <a:latin typeface="Trebuchet MS"/>
                <a:cs typeface="Trebuchet MS"/>
              </a:rPr>
              <a:t>Purpose </a:t>
            </a:r>
            <a:r>
              <a:rPr sz="1550" spc="-25" dirty="0">
                <a:latin typeface="Trebuchet MS"/>
                <a:cs typeface="Trebuchet MS"/>
              </a:rPr>
              <a:t>of  the</a:t>
            </a:r>
            <a:r>
              <a:rPr sz="1550" spc="-130" dirty="0">
                <a:latin typeface="Trebuchet MS"/>
                <a:cs typeface="Trebuchet MS"/>
              </a:rPr>
              <a:t> </a:t>
            </a:r>
            <a:r>
              <a:rPr sz="1550" spc="-5" dirty="0">
                <a:latin typeface="Trebuchet MS"/>
                <a:cs typeface="Trebuchet MS"/>
              </a:rPr>
              <a:t>product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59595" y="6246730"/>
            <a:ext cx="1209675" cy="844783"/>
          </a:xfrm>
          <a:prstGeom prst="rect">
            <a:avLst/>
          </a:prstGeom>
          <a:solidFill>
            <a:srgbClr val="9AEDFD"/>
          </a:solidFill>
        </p:spPr>
        <p:txBody>
          <a:bodyPr vert="horz" wrap="square" lIns="0" tIns="37465" rIns="0" bIns="0" rtlCol="0">
            <a:spAutoFit/>
          </a:bodyPr>
          <a:lstStyle/>
          <a:p>
            <a:pPr marL="133985" marR="126364" algn="ctr">
              <a:lnSpc>
                <a:spcPct val="102200"/>
              </a:lnSpc>
              <a:spcBef>
                <a:spcPts val="295"/>
              </a:spcBef>
            </a:pPr>
            <a:r>
              <a:rPr lang="en-IN" sz="1750" spc="110" dirty="0">
                <a:latin typeface="Trebuchet MS"/>
                <a:cs typeface="Trebuchet MS"/>
              </a:rPr>
              <a:t>Is this working fine?</a:t>
            </a:r>
            <a:endParaRPr sz="175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08528" y="6246749"/>
            <a:ext cx="1209675" cy="449739"/>
          </a:xfrm>
          <a:prstGeom prst="rect">
            <a:avLst/>
          </a:prstGeom>
          <a:solidFill>
            <a:srgbClr val="9AEDFD"/>
          </a:solidFill>
        </p:spPr>
        <p:txBody>
          <a:bodyPr vert="horz" wrap="square" lIns="0" tIns="215900" rIns="0" bIns="0" rtlCol="0">
            <a:spAutoFit/>
          </a:bodyPr>
          <a:lstStyle/>
          <a:p>
            <a:pPr marL="252095" marR="244475" algn="ctr">
              <a:lnSpc>
                <a:spcPct val="103899"/>
              </a:lnSpc>
              <a:spcBef>
                <a:spcPts val="1700"/>
              </a:spcBef>
            </a:pPr>
            <a:endParaRPr sz="155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25322" y="12530999"/>
            <a:ext cx="1209675" cy="1209675"/>
          </a:xfrm>
          <a:prstGeom prst="rect">
            <a:avLst/>
          </a:prstGeom>
          <a:solidFill>
            <a:srgbClr val="E1BAFB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277495" marR="317500" algn="ctr">
              <a:lnSpc>
                <a:spcPct val="102400"/>
              </a:lnSpc>
            </a:pPr>
            <a:r>
              <a:rPr sz="1450" spc="15" dirty="0">
                <a:latin typeface="Trebuchet MS"/>
                <a:cs typeface="Trebuchet MS"/>
              </a:rPr>
              <a:t>Is</a:t>
            </a:r>
            <a:r>
              <a:rPr sz="1450" spc="-145" dirty="0">
                <a:latin typeface="Trebuchet MS"/>
                <a:cs typeface="Trebuchet MS"/>
              </a:rPr>
              <a:t> </a:t>
            </a:r>
            <a:r>
              <a:rPr sz="1450" spc="-30" dirty="0">
                <a:latin typeface="Trebuchet MS"/>
                <a:cs typeface="Trebuchet MS"/>
              </a:rPr>
              <a:t>there </a:t>
            </a:r>
            <a:r>
              <a:rPr sz="1450" spc="-20" dirty="0">
                <a:latin typeface="Trebuchet MS"/>
                <a:cs typeface="Trebuchet MS"/>
              </a:rPr>
              <a:t> </a:t>
            </a:r>
            <a:r>
              <a:rPr sz="1450" spc="5" dirty="0">
                <a:latin typeface="Trebuchet MS"/>
                <a:cs typeface="Trebuchet MS"/>
              </a:rPr>
              <a:t>any</a:t>
            </a:r>
            <a:endParaRPr sz="14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1450" spc="-25" dirty="0">
                <a:latin typeface="Trebuchet MS"/>
                <a:cs typeface="Trebuchet MS"/>
              </a:rPr>
              <a:t>alternatives?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01164" y="12530965"/>
            <a:ext cx="1209675" cy="1209675"/>
          </a:xfrm>
          <a:prstGeom prst="rect">
            <a:avLst/>
          </a:prstGeom>
          <a:solidFill>
            <a:srgbClr val="E1BAFB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90170" marR="82550" algn="ctr">
              <a:lnSpc>
                <a:spcPct val="104200"/>
              </a:lnSpc>
            </a:pPr>
            <a:r>
              <a:rPr sz="1450" spc="110" dirty="0">
                <a:latin typeface="Trebuchet MS"/>
                <a:cs typeface="Trebuchet MS"/>
              </a:rPr>
              <a:t>Do</a:t>
            </a:r>
            <a:r>
              <a:rPr sz="1450" spc="-105" dirty="0">
                <a:latin typeface="Trebuchet MS"/>
                <a:cs typeface="Trebuchet MS"/>
              </a:rPr>
              <a:t> </a:t>
            </a:r>
            <a:r>
              <a:rPr sz="1450" spc="30" dirty="0">
                <a:latin typeface="Trebuchet MS"/>
                <a:cs typeface="Trebuchet MS"/>
              </a:rPr>
              <a:t>we</a:t>
            </a:r>
            <a:r>
              <a:rPr sz="1450" spc="-100" dirty="0">
                <a:latin typeface="Trebuchet MS"/>
                <a:cs typeface="Trebuchet MS"/>
              </a:rPr>
              <a:t> </a:t>
            </a:r>
            <a:r>
              <a:rPr sz="1450" spc="-30" dirty="0">
                <a:latin typeface="Trebuchet MS"/>
                <a:cs typeface="Trebuchet MS"/>
              </a:rPr>
              <a:t>really </a:t>
            </a:r>
            <a:r>
              <a:rPr sz="1450" spc="-25" dirty="0">
                <a:latin typeface="Trebuchet MS"/>
                <a:cs typeface="Trebuchet MS"/>
              </a:rPr>
              <a:t> </a:t>
            </a:r>
            <a:r>
              <a:rPr sz="1450" spc="40" dirty="0">
                <a:latin typeface="Trebuchet MS"/>
                <a:cs typeface="Trebuchet MS"/>
              </a:rPr>
              <a:t>need </a:t>
            </a:r>
            <a:r>
              <a:rPr sz="1450" spc="-25" dirty="0">
                <a:latin typeface="Trebuchet MS"/>
                <a:cs typeface="Trebuchet MS"/>
              </a:rPr>
              <a:t>this  </a:t>
            </a:r>
            <a:r>
              <a:rPr sz="1450" spc="15" dirty="0">
                <a:latin typeface="Trebuchet MS"/>
                <a:cs typeface="Trebuchet MS"/>
              </a:rPr>
              <a:t>product?</a:t>
            </a:r>
            <a:endParaRPr sz="145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20910" y="12529430"/>
            <a:ext cx="1209675" cy="588238"/>
          </a:xfrm>
          <a:prstGeom prst="rect">
            <a:avLst/>
          </a:prstGeom>
          <a:solidFill>
            <a:srgbClr val="E1BAFB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375285" marR="160655" indent="-207645">
              <a:lnSpc>
                <a:spcPct val="103899"/>
              </a:lnSpc>
            </a:pPr>
            <a:r>
              <a:rPr sz="1550" spc="10" dirty="0">
                <a:latin typeface="Trebuchet MS"/>
                <a:cs typeface="Trebuchet MS"/>
              </a:rPr>
              <a:t>Expecting</a:t>
            </a:r>
            <a:endParaRPr sz="155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4150" y="15685104"/>
            <a:ext cx="1202055" cy="1060675"/>
          </a:xfrm>
          <a:prstGeom prst="rect">
            <a:avLst/>
          </a:prstGeom>
          <a:solidFill>
            <a:srgbClr val="FFC1E8"/>
          </a:solidFill>
        </p:spPr>
        <p:txBody>
          <a:bodyPr vert="horz" wrap="square" lIns="0" tIns="92710" rIns="0" bIns="0" rtlCol="0">
            <a:spAutoFit/>
          </a:bodyPr>
          <a:lstStyle/>
          <a:p>
            <a:pPr marL="113030" marR="105410" algn="ctr">
              <a:lnSpc>
                <a:spcPct val="103299"/>
              </a:lnSpc>
              <a:spcBef>
                <a:spcPts val="730"/>
              </a:spcBef>
            </a:pPr>
            <a:r>
              <a:rPr sz="1550" spc="10" dirty="0">
                <a:latin typeface="Trebuchet MS"/>
                <a:cs typeface="Trebuchet MS"/>
              </a:rPr>
              <a:t>Lack </a:t>
            </a:r>
            <a:r>
              <a:rPr sz="1550" spc="-30" dirty="0">
                <a:latin typeface="Trebuchet MS"/>
                <a:cs typeface="Trebuchet MS"/>
              </a:rPr>
              <a:t>of  </a:t>
            </a:r>
            <a:r>
              <a:rPr sz="1550" spc="25" dirty="0">
                <a:latin typeface="Trebuchet MS"/>
                <a:cs typeface="Trebuchet MS"/>
              </a:rPr>
              <a:t>knowledge  </a:t>
            </a:r>
            <a:r>
              <a:rPr sz="1550" dirty="0">
                <a:latin typeface="Trebuchet MS"/>
                <a:cs typeface="Trebuchet MS"/>
              </a:rPr>
              <a:t>about  </a:t>
            </a:r>
            <a:r>
              <a:rPr sz="1550" spc="-5" dirty="0" err="1">
                <a:latin typeface="Trebuchet MS"/>
                <a:cs typeface="Trebuchet MS"/>
              </a:rPr>
              <a:t>probl</a:t>
            </a:r>
            <a:endParaRPr sz="155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01164" y="15681197"/>
            <a:ext cx="1209675" cy="1209675"/>
          </a:xfrm>
          <a:prstGeom prst="rect">
            <a:avLst/>
          </a:prstGeom>
          <a:solidFill>
            <a:srgbClr val="FFC1E8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imes New Roman"/>
              <a:cs typeface="Times New Roman"/>
            </a:endParaRPr>
          </a:p>
          <a:p>
            <a:pPr marL="93980" marR="86360" indent="170815">
              <a:lnSpc>
                <a:spcPct val="103899"/>
              </a:lnSpc>
            </a:pPr>
            <a:r>
              <a:rPr sz="1550" spc="5" dirty="0">
                <a:latin typeface="Trebuchet MS"/>
                <a:cs typeface="Trebuchet MS"/>
              </a:rPr>
              <a:t>Dataset  </a:t>
            </a:r>
            <a:r>
              <a:rPr sz="1550" spc="-10" dirty="0">
                <a:latin typeface="Trebuchet MS"/>
                <a:cs typeface="Trebuchet MS"/>
              </a:rPr>
              <a:t>preparation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71257" y="15681197"/>
            <a:ext cx="1209675" cy="1209675"/>
          </a:xfrm>
          <a:prstGeom prst="rect">
            <a:avLst/>
          </a:prstGeom>
          <a:solidFill>
            <a:srgbClr val="FFC1E8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96520" marR="88900" indent="101600">
              <a:lnSpc>
                <a:spcPct val="101200"/>
              </a:lnSpc>
            </a:pPr>
            <a:r>
              <a:rPr sz="1400" spc="15" dirty="0">
                <a:latin typeface="Trebuchet MS"/>
                <a:cs typeface="Trebuchet MS"/>
              </a:rPr>
              <a:t>Resources  </a:t>
            </a:r>
            <a:r>
              <a:rPr sz="1400" spc="-10" dirty="0">
                <a:latin typeface="Trebuchet MS"/>
                <a:cs typeface="Trebuchet MS"/>
              </a:rPr>
              <a:t>managament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49005" y="15677291"/>
            <a:ext cx="1209675" cy="1209675"/>
          </a:xfrm>
          <a:prstGeom prst="rect">
            <a:avLst/>
          </a:prstGeom>
          <a:solidFill>
            <a:srgbClr val="C6FD80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imes New Roman"/>
              <a:cs typeface="Times New Roman"/>
            </a:endParaRPr>
          </a:p>
          <a:p>
            <a:pPr marL="197485" marR="189865" indent="137160">
              <a:lnSpc>
                <a:spcPct val="103899"/>
              </a:lnSpc>
            </a:pPr>
            <a:r>
              <a:rPr sz="1550" spc="-30" dirty="0">
                <a:latin typeface="Trebuchet MS"/>
                <a:cs typeface="Trebuchet MS"/>
              </a:rPr>
              <a:t>Better  </a:t>
            </a:r>
            <a:r>
              <a:rPr sz="1550" spc="20" dirty="0">
                <a:latin typeface="Trebuchet MS"/>
                <a:cs typeface="Trebuchet MS"/>
              </a:rPr>
              <a:t>Accuracy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450385" y="15677291"/>
            <a:ext cx="1209675" cy="1209675"/>
          </a:xfrm>
          <a:prstGeom prst="rect">
            <a:avLst/>
          </a:prstGeom>
          <a:solidFill>
            <a:srgbClr val="C6FD80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397510" marR="135890" indent="-254635">
              <a:lnSpc>
                <a:spcPct val="103899"/>
              </a:lnSpc>
            </a:pPr>
            <a:r>
              <a:rPr sz="1550" spc="40" dirty="0">
                <a:latin typeface="Trebuchet MS"/>
                <a:cs typeface="Trebuchet MS"/>
              </a:rPr>
              <a:t>Organised  </a:t>
            </a:r>
            <a:r>
              <a:rPr sz="1550" spc="-5" dirty="0">
                <a:latin typeface="Trebuchet MS"/>
                <a:cs typeface="Trebuchet MS"/>
              </a:rPr>
              <a:t>folks</a:t>
            </a:r>
            <a:endParaRPr sz="155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060814" y="15677291"/>
            <a:ext cx="1209675" cy="1209675"/>
          </a:xfrm>
          <a:prstGeom prst="rect">
            <a:avLst/>
          </a:prstGeom>
          <a:solidFill>
            <a:srgbClr val="C6FD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107950" marR="100330" indent="86995">
              <a:lnSpc>
                <a:spcPct val="101499"/>
              </a:lnSpc>
              <a:spcBef>
                <a:spcPts val="1210"/>
              </a:spcBef>
            </a:pPr>
            <a:r>
              <a:rPr sz="1300" spc="15" dirty="0">
                <a:latin typeface="Trebuchet MS"/>
                <a:cs typeface="Trebuchet MS"/>
              </a:rPr>
              <a:t>Knowledge  </a:t>
            </a:r>
            <a:r>
              <a:rPr sz="1300" spc="-10" dirty="0">
                <a:latin typeface="Trebuchet MS"/>
                <a:cs typeface="Trebuchet MS"/>
              </a:rPr>
              <a:t>enhancement</a:t>
            </a:r>
            <a:endParaRPr sz="13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497754" y="12530999"/>
            <a:ext cx="1206500" cy="697179"/>
          </a:xfrm>
          <a:prstGeom prst="rect">
            <a:avLst/>
          </a:prstGeom>
          <a:solidFill>
            <a:srgbClr val="E1BAFB"/>
          </a:solidFill>
        </p:spPr>
        <p:txBody>
          <a:bodyPr vert="horz" wrap="square" lIns="0" tIns="215265" rIns="0" bIns="0" rtlCol="0">
            <a:spAutoFit/>
          </a:bodyPr>
          <a:lstStyle/>
          <a:p>
            <a:pPr marL="210185" marR="202565" algn="ctr">
              <a:lnSpc>
                <a:spcPct val="103699"/>
              </a:lnSpc>
              <a:spcBef>
                <a:spcPts val="1695"/>
              </a:spcBef>
            </a:pPr>
            <a:r>
              <a:rPr sz="1550" spc="-30" dirty="0">
                <a:latin typeface="Trebuchet MS"/>
                <a:cs typeface="Trebuchet MS"/>
              </a:rPr>
              <a:t> </a:t>
            </a:r>
            <a:r>
              <a:rPr sz="1550" spc="5" dirty="0">
                <a:latin typeface="Trebuchet MS"/>
                <a:cs typeface="Trebuchet MS"/>
              </a:rPr>
              <a:t>accuracy</a:t>
            </a:r>
            <a:endParaRPr sz="155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610708" y="8384908"/>
            <a:ext cx="1193800" cy="1193800"/>
          </a:xfrm>
          <a:prstGeom prst="rect">
            <a:avLst/>
          </a:prstGeom>
          <a:solidFill>
            <a:srgbClr val="FFDF89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228600" marR="196215" indent="-24765">
              <a:lnSpc>
                <a:spcPct val="102499"/>
              </a:lnSpc>
            </a:pPr>
            <a:r>
              <a:rPr sz="1550" spc="20" dirty="0">
                <a:latin typeface="Trebuchet MS"/>
                <a:cs typeface="Trebuchet MS"/>
              </a:rPr>
              <a:t>Is </a:t>
            </a:r>
            <a:r>
              <a:rPr sz="1550" spc="-125" dirty="0">
                <a:latin typeface="Trebuchet MS"/>
                <a:cs typeface="Trebuchet MS"/>
              </a:rPr>
              <a:t>it</a:t>
            </a:r>
            <a:r>
              <a:rPr sz="1550" spc="-225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user-  </a:t>
            </a:r>
            <a:r>
              <a:rPr sz="1550" spc="-20" dirty="0">
                <a:latin typeface="Trebuchet MS"/>
                <a:cs typeface="Trebuchet MS"/>
              </a:rPr>
              <a:t>friendly?</a:t>
            </a:r>
            <a:endParaRPr sz="1550" dirty="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66121" y="991627"/>
            <a:ext cx="14048740" cy="2291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Empathy </a:t>
            </a:r>
            <a:r>
              <a:rPr spc="455" dirty="0"/>
              <a:t>Map</a:t>
            </a:r>
            <a:r>
              <a:rPr spc="-944" dirty="0"/>
              <a:t> </a:t>
            </a:r>
            <a:r>
              <a:rPr spc="285" dirty="0"/>
              <a:t>Canvas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solidFill>
                  <a:srgbClr val="B3B3B3"/>
                </a:solidFill>
              </a:rPr>
              <a:t>Gain</a:t>
            </a:r>
            <a:r>
              <a:rPr sz="3200" spc="-130" dirty="0">
                <a:solidFill>
                  <a:srgbClr val="B3B3B3"/>
                </a:solidFill>
              </a:rPr>
              <a:t> </a:t>
            </a:r>
            <a:r>
              <a:rPr sz="3200" spc="-25" dirty="0">
                <a:solidFill>
                  <a:srgbClr val="B3B3B3"/>
                </a:solidFill>
              </a:rPr>
              <a:t>insight</a:t>
            </a:r>
            <a:r>
              <a:rPr sz="3200" spc="-130" dirty="0">
                <a:solidFill>
                  <a:srgbClr val="B3B3B3"/>
                </a:solidFill>
              </a:rPr>
              <a:t> </a:t>
            </a:r>
            <a:r>
              <a:rPr sz="3200" spc="45" dirty="0">
                <a:solidFill>
                  <a:srgbClr val="B3B3B3"/>
                </a:solidFill>
              </a:rPr>
              <a:t>and</a:t>
            </a:r>
            <a:r>
              <a:rPr sz="3200" spc="-130" dirty="0">
                <a:solidFill>
                  <a:srgbClr val="B3B3B3"/>
                </a:solidFill>
              </a:rPr>
              <a:t> </a:t>
            </a:r>
            <a:r>
              <a:rPr sz="3200" spc="10" dirty="0">
                <a:solidFill>
                  <a:srgbClr val="B3B3B3"/>
                </a:solidFill>
              </a:rPr>
              <a:t>understanding</a:t>
            </a:r>
            <a:r>
              <a:rPr sz="3200" spc="-125" dirty="0">
                <a:solidFill>
                  <a:srgbClr val="B3B3B3"/>
                </a:solidFill>
              </a:rPr>
              <a:t> </a:t>
            </a:r>
            <a:r>
              <a:rPr sz="3200" spc="80" dirty="0">
                <a:solidFill>
                  <a:srgbClr val="B3B3B3"/>
                </a:solidFill>
              </a:rPr>
              <a:t>on</a:t>
            </a:r>
            <a:r>
              <a:rPr sz="3200" spc="-130" dirty="0">
                <a:solidFill>
                  <a:srgbClr val="B3B3B3"/>
                </a:solidFill>
              </a:rPr>
              <a:t> </a:t>
            </a:r>
            <a:r>
              <a:rPr sz="3200" spc="35" dirty="0">
                <a:solidFill>
                  <a:srgbClr val="B3B3B3"/>
                </a:solidFill>
              </a:rPr>
              <a:t>solving</a:t>
            </a:r>
            <a:r>
              <a:rPr sz="3200" spc="-130" dirty="0">
                <a:solidFill>
                  <a:srgbClr val="B3B3B3"/>
                </a:solidFill>
              </a:rPr>
              <a:t> </a:t>
            </a:r>
            <a:r>
              <a:rPr sz="3200" spc="-10" dirty="0">
                <a:solidFill>
                  <a:srgbClr val="B3B3B3"/>
                </a:solidFill>
              </a:rPr>
              <a:t>customer</a:t>
            </a:r>
            <a:r>
              <a:rPr sz="3200" spc="-125" dirty="0">
                <a:solidFill>
                  <a:srgbClr val="B3B3B3"/>
                </a:solidFill>
              </a:rPr>
              <a:t> </a:t>
            </a:r>
            <a:r>
              <a:rPr sz="3200" spc="-35" dirty="0">
                <a:solidFill>
                  <a:srgbClr val="B3B3B3"/>
                </a:solidFill>
              </a:rPr>
              <a:t>problems.</a:t>
            </a:r>
            <a:endParaRPr sz="320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4202BD2-44DB-9427-F341-973ECFF3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5" t="8990" r="29583" b="13038"/>
          <a:stretch/>
        </p:blipFill>
        <p:spPr>
          <a:xfrm>
            <a:off x="8268534" y="8622380"/>
            <a:ext cx="2380717" cy="2590800"/>
          </a:xfrm>
          <a:prstGeom prst="ellipse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39091DB-BEF0-06B2-BFEF-CE2787FCD4D6}"/>
              </a:ext>
            </a:extLst>
          </p:cNvPr>
          <p:cNvSpPr/>
          <p:nvPr/>
        </p:nvSpPr>
        <p:spPr>
          <a:xfrm>
            <a:off x="4330375" y="6187328"/>
            <a:ext cx="1447800" cy="1481736"/>
          </a:xfrm>
          <a:prstGeom prst="rect">
            <a:avLst/>
          </a:prstGeom>
          <a:solidFill>
            <a:srgbClr val="92ECE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this working fine?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0148A4-4859-C0CA-A82C-D6D8BE18A95A}"/>
              </a:ext>
            </a:extLst>
          </p:cNvPr>
          <p:cNvSpPr/>
          <p:nvPr/>
        </p:nvSpPr>
        <p:spPr>
          <a:xfrm>
            <a:off x="5938003" y="6187328"/>
            <a:ext cx="1375268" cy="1481736"/>
          </a:xfrm>
          <a:prstGeom prst="rect">
            <a:avLst/>
          </a:prstGeom>
          <a:solidFill>
            <a:srgbClr val="92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Better way to reach customer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5E2ED1-D73C-8FF5-D5A3-30A16B4FAB77}"/>
              </a:ext>
            </a:extLst>
          </p:cNvPr>
          <p:cNvSpPr/>
          <p:nvPr/>
        </p:nvSpPr>
        <p:spPr>
          <a:xfrm>
            <a:off x="11677987" y="6284109"/>
            <a:ext cx="1375268" cy="1422349"/>
          </a:xfrm>
          <a:prstGeom prst="rect">
            <a:avLst/>
          </a:prstGeom>
          <a:solidFill>
            <a:srgbClr val="92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this scalable and secure?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193AA4-7060-85BC-4D8C-E8FD004C2BAE}"/>
              </a:ext>
            </a:extLst>
          </p:cNvPr>
          <p:cNvSpPr/>
          <p:nvPr/>
        </p:nvSpPr>
        <p:spPr>
          <a:xfrm>
            <a:off x="13226269" y="6284109"/>
            <a:ext cx="1266293" cy="1422349"/>
          </a:xfrm>
          <a:prstGeom prst="rect">
            <a:avLst/>
          </a:prstGeom>
          <a:solidFill>
            <a:srgbClr val="92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 the timings be accurate?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9DE195-ADA6-3660-E881-9784469C2879}"/>
              </a:ext>
            </a:extLst>
          </p:cNvPr>
          <p:cNvSpPr/>
          <p:nvPr/>
        </p:nvSpPr>
        <p:spPr>
          <a:xfrm>
            <a:off x="16040844" y="7365847"/>
            <a:ext cx="1274069" cy="1407561"/>
          </a:xfrm>
          <a:prstGeom prst="rect">
            <a:avLst/>
          </a:prstGeom>
          <a:solidFill>
            <a:srgbClr val="FBD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experience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1CD8A1-2C49-D43C-1B86-2651EB805DF1}"/>
              </a:ext>
            </a:extLst>
          </p:cNvPr>
          <p:cNvSpPr/>
          <p:nvPr/>
        </p:nvSpPr>
        <p:spPr>
          <a:xfrm>
            <a:off x="13587496" y="8384908"/>
            <a:ext cx="1266293" cy="1422349"/>
          </a:xfrm>
          <a:prstGeom prst="rect">
            <a:avLst/>
          </a:prstGeom>
          <a:solidFill>
            <a:srgbClr val="FBD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it user friendly?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ACCA59-879F-0F01-2AAC-0E8A14ECCBCB}"/>
              </a:ext>
            </a:extLst>
          </p:cNvPr>
          <p:cNvSpPr/>
          <p:nvPr/>
        </p:nvSpPr>
        <p:spPr>
          <a:xfrm>
            <a:off x="13659989" y="9985356"/>
            <a:ext cx="1193800" cy="1422349"/>
          </a:xfrm>
          <a:prstGeom prst="rect">
            <a:avLst/>
          </a:prstGeom>
          <a:solidFill>
            <a:srgbClr val="FBD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Operational efficiency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F539BF-5BCC-A4AC-98DF-924625ADBC53}"/>
              </a:ext>
            </a:extLst>
          </p:cNvPr>
          <p:cNvSpPr/>
          <p:nvPr/>
        </p:nvSpPr>
        <p:spPr>
          <a:xfrm>
            <a:off x="16178778" y="11114685"/>
            <a:ext cx="1274069" cy="1422349"/>
          </a:xfrm>
          <a:prstGeom prst="rect">
            <a:avLst/>
          </a:prstGeom>
          <a:solidFill>
            <a:srgbClr val="FBD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 it reduce the  risk factors?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90B981-C73F-3763-ECFF-6BA39F6CB8B5}"/>
              </a:ext>
            </a:extLst>
          </p:cNvPr>
          <p:cNvSpPr/>
          <p:nvPr/>
        </p:nvSpPr>
        <p:spPr>
          <a:xfrm>
            <a:off x="3079601" y="8069628"/>
            <a:ext cx="1274069" cy="1481736"/>
          </a:xfrm>
          <a:prstGeom prst="rect">
            <a:avLst/>
          </a:prstGeom>
          <a:solidFill>
            <a:srgbClr val="EFE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Better assurance of safety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021693-49E3-8FD6-2597-8271E6D92D20}"/>
              </a:ext>
            </a:extLst>
          </p:cNvPr>
          <p:cNvSpPr/>
          <p:nvPr/>
        </p:nvSpPr>
        <p:spPr>
          <a:xfrm>
            <a:off x="5076205" y="9108672"/>
            <a:ext cx="1274069" cy="1481736"/>
          </a:xfrm>
          <a:prstGeom prst="rect">
            <a:avLst/>
          </a:prstGeom>
          <a:solidFill>
            <a:srgbClr val="EFE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 the delivery of product be safe?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4D9D18-E8D9-57EF-B10C-262C6E1BE7A6}"/>
              </a:ext>
            </a:extLst>
          </p:cNvPr>
          <p:cNvSpPr/>
          <p:nvPr/>
        </p:nvSpPr>
        <p:spPr>
          <a:xfrm>
            <a:off x="3114181" y="10292467"/>
            <a:ext cx="1274069" cy="1644436"/>
          </a:xfrm>
          <a:prstGeom prst="rect">
            <a:avLst/>
          </a:prstGeom>
          <a:solidFill>
            <a:srgbClr val="EFE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the product manufactured in an efficient way?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CBAE93-1D1E-A16F-6587-360ADE89B08F}"/>
              </a:ext>
            </a:extLst>
          </p:cNvPr>
          <p:cNvSpPr/>
          <p:nvPr/>
        </p:nvSpPr>
        <p:spPr>
          <a:xfrm>
            <a:off x="13407464" y="12520441"/>
            <a:ext cx="1356035" cy="1218663"/>
          </a:xfrm>
          <a:prstGeom prst="rect">
            <a:avLst/>
          </a:prstGeom>
          <a:solidFill>
            <a:srgbClr val="E98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Expecting good quality of service</a:t>
            </a:r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E844539-E5A7-C3AA-E944-71BFCAF02073}"/>
              </a:ext>
            </a:extLst>
          </p:cNvPr>
          <p:cNvSpPr/>
          <p:nvPr/>
        </p:nvSpPr>
        <p:spPr>
          <a:xfrm>
            <a:off x="11920910" y="12529430"/>
            <a:ext cx="1209675" cy="1218663"/>
          </a:xfrm>
          <a:prstGeom prst="rect">
            <a:avLst/>
          </a:prstGeom>
          <a:solidFill>
            <a:srgbClr val="E98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Technology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0D4C577-1B33-3731-CE4C-44545EE72BD2}"/>
              </a:ext>
            </a:extLst>
          </p:cNvPr>
          <p:cNvSpPr/>
          <p:nvPr/>
        </p:nvSpPr>
        <p:spPr>
          <a:xfrm>
            <a:off x="5501164" y="12529430"/>
            <a:ext cx="1209675" cy="1218663"/>
          </a:xfrm>
          <a:prstGeom prst="rect">
            <a:avLst/>
          </a:prstGeom>
          <a:solidFill>
            <a:srgbClr val="E98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we really need this product?</a:t>
            </a:r>
            <a:endParaRPr lang="en-IN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58F494-BE9A-79D0-3B93-A2D750D3247D}"/>
              </a:ext>
            </a:extLst>
          </p:cNvPr>
          <p:cNvSpPr/>
          <p:nvPr/>
        </p:nvSpPr>
        <p:spPr>
          <a:xfrm>
            <a:off x="3925322" y="12520441"/>
            <a:ext cx="1274069" cy="1227652"/>
          </a:xfrm>
          <a:prstGeom prst="rect">
            <a:avLst/>
          </a:prstGeom>
          <a:solidFill>
            <a:srgbClr val="E98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there any alternatives?</a:t>
            </a:r>
            <a:endParaRPr lang="en-I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B34B7E5-FBBF-3179-9331-61023DA70F4B}"/>
              </a:ext>
            </a:extLst>
          </p:cNvPr>
          <p:cNvSpPr/>
          <p:nvPr/>
        </p:nvSpPr>
        <p:spPr>
          <a:xfrm>
            <a:off x="3866530" y="15685104"/>
            <a:ext cx="1209675" cy="1209675"/>
          </a:xfrm>
          <a:prstGeom prst="rect">
            <a:avLst/>
          </a:prstGeom>
          <a:solidFill>
            <a:srgbClr val="FEC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Damage of product</a:t>
            </a:r>
            <a:endParaRPr lang="en-IN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CB6EF8-A713-666B-39F1-E447C216654C}"/>
              </a:ext>
            </a:extLst>
          </p:cNvPr>
          <p:cNvSpPr/>
          <p:nvPr/>
        </p:nvSpPr>
        <p:spPr>
          <a:xfrm>
            <a:off x="5525294" y="15668303"/>
            <a:ext cx="1209675" cy="1218663"/>
          </a:xfrm>
          <a:prstGeom prst="rect">
            <a:avLst/>
          </a:prstGeom>
          <a:solidFill>
            <a:srgbClr val="FEC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management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41A87D8-71A9-D285-3366-A90005807126}"/>
              </a:ext>
            </a:extLst>
          </p:cNvPr>
          <p:cNvSpPr/>
          <p:nvPr/>
        </p:nvSpPr>
        <p:spPr>
          <a:xfrm>
            <a:off x="7071257" y="15726070"/>
            <a:ext cx="1209675" cy="1160896"/>
          </a:xfrm>
          <a:prstGeom prst="rect">
            <a:avLst/>
          </a:prstGeom>
          <a:solidFill>
            <a:srgbClr val="FEC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 </a:t>
            </a: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invesement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4FB1243-BA35-843E-CF08-095094CC26CB}"/>
              </a:ext>
            </a:extLst>
          </p:cNvPr>
          <p:cNvSpPr/>
          <p:nvPr/>
        </p:nvSpPr>
        <p:spPr>
          <a:xfrm>
            <a:off x="10849005" y="15685104"/>
            <a:ext cx="1209675" cy="1267442"/>
          </a:xfrm>
          <a:prstGeom prst="rect">
            <a:avLst/>
          </a:prstGeom>
          <a:solidFill>
            <a:srgbClr val="ABD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Genuine and unique product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AFACA69-63FE-320F-C31F-CC0FC03C5DAC}"/>
              </a:ext>
            </a:extLst>
          </p:cNvPr>
          <p:cNvSpPr/>
          <p:nvPr/>
        </p:nvSpPr>
        <p:spPr>
          <a:xfrm>
            <a:off x="12433263" y="15668304"/>
            <a:ext cx="1209675" cy="1247546"/>
          </a:xfrm>
          <a:prstGeom prst="rect">
            <a:avLst/>
          </a:prstGeom>
          <a:solidFill>
            <a:srgbClr val="ABD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 of the product</a:t>
            </a:r>
            <a:endParaRPr lang="en-I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808B86-77EB-037D-1061-90D900287469}"/>
              </a:ext>
            </a:extLst>
          </p:cNvPr>
          <p:cNvSpPr/>
          <p:nvPr/>
        </p:nvSpPr>
        <p:spPr>
          <a:xfrm>
            <a:off x="14053733" y="15685104"/>
            <a:ext cx="1270804" cy="1250641"/>
          </a:xfrm>
          <a:prstGeom prst="rect">
            <a:avLst/>
          </a:prstGeom>
          <a:solidFill>
            <a:srgbClr val="ABD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Creative thinking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155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Trebuchet MS</vt:lpstr>
      <vt:lpstr>Office Theme</vt:lpstr>
      <vt:lpstr>Empathy Map Canvas Gain insight and understanding on solving customer problems.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Empathy Map Canvas Gain insight and understanding on solving customer problems.</dc:title>
  <dc:creator>Vaishali LK</dc:creator>
  <cp:lastModifiedBy>Vaishali LK</cp:lastModifiedBy>
  <cp:revision>3</cp:revision>
  <dcterms:created xsi:type="dcterms:W3CDTF">2022-09-11T02:46:33Z</dcterms:created>
  <dcterms:modified xsi:type="dcterms:W3CDTF">2022-09-11T04:17:51Z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2022-09-11T00:00:00Z</vt:filetime>
  </property>
</Properties>
</file>