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3399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 autoAdjust="0"/>
    <p:restoredTop sz="79570" autoAdjust="0"/>
  </p:normalViewPr>
  <p:slideViewPr>
    <p:cSldViewPr snapToGrid="0">
      <p:cViewPr varScale="1">
        <p:scale>
          <a:sx n="57" d="100"/>
          <a:sy n="57" d="100"/>
        </p:scale>
        <p:origin x="-12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F66E-B25F-415A-A869-3D2A21F659C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E531-7FC8-49BD-8F05-881909DE80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</a:t>
            </a:r>
            <a:r>
              <a:rPr lang="en-US" baseline="0" dirty="0" smtClean="0"/>
              <a:t> SOLUTION FOR RAILWAYS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E531-7FC8-49BD-8F05-881909DE802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3E1C7-84A2-55EC-6CBF-42719861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CA4107-F1E4-0132-B5D0-72EA6317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03909-A2C5-D189-5CDD-E73310C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CD214-853A-C11C-F289-86966E8B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800786-3A15-705C-02B6-49D3F057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617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07710-F691-4CF6-A723-1412BEE7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F4A822-0D53-6854-E62E-A272E045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9432C-D47E-6343-8307-17DAD0F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2EF5A-3E45-AFE2-AC23-AB2C87E4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780BF-320D-40CD-FE21-515B3A5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80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CCB834-5901-CF0D-05DF-D0186BE4C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D71454-248B-9196-2972-334544BF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6384B5-5EC6-54F0-70F2-D4EA7EFA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AEF84F-6310-8354-0D30-B61598B2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24D3A1-F2C9-FD05-FC4F-F127D06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13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0E86F-8A90-2848-B03D-38DFF046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C1EC5-10E3-DCE3-7569-9B438797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A888DE-3FBF-BF62-92DB-1D4F5F40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FB3DD1-3064-62EA-41FB-E1F62321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DDD7F3-BC60-A30C-6B9B-F19A19D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92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420DE-86A9-7743-4A5E-ED49EF9D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4E95C9-528D-2E20-82F4-53B19FD3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524CB-E1F3-90F1-D8F8-D274F6E1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573432-B93B-77CE-0A7D-8FB45A40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18BCD9-A588-AB93-A35A-4094662E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39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E7E89-87AC-47A8-DE6B-6E6909D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9DAB0-2CEB-400D-8C3C-7555D9A9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2B8342-36E7-F2C9-AADC-3BDB5841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38DE00-C929-4B28-A5C1-3D1A8106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B986B7-5DB8-E001-E1BC-682B2CD9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81A531-9DC9-FABD-D9CC-CB477E3C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0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B0032-B3E7-6BE0-AE19-C17935AB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A71710-36CD-F70F-B61E-7D0FC5CB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60CF5E-87F1-BDD7-4D38-25BA7CAC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75421A-5871-BF3F-A68E-35EC63ED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B499BD2-857C-9110-15AF-28A130BBB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73E03EC-5468-CE91-2986-82E21E3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873C6D-463D-6AEF-DD33-9DB98E8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DCC288-79E6-F3DE-53FF-9D9D5CE1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87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B39EC-C77C-1C96-7FDE-2D39A3D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AC9BB1-1932-68F8-3928-7271BA53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E9085E-6AFB-152A-97F8-B0195695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C36A1A-7FD8-C633-37D3-96E4DD2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00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D939F7-64D5-5F04-F1B6-38B69953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D7550C-B9CA-B613-C515-8A07FF1E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47B3F-964C-9FCC-9941-7BB3A25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21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CC143-2942-D2D3-5D94-5ADAD2F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C64B0B-603B-DE92-F639-1481CF3D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B62D17-F1AE-790A-A433-20894AF7D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EF7C27-2573-58B5-E307-990DA928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90A01A-4B54-5CE5-EC6E-0FD65B5F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451F29-48DD-9AE0-E1FB-1B13EAFE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EA47F-2E86-770F-1999-1E42E026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2454C8-AABF-57BF-DD7B-9DA4F29FC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0D969F-F91D-95AC-F7AF-B6CF5FC1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69E50E-FC4D-5F6C-8110-305A209E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D4E82-0C03-06EE-5B10-B4ACBD5A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D3BC6F-A273-2813-2058-6D0E2F47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86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C2E950-257D-C338-287C-C736899B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A8E951-962E-7359-47D0-6A8626FB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EC3DDE-ABF1-50EC-360A-D8C6BE4B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BBF-9732-439E-BF14-2533DD0D2EA4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ADE36-F354-F025-6F48-C3FEB82CE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3B2D2-85FA-AE53-A954-AF64A62FE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9969-E0D7-4929-9466-A6C89E418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7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06254" y="897775"/>
            <a:ext cx="10832060" cy="5685906"/>
            <a:chOff x="622879" y="315884"/>
            <a:chExt cx="10965063" cy="6342610"/>
          </a:xfrm>
        </p:grpSpPr>
        <p:sp>
          <p:nvSpPr>
            <p:cNvPr id="15" name="Rounded Rectangle 14"/>
            <p:cNvSpPr/>
            <p:nvPr/>
          </p:nvSpPr>
          <p:spPr>
            <a:xfrm>
              <a:off x="622879" y="315884"/>
              <a:ext cx="10965063" cy="63426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F6FDB2B-9FB0-E130-B92C-0C1A2BE599B9}"/>
                </a:ext>
              </a:extLst>
            </p:cNvPr>
            <p:cNvCxnSpPr/>
            <p:nvPr/>
          </p:nvCxnSpPr>
          <p:spPr>
            <a:xfrm>
              <a:off x="765693" y="3531523"/>
              <a:ext cx="10768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13328F4-F89C-0005-9CD5-1D87D17E1B72}"/>
                </a:ext>
              </a:extLst>
            </p:cNvPr>
            <p:cNvCxnSpPr/>
            <p:nvPr/>
          </p:nvCxnSpPr>
          <p:spPr>
            <a:xfrm flipH="1">
              <a:off x="6140335" y="1606203"/>
              <a:ext cx="95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38508" y="2180706"/>
              <a:ext cx="1832755" cy="1029972"/>
            </a:xfrm>
            <a:prstGeom prst="rect">
              <a:avLst/>
            </a:prstGeom>
            <a:solidFill>
              <a:srgbClr val="FF66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Book 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tickets in ease from anywhere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02190" y="3726874"/>
              <a:ext cx="1654232" cy="1338963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Satisfaction 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of saving precious time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.</a:t>
              </a:r>
              <a:endParaRPr lang="en-US" dirty="0" smtClean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64830" y="3640974"/>
              <a:ext cx="1479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  <a:ea typeface="Tahoma" pitchFamily="34" charset="0"/>
                  <a:cs typeface="Times New Roman" pitchFamily="18" charset="0"/>
                </a:rPr>
                <a:t>FEELS </a:t>
              </a:r>
              <a:endParaRPr lang="en-US" sz="2800" b="1" dirty="0" smtClean="0">
                <a:latin typeface="Bookman Old Style" pitchFamily="18" charset="0"/>
                <a:ea typeface="Tahoma" pitchFamily="34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9440" y="4389119"/>
              <a:ext cx="1978430" cy="1342091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Quite comfortable in online 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ticketing.</a:t>
              </a:r>
              <a:endParaRPr lang="en-US" dirty="0" smtClean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7774" y="3773979"/>
              <a:ext cx="1921949" cy="58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  <a:cs typeface="Times New Roman" pitchFamily="18" charset="0"/>
                </a:rPr>
                <a:t>THINKS</a:t>
              </a:r>
              <a:endParaRPr lang="en-US" sz="2800" b="1" dirty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96537" y="698270"/>
              <a:ext cx="1263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  <a:cs typeface="Times New Roman" pitchFamily="18" charset="0"/>
                </a:rPr>
                <a:t>SAYS</a:t>
              </a:r>
              <a:endParaRPr lang="en-US" sz="2800" b="1" dirty="0" smtClean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2087" y="1030779"/>
              <a:ext cx="1695798" cy="1028394"/>
            </a:xfrm>
            <a:prstGeom prst="rect">
              <a:avLst/>
            </a:prstGeom>
            <a:solidFill>
              <a:srgbClr val="FF66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Avoid standing in a queue</a:t>
              </a:r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.</a:t>
              </a:r>
              <a:endParaRPr lang="en-US" dirty="0" smtClean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27870" y="665019"/>
              <a:ext cx="1662545" cy="16479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Creating a </a:t>
              </a:r>
              <a:r>
                <a:rPr lang="en-US" dirty="0" smtClean="0">
                  <a:latin typeface="Bookman Old Style" pitchFamily="18" charset="0"/>
                </a:rPr>
                <a:t>trusted mode of online ticket booking.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5010" y="4423634"/>
              <a:ext cx="1695797" cy="1641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What if a payment error occur ? Will I get the refund ? 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43607" y="3763114"/>
              <a:ext cx="2128058" cy="1338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Will I be able to book all types of tickets for all destinations?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8922" y="5330061"/>
              <a:ext cx="2755491" cy="1029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Is it possible to show ticket even without an internet connection?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86422" y="551429"/>
              <a:ext cx="1410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  <a:cs typeface="Times New Roman" pitchFamily="18" charset="0"/>
                </a:rPr>
                <a:t>DOES</a:t>
              </a:r>
              <a:endParaRPr lang="en-US" sz="2800" b="1" dirty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49933" y="1097281"/>
              <a:ext cx="1712422" cy="12003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cs typeface="Times New Roman" pitchFamily="18" charset="0"/>
                </a:rPr>
                <a:t>Ticket confirmation using a QR code</a:t>
              </a:r>
              <a:endParaRPr lang="en-US" dirty="0">
                <a:latin typeface="Bookman Old Style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3906" y="1496289"/>
              <a:ext cx="1745672" cy="1647955"/>
            </a:xfrm>
            <a:prstGeom prst="rect">
              <a:avLst/>
            </a:prstGeom>
            <a:solidFill>
              <a:srgbClr val="FF66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Will </a:t>
              </a:r>
              <a:r>
                <a:rPr lang="en-US" dirty="0" err="1" smtClean="0">
                  <a:latin typeface="Bookman Old Style" pitchFamily="18" charset="0"/>
                </a:rPr>
                <a:t>i</a:t>
              </a:r>
              <a:r>
                <a:rPr lang="en-US" dirty="0" smtClean="0">
                  <a:latin typeface="Bookman Old Style" pitchFamily="18" charset="0"/>
                </a:rPr>
                <a:t> be able to track the current location of trains?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13221" y="2394063"/>
              <a:ext cx="1596045" cy="1029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Provides live </a:t>
              </a:r>
              <a:r>
                <a:rPr lang="en-US" dirty="0" smtClean="0">
                  <a:latin typeface="Bookman Old Style" pitchFamily="18" charset="0"/>
                </a:rPr>
                <a:t>tracking </a:t>
              </a:r>
              <a:r>
                <a:rPr lang="en-US" dirty="0" smtClean="0">
                  <a:latin typeface="Bookman Old Style" pitchFamily="18" charset="0"/>
                </a:rPr>
                <a:t>facilities</a:t>
              </a:r>
              <a:endParaRPr lang="en-US" dirty="0" smtClean="0"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27127" y="5203768"/>
              <a:ext cx="1828799" cy="1029972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Easy Cancellation </a:t>
              </a:r>
              <a:r>
                <a:rPr lang="en-US" dirty="0" smtClean="0">
                  <a:latin typeface="Bookman Old Style" pitchFamily="18" charset="0"/>
                </a:rPr>
                <a:t>policy</a:t>
              </a:r>
              <a:endParaRPr lang="en-US" dirty="0" smtClean="0">
                <a:latin typeface="Bookman Old Style" pitchFamily="18" charset="0"/>
              </a:endParaRPr>
            </a:p>
          </p:txBody>
        </p:sp>
        <p:pic>
          <p:nvPicPr>
            <p:cNvPr id="42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08031" y="2369287"/>
              <a:ext cx="1163780" cy="884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8" name="Straight Connector 47"/>
            <p:cNvCxnSpPr/>
            <p:nvPr/>
          </p:nvCxnSpPr>
          <p:spPr>
            <a:xfrm rot="16200000" flipH="1">
              <a:off x="3117274" y="3499656"/>
              <a:ext cx="5951911" cy="16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2" descr="C:\Users\system01\Documents\user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92670" y="2557583"/>
              <a:ext cx="2448145" cy="196725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53" name="Rectangle 52"/>
          <p:cNvSpPr/>
          <p:nvPr/>
        </p:nvSpPr>
        <p:spPr>
          <a:xfrm>
            <a:off x="0" y="29925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Bookman Old Style" pitchFamily="18" charset="0"/>
              </a:rPr>
              <a:t>SMART SOLUTION FOR RAILWAYS</a:t>
            </a:r>
            <a:endParaRPr lang="en-US" sz="2800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Hemavardhini Jayakumar</dc:creator>
  <cp:lastModifiedBy>system01</cp:lastModifiedBy>
  <cp:revision>10</cp:revision>
  <dcterms:created xsi:type="dcterms:W3CDTF">2022-09-09T04:47:09Z</dcterms:created>
  <dcterms:modified xsi:type="dcterms:W3CDTF">2022-09-09T06:17:23Z</dcterms:modified>
</cp:coreProperties>
</file>