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76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5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1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8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690891-30CB-4BEF-BC42-627AB87B8B2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DE18DB-B3B6-4AE2-9E6C-4EC795FB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5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1BFD-7A11-8B32-8015-31F89B86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270" y="507266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localization and classification of skin disease with erythema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EA0A6-6B68-41EE-C513-4D3731084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045" y="3402862"/>
            <a:ext cx="9144329" cy="29478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Number:04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1904020-Kiruthika.P.S.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1904021-Kiruthika.P.S.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1904033-Poomathi.D.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1904036-Prithinga Devi .U.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F9F1-A67B-E397-664E-C439CE7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7C68-7FD3-0F0D-2566-A2031516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construct a novel approach to classify and localize skin lesions caused by skin erythema using machine learning and deep learning techniques.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5690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1DE0-EDDB-1F1C-C696-6C8BD6BD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9986"/>
            <a:ext cx="9692640" cy="1325562"/>
          </a:xfrm>
        </p:spPr>
        <p:txBody>
          <a:bodyPr/>
          <a:lstStyle/>
          <a:p>
            <a:r>
              <a:rPr lang="en-US" dirty="0"/>
              <a:t>Existing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6204-9BD3-35D6-0F9A-01481A69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45548"/>
            <a:ext cx="9551902" cy="4855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Skin disease detection using </a:t>
            </a:r>
            <a:r>
              <a:rPr lang="en-US" dirty="0" err="1"/>
              <a:t>CompVision</a:t>
            </a:r>
            <a:r>
              <a:rPr lang="en-US" dirty="0"/>
              <a:t> and ML techniques- Volume 7, Issue-4, 2020 highlights a hybrid architecture using 2D wavelet transform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paper proposes a light-weight algorithm that can be used in machines with low system specifications.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Smartphone-based Skin disease Classification Using </a:t>
            </a:r>
            <a:r>
              <a:rPr lang="en-US" dirty="0" err="1"/>
              <a:t>MobileNet</a:t>
            </a:r>
            <a:r>
              <a:rPr lang="en-US" dirty="0"/>
              <a:t> CNN-International Journal of Advanced Trends in Computer Science and Engineering-Volume 8,Issue-5, 2019 proposes a </a:t>
            </a:r>
            <a:r>
              <a:rPr lang="en-US" dirty="0" err="1"/>
              <a:t>Mobilenet</a:t>
            </a:r>
            <a:r>
              <a:rPr lang="en-US" dirty="0"/>
              <a:t> CNN model to identify skin diseases.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Transfer learning is used to classify seven different types of skin diseases and an android application is developed to classify the diseases.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Measurement of Erythema parameter of the </a:t>
            </a:r>
            <a:r>
              <a:rPr lang="en-US" dirty="0" err="1"/>
              <a:t>Pasi</a:t>
            </a:r>
            <a:r>
              <a:rPr lang="en-US" dirty="0"/>
              <a:t> standard in Psoriasis disease using Image Processing –Journal of Laser Medicine, Spring 2012, Volume 9,Number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Proposes a regression model for automatic measurement of Erythema parameter using HSV </a:t>
            </a:r>
            <a:r>
              <a:rPr lang="en-US" dirty="0" err="1"/>
              <a:t>colour</a:t>
            </a:r>
            <a:r>
              <a:rPr lang="en-US" dirty="0"/>
              <a:t>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4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A80-C04C-2C4D-06A4-C3E9A335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3" y="365760"/>
            <a:ext cx="8595360" cy="1325562"/>
          </a:xfrm>
        </p:spPr>
        <p:txBody>
          <a:bodyPr/>
          <a:lstStyle/>
          <a:p>
            <a:r>
              <a:rPr lang="en-US" dirty="0"/>
              <a:t>New Approach: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192A-B2C1-774A-2CD6-E8722588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chatbot can be developed such that we can upload the images of the rashes on the skin and provide information to the chatbot on other symptoms and medical questions</a:t>
            </a: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also upload the products which we have used to treat the skin lesions and the chatbot can give the answers based on the products or medication uploaded.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51AF-09D4-1AEA-6CFE-012A34E6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/>
          <a:lstStyle/>
          <a:p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05AF-F199-435F-86AE-F217AF2B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Deep learning models like CNN are efficient in the classification of skin disease because of their ability to extract high level features with minimal pre-processing.</a:t>
            </a:r>
          </a:p>
          <a:p>
            <a:r>
              <a:rPr lang="en-IN" sz="2200" dirty="0"/>
              <a:t>In order to reduce the processing power of CNN models we use skip-connections in both classification and segmentation models.</a:t>
            </a:r>
          </a:p>
        </p:txBody>
      </p:sp>
    </p:spTree>
    <p:extLst>
      <p:ext uri="{BB962C8B-B14F-4D97-AF65-F5344CB8AC3E}">
        <p14:creationId xmlns:p14="http://schemas.microsoft.com/office/powerpoint/2010/main" val="2686649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295</TotalTime>
  <Words>315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Schoolbook</vt:lpstr>
      <vt:lpstr>Times New Roman</vt:lpstr>
      <vt:lpstr>Wingdings</vt:lpstr>
      <vt:lpstr>Wingdings 2</vt:lpstr>
      <vt:lpstr>View</vt:lpstr>
      <vt:lpstr>AI-Based localization and classification of skin disease with erythema </vt:lpstr>
      <vt:lpstr>Problem Statement</vt:lpstr>
      <vt:lpstr>Existing Solutions</vt:lpstr>
      <vt:lpstr>New Approach:</vt:lpstr>
      <vt:lpstr>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localization and classification of skin disease with erythema</dc:title>
  <dc:creator>Hp</dc:creator>
  <cp:lastModifiedBy>Hp</cp:lastModifiedBy>
  <cp:revision>4</cp:revision>
  <dcterms:created xsi:type="dcterms:W3CDTF">2022-09-02T13:42:17Z</dcterms:created>
  <dcterms:modified xsi:type="dcterms:W3CDTF">2022-09-22T16:37:26Z</dcterms:modified>
</cp:coreProperties>
</file>