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312" r:id="rId5"/>
    <p:sldId id="313" r:id="rId6"/>
    <p:sldId id="314" r:id="rId7"/>
    <p:sldId id="315" r:id="rId8"/>
    <p:sldId id="271" r:id="rId9"/>
    <p:sldId id="280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62D3C-8A3E-400C-8368-B337A340A2C6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31F2F-6F98-4EE9-B88A-90AD381796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984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43F26-804A-42A5-A417-2F8B2D3F53E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E43B9-5C7D-4772-B359-F396F9DFA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892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E43B9-5C7D-4772-B359-F396F9DFA5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E43B9-5C7D-4772-B359-F396F9DFA5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D0FBCA-BC59-4763-9EAE-D234616F4C09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62A7-1A33-4F09-988F-41202C4894D4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59ED2E6-13D4-4239-966E-9819EADDD91D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956D-20DE-4267-B7CF-D370C31279CF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414-C59F-4EF4-BD4A-B44357924F68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FD33C2-4791-41EA-99FB-CCC20ABFC7EF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221874C-B0E1-4F3F-99CA-3EA511515A62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1C3A-83B8-4427-BEBA-60FEE3FA7426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FE59-42A7-4D0B-92B8-E4193187F782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277-48BD-46AC-9DA5-81C5282599F6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1D8B4ED-3A67-4501-89CE-4E5B58244754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19A81B-6ABD-4680-A332-8ABEFB65E7B6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Dept of ECE, ACE                              B.E.,ECE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98D9A5-BD6F-44CD-BE72-CA79EF8A908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534400" cy="533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/>
                </a:solidFill>
              </a:rPr>
              <a:t>Detecting </a:t>
            </a:r>
            <a:r>
              <a:rPr lang="en-US" sz="4000" b="1" dirty="0">
                <a:solidFill>
                  <a:schemeClr val="tx1"/>
                </a:solidFill>
              </a:rPr>
              <a:t>Parkinson’s Disease Using Machine Learning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(PNT2022TMID08008)</a:t>
            </a:r>
            <a:br>
              <a:rPr lang="en-US" sz="27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Batch. no :12</a:t>
            </a: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 RACKSHANA.A(AC19UCS091)</a:t>
            </a:r>
            <a:b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2. NITHI SHREE.J(AC19UCS080)</a:t>
            </a:r>
            <a:b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3.PONRAJ.p(AC19UCS084)</a:t>
            </a:r>
            <a:b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4.RAGUPATHY.V(AC19UCS090)</a:t>
            </a:r>
            <a:b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IV – B.E  B ‘Sec’’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ADHIYAMAAN  COLLEGE OF ENGINEERING, HOSUR.</a:t>
            </a:r>
            <a:b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GUIDED BY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400" dirty="0" smtClean="0"/>
              <a:t>ANUSHA BHUVANESWARI.G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-76200"/>
            <a:ext cx="5438193" cy="609599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CSE, ACE                              B.E.,CSE                    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992965">
            <a:off x="2480923" y="2226986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CSE, ACE                              B.E.,CSE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CSE, ACE                              B.E.,CSE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600200"/>
            <a:ext cx="60960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Objective 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Literature review</a:t>
            </a:r>
          </a:p>
          <a:p>
            <a:pPr>
              <a:buFont typeface="Wingdings" pitchFamily="2" charset="2"/>
              <a:buChar char="Ø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CSE, ACE                              B.E.,CSE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859002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detect Parkinson’s disease using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drawings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parkinson’s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patients  and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quantify the visual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appearance 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HOG method)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 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drawings and then train a machine learning model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classify it.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CSE, ACE                              B.E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.,CSE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7" y="1524000"/>
            <a:ext cx="8229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Early Identification of Parkinson’s Disease </a:t>
            </a:r>
            <a:r>
              <a:rPr lang="en-US" sz="20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using Histogram of Oriented Gradients and Machine Learning </a:t>
            </a:r>
            <a:r>
              <a:rPr lang="en-US" sz="20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sz="2000" b="1" u="sng" dirty="0" smtClean="0"/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Ferdib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-Al-Islam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Laboni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Khulna University of Engineering &amp;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Technology)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paper, proposed based on the hand drawn images drawn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parkinson’s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Patient. From that hand drawn images of waves and spiral the disease had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been  identified by using the computer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vision and machine learning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techniques.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Decision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Tree, Gradient Boosting, K-Nearest Neighbor, Random Forest, and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some other classification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algorithms with the HOG feature descriptor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algorithm  had been used here.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HOG descriptors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to portray the basic shape and presence of an object in an image, making them incredible descriptors for object characterization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Gradient Boosting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provides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86.67%, 93.33%, and 80.33% for accuracy, sensitivity,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specificity.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Neighbour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89.33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%, and 91.67% for accuracy, and sensitivity respectively.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LITERATURE REVIEW Contd…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 of CSE, ACE                              B.E.,CSE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48528"/>
            <a:ext cx="80772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Reliable Parkinson’s Disease Detection by Analyzing Handwritten Drawings: Construction of an Unbiased Cascaded Learning System Based on Feature Selection and Adaptive Boosting  </a:t>
            </a:r>
            <a:r>
              <a:rPr lang="en-US" sz="20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r>
              <a:rPr lang="en-US" sz="20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LIAQAT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ALI 1 , CE ZHU 1 , (Fellow, IEEE), NOORBAKHSH AMIRI GOLILARZ2 , ASHIR JAVEED3 , MINGYI ZHOU1 , AND YIPENG LIU 1 , (Senior Member, IEEE)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Hand PD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records consists of </a:t>
            </a:r>
            <a:r>
              <a:rPr lang="en-US" dirty="0"/>
              <a:t>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spirals and 4 meanders were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collected . For calculating the differences between them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comparision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written trace (HT)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 template (ET) for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drawings had been made.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machine learning models including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Ada boost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Vector Machine 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GNB, DT, LDA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K-Nearest Neigh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were implemented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-learn framework of Python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These models were optimized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using the Grid search algorithm.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conventional Ada boost model provides the accuracy of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78.04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%.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 smtClean="0"/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LITERATURE REVIEW Contd…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CSE, ACE                              B.E.,CSE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91732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smtClean="0">
                <a:solidFill>
                  <a:srgbClr val="7030A0"/>
                </a:solidFill>
              </a:rPr>
              <a:t>3) </a:t>
            </a:r>
            <a:r>
              <a:rPr lang="en-US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DETECTING PARKINSON’S DISEASE USING IBM WATSON CLOUD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GH,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Sachin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MN,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Nivedita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Nischitha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Mudenur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paper 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Random Forest Classification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Decision Tree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algorithm had been used.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consists of both  </a:t>
            </a:r>
            <a:r>
              <a:rPr lang="en-US" dirty="0" smtClean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hand-drawn spiral and wave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patterns .Finally ,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split the data into train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to predict the results.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 process had been take place to check whether model is best suitable for the given dataset and problem.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the evaluation technique three types of evaluation models such as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Accuracy score 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Confusion matrix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Roc-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Auc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Curve had been found.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Flask language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had been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to build a web interface and pickle library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had been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to integrate both model and web page.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LITERATURE REVIEW Contd…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CSE, ACE                              B.E.,CSE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02688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4)Diagnosis </a:t>
            </a:r>
            <a:r>
              <a:rPr lang="en-US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 Parkinson's Disease Using Spiral Test Based on Pattern </a:t>
            </a:r>
            <a:r>
              <a:rPr lang="en-US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Recognition</a:t>
            </a:r>
          </a:p>
          <a:p>
            <a:pPr algn="just"/>
            <a:r>
              <a:rPr lang="en-US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Mustafa  </a:t>
            </a:r>
            <a:r>
              <a:rPr lang="en-US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gerger,Abdulkadir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Gumuscu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Harran university)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Parkinson’s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drawings are used as a  dataset.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123.066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were obtained for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can be classified by using k-nearest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and decision trees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validated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descriptors are  used to portray the basic shape and presence of an object in an image, making them incredible descriptors for object characterization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value obtained 1.00 in the decision tree classiﬁcation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feature with the genetic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b="1" u="sng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CSE, ACE                              B.E.,CSE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000" y="1600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Najmeh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Fayyazifar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”Parkinson’s Disease Detection Using Ensemble Techniques and Genetic Algorithm”,2017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arenR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Tim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Hahm,Max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A.Little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Marjan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J. Faber , “Freezing of gait and fall detection in Parkinson’s disease using wearable sensors : a systematic review” 2018.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Isham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Vatsaraj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Gajanan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Nagare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“Early Detection of Parkinson’s disease using Contrast Enhancement and CNN”,2021.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Tarigoppola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V,S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Sriram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M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venkateshwara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“Intelligent Parkinson disease prediction Using Machine Learning Algorithms”,2013.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+mj-lt"/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Jinse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Park,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Sabyasachi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Chikraborti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“Parkinson’s Disease Detection From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Sprial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and Wave Drawings using CNN: A Multistage classifier Approach”,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2020.</a:t>
            </a:r>
          </a:p>
          <a:p>
            <a:pPr marL="342900" lvl="0" indent="-342900" algn="just">
              <a:buFont typeface="+mj-lt"/>
              <a:buAutoNum type="arabicParenR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 Contd…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CSE, ACE                              B.E.,CSE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arenR" startAt="5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Benba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Jilbab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and A.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Hammouch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‘‘Analysis of multiple types of voice recordings in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cepstral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domain using MFCC for discriminating between patients with Parkinson’s disease and healthy people,’’ Int. J. Speech Technol., vol. 19, no. 3, pp. 449–456, 2016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arenR" startAt="5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Rigas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A. T.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Tzallas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M. G.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Tsipouras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Bougia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E. E.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Tripoliti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D.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Baga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D. I. Fotiadis, S. G.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Tsouli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and S.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Konitsiotis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‘‘Assessment of tremor activity in the Parkinson’s disease using a set of wearable sensors,’’ IEEE Trans. Inf. Technol. Biomed., vol. 16, no. 3, pp. 478–487, May 2012.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M. A. Little, P. E.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McSharry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E. J. Hunter, J.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Spielman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and L. O.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Ramig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‘‘Suitability of dysphonia measurements for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telemonitoring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of Parkinson’s disease,’’ IEEE Trans. Biomed. Eng., vol. 56, no. 4, pp. 1015–1022, Apr.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2009.</a:t>
            </a:r>
          </a:p>
          <a:p>
            <a:pPr marL="342900" indent="-342900" algn="just">
              <a:buFont typeface="+mj-lt"/>
              <a:buAutoNum type="arabicParenR" startAt="5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Das, ‘‘A comparison of multiple classification methods for diagnosis of Parkinson disease,’’ Expert Syst. Appl., vol. 37, no. 2, pp. 1568–1572, 2010.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1365</TotalTime>
  <Words>1070</Words>
  <Application>Microsoft Office PowerPoint</Application>
  <PresentationFormat>On-screen Show (4:3)</PresentationFormat>
  <Paragraphs>90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                                          Detecting Parkinson’s Disease Using Machine Learning  (PNT2022TMID08008) Batch. no :12  PRESENTED BY            1. RACKSHANA.A(AC19UCS091)            2. NITHI SHREE.J(AC19UCS080)  3.PONRAJ.p(AC19UCS084)          4.RAGUPATHY.V(AC19UCS090)  IV – B.E  B ‘Sec’’ ADHIYAMAAN  COLLEGE OF ENGINEERING, HOSUR. </vt:lpstr>
      <vt:lpstr>CONTENTS</vt:lpstr>
      <vt:lpstr>OBJECTIVE</vt:lpstr>
      <vt:lpstr>LITERATURE REVIEW</vt:lpstr>
      <vt:lpstr>LITERATURE REVIEW Contd…</vt:lpstr>
      <vt:lpstr>LITERATURE REVIEW Contd…</vt:lpstr>
      <vt:lpstr>LITERATURE REVIEW Contd…</vt:lpstr>
      <vt:lpstr>REFERENCES</vt:lpstr>
      <vt:lpstr>REFERENCES Contd…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PARALLEL TURBO DECODER ARCHITECTURE FOR WIRELESS NETWORK APPLICATIONS  PRESENTED BY anitha.v m.E., VLSI DEGIGN ADHIYAMAAN  COLLEGE OF ENGINEERING, HOSUR.</dc:title>
  <dc:creator>cse</dc:creator>
  <cp:lastModifiedBy>Dell</cp:lastModifiedBy>
  <cp:revision>391</cp:revision>
  <dcterms:created xsi:type="dcterms:W3CDTF">2015-07-27T13:54:25Z</dcterms:created>
  <dcterms:modified xsi:type="dcterms:W3CDTF">2022-09-13T16:10:42Z</dcterms:modified>
</cp:coreProperties>
</file>