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312" r:id="rId5"/>
    <p:sldId id="317" r:id="rId6"/>
    <p:sldId id="318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62D3C-8A3E-400C-8368-B337A340A2C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31F2F-6F98-4EE9-B88A-90AD381796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84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3F26-804A-42A5-A417-2F8B2D3F53E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E43B9-5C7D-4772-B359-F396F9DFA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892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1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D0FBCA-BC59-4763-9EAE-D234616F4C09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62A7-1A33-4F09-988F-41202C4894D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59ED2E6-13D4-4239-966E-9819EADDD91D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56D-20DE-4267-B7CF-D370C31279CF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414-C59F-4EF4-BD4A-B44357924F68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FD33C2-4791-41EA-99FB-CCC20ABFC7EF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21874C-B0E1-4F3F-99CA-3EA511515A6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1C3A-83B8-4427-BEBA-60FEE3FA742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FE59-42A7-4D0B-92B8-E4193187F78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277-48BD-46AC-9DA5-81C5282599F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1D8B4ED-3A67-4501-89CE-4E5B5824475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19A81B-6ABD-4680-A332-8ABEFB65E7B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Dept of ECE, ACE                              B.E.,ECE                     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51054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35475C"/>
                </a:solidFill>
                <a:latin typeface="Open Sans" panose="020B0606030504020204" pitchFamily="34" charset="0"/>
                <a:cs typeface="Times New Roman" pitchFamily="18" charset="0"/>
              </a:rPr>
              <a:t>NEWS TRACKER APPLICATION</a:t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PNT2022TMID07992</a:t>
            </a: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Batch. no :10</a:t>
            </a:r>
            <a:b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/>
            </a:br>
            <a:br>
              <a:rPr lang="en-US" b="1" dirty="0"/>
            </a:b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>
                <a:solidFill>
                  <a:srgbClr val="05E0EB"/>
                </a:solidFill>
                <a:latin typeface="verdana" panose="020B0604030504040204" pitchFamily="34" charset="0"/>
                <a:cs typeface="Times New Roman" pitchFamily="18" charset="0"/>
              </a:rPr>
              <a:t>NAGESWARAN J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(AC19UCS075)</a:t>
            </a:r>
            <a:b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MENAGA R(AC19UCS067)</a:t>
            </a:r>
            <a:b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NARMATHA V (AC19UCS076)</a:t>
            </a:r>
            <a:b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5E0EB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 PRAVEEN N</a:t>
            </a:r>
            <a:r>
              <a:rPr lang="en-US" sz="2200" dirty="0">
                <a:solidFill>
                  <a:srgbClr val="05E0EB"/>
                </a:solidFill>
                <a:latin typeface="verdana" panose="020B0604030504040204" pitchFamily="34" charset="0"/>
              </a:rPr>
              <a:t> </a:t>
            </a:r>
            <a:r>
              <a:rPr lang="en-US" sz="2200" b="0" i="0" dirty="0">
                <a:solidFill>
                  <a:srgbClr val="05E0EB"/>
                </a:solidFill>
                <a:effectLst/>
                <a:latin typeface="verdana" panose="020B0604030504040204" pitchFamily="34" charset="0"/>
              </a:rPr>
              <a:t>(AC19UCS088)</a:t>
            </a:r>
            <a:br>
              <a:rPr lang="en-US" sz="2200" b="1" dirty="0">
                <a:solidFill>
                  <a:srgbClr val="05E0EB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IV – B.E-CSE ‘B’’</a:t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ADHIYAMAAN  COLLEGE OF ENGINEERING, HOSUR.</a:t>
            </a:r>
            <a:b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GUIDED BY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35475C"/>
                </a:solidFill>
                <a:latin typeface="Open Sans" panose="020B0606030504020204" pitchFamily="34" charset="0"/>
                <a:cs typeface="Times New Roman" pitchFamily="18" charset="0"/>
              </a:rPr>
              <a:t>RESHMA FARHIN J</a:t>
            </a:r>
            <a:r>
              <a:rPr lang="en-US" dirty="0">
                <a:solidFill>
                  <a:srgbClr val="35475C"/>
                </a:solidFill>
                <a:latin typeface="Open Sans" panose="020B0606030504020204" pitchFamily="34" charset="0"/>
              </a:rPr>
              <a:t>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6002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Objective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Literature review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35475C"/>
                </a:solidFill>
                <a:latin typeface="Open Sans" panose="020B0606030504020204" pitchFamily="34" charset="0"/>
                <a:cs typeface="Times New Roman" pitchFamily="18" charset="0"/>
              </a:rPr>
              <a:t>NEWS TRACKER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36EF1-69D8-EA2F-94BE-C48D06A686D2}"/>
              </a:ext>
            </a:extLst>
          </p:cNvPr>
          <p:cNvSpPr txBox="1"/>
          <p:nvPr/>
        </p:nvSpPr>
        <p:spPr>
          <a:xfrm>
            <a:off x="457200" y="2692692"/>
            <a:ext cx="78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Read what you feel is relevant and save your time. This app helps you to query for all information about Indices, </a:t>
            </a:r>
            <a:r>
              <a:rPr lang="en-US" dirty="0" err="1"/>
              <a:t>Commodities,Currencies</a:t>
            </a:r>
            <a:r>
              <a:rPr lang="en-US" dirty="0"/>
              <a:t>, Future Rates, Bonds, etc.… as on official websites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1). The Innovative Application for News Management System</a:t>
            </a:r>
            <a:endParaRPr lang="en-US" sz="2400" b="1" u="none" strike="noStrike" baseline="0" dirty="0"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590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attempt has been made to develop  a news  or  information  based  website.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develop this project that helps the people and make them  aware  so  that  they  can  know  any  news.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establish this website we use various methodologies.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develop this project that helps the people and make them  aware  so  that  they  can  know  any  news.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establish this website we use various methodologies.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system is  developed with an inside  into the  necessary  </a:t>
            </a:r>
            <a:r>
              <a:rPr lang="en-US" dirty="0" err="1"/>
              <a:t>modifaction</a:t>
            </a:r>
            <a:r>
              <a:rPr lang="en-US" dirty="0"/>
              <a:t>  that  may  be required in the future.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Hence system can be maintained </a:t>
            </a:r>
            <a:r>
              <a:rPr lang="en-US" dirty="0" err="1"/>
              <a:t>sucessfully</a:t>
            </a:r>
            <a:r>
              <a:rPr lang="en-US" dirty="0"/>
              <a:t>  without  much  rework.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Any  product despite  of its  meticulous design and  features needs enhancement  with 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College  management  being no exception needs active enhancement of features and functionality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342900" y="1614557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2) News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" y="2667000"/>
            <a:ext cx="880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 attempt  has  been  made  to  develop  a News or information-based website.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develop this project that helps the people and make them aware so that they can know any news.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 establish this  website, we  use  various methodologies.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 develop  this  project,  we  have  faced  many  problems  but  we hardly  tried  to  develop  this  project.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Our  supervisor  helps  us  by giving his valuable opinion, decision and 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22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D2C-ADF6-CED1-1FBB-076951B5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153400" cy="6883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C2D03-7379-91B7-E3AF-B89AEEDA705A}"/>
              </a:ext>
            </a:extLst>
          </p:cNvPr>
          <p:cNvSpPr txBox="1"/>
          <p:nvPr/>
        </p:nvSpPr>
        <p:spPr>
          <a:xfrm>
            <a:off x="381000" y="1752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3) Breaking News Detection and Tracking in Twitter</a:t>
            </a:r>
            <a:endParaRPr lang="en-US" sz="2800" dirty="0">
              <a:latin typeface="TimesNew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667000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discussed the characteristics of breaking news in Twitter and presented a method to collect, group, rank and track breaking news from Twitter.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this experiment we use reliability, popularity and freshness for the ranking factors.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application shows a high potential for an intelligent news portal based on Twitter. We believe that such application can present user generated contents to the mass audience efficiently.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With these counterparts, we can understand the users perception to news stories, impacts to</a:t>
            </a:r>
          </a:p>
          <a:p>
            <a:r>
              <a:rPr lang="en-US" dirty="0"/>
              <a:t>     the mass audience and the pattern in which the information spreads.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54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686800" cy="28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600" b="0" i="0" dirty="0">
              <a:solidFill>
                <a:srgbClr val="000000"/>
              </a:solidFill>
              <a:effectLst/>
              <a:latin typeface="ff3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ff3"/>
              </a:rPr>
              <a:t>The Innovative Application for News Management System </a:t>
            </a: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ff3"/>
              </a:rPr>
              <a:t>      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ff3"/>
              </a:rPr>
              <a:t>Dr.C.K.Gomathy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ff3"/>
              </a:rPr>
              <a:t>,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ff3"/>
              </a:rPr>
              <a:t>Dr.V.Geetha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ff3"/>
              </a:rPr>
              <a:t>,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ff3"/>
              </a:rPr>
              <a:t>Peddireddy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ff3"/>
              </a:rPr>
              <a:t>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ff3"/>
              </a:rPr>
              <a:t>Abhiram</a:t>
            </a:r>
            <a:endParaRPr lang="en-IN" sz="2400" b="0" i="0" dirty="0">
              <a:solidFill>
                <a:srgbClr val="000000"/>
              </a:solidFill>
              <a:effectLst/>
              <a:latin typeface="ff3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0" i="0">
                <a:solidFill>
                  <a:srgbClr val="000000"/>
                </a:solidFill>
                <a:effectLst/>
                <a:latin typeface="ff2"/>
              </a:rPr>
              <a:t>News Portal (centraltimes.in) Gopal Sakarkar, Priyanka Rangari </a:t>
            </a:r>
          </a:p>
          <a:p>
            <a:pPr algn="l"/>
            <a:r>
              <a:rPr lang="en-IN" sz="2400" b="0" i="0">
                <a:solidFill>
                  <a:srgbClr val="000000"/>
                </a:solidFill>
                <a:effectLst/>
                <a:latin typeface="ff2"/>
              </a:rPr>
              <a:t>    Guide &amp; Professor, MCA Student Department of MCA </a:t>
            </a:r>
          </a:p>
          <a:p>
            <a:pPr algn="l"/>
            <a:r>
              <a:rPr lang="en-IN" sz="2400" b="0" i="0">
                <a:solidFill>
                  <a:srgbClr val="000000"/>
                </a:solidFill>
                <a:effectLst/>
                <a:latin typeface="ff2"/>
              </a:rPr>
              <a:t>    G. H. Raisoni College of Engineering.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7D5B-020C-597E-8D99-D390D1A1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BFFC0-5A49-5D9E-4D8D-706D90D85B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915400" cy="4191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400" dirty="0"/>
              <a:t>Breaking News Detection and Tracking in Twitter </a:t>
            </a:r>
            <a:r>
              <a:rPr lang="en-US" sz="2400" dirty="0" err="1"/>
              <a:t>Swit</a:t>
            </a:r>
            <a:r>
              <a:rPr lang="en-US" sz="2400" dirty="0"/>
              <a:t> </a:t>
            </a:r>
            <a:r>
              <a:rPr lang="en-US" sz="2400" dirty="0" err="1"/>
              <a:t>Phuvipadawat</a:t>
            </a:r>
            <a:r>
              <a:rPr lang="en-US" sz="2400" dirty="0"/>
              <a:t>, Tsuyoshi Murata Department of Computer Science, Graduate School of Information Science and Engineering Tokyo Institute of Technology, Japan swit.p@ai.cs.titech.ac.jp, murata@cs.titech.ac.jp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3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" y="2605083"/>
            <a:ext cx="7975592" cy="2895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Verdana" panose="020B0604030504040204" pitchFamily="34" charset="0"/>
              </a:rPr>
              <a:t>         THANK YOU</a:t>
            </a:r>
            <a:endParaRPr lang="en-IN" sz="6600" b="1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054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1585</TotalTime>
  <Words>603</Words>
  <Application>Microsoft Office PowerPoint</Application>
  <PresentationFormat>On-screen Show (4:3)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Bell MT</vt:lpstr>
      <vt:lpstr>Calibri</vt:lpstr>
      <vt:lpstr>ff2</vt:lpstr>
      <vt:lpstr>ff3</vt:lpstr>
      <vt:lpstr>Open Sans</vt:lpstr>
      <vt:lpstr>Rockwell</vt:lpstr>
      <vt:lpstr>Times New Roman</vt:lpstr>
      <vt:lpstr>TimesNewRoman</vt:lpstr>
      <vt:lpstr>Tw Cen MT</vt:lpstr>
      <vt:lpstr>verdana</vt:lpstr>
      <vt:lpstr>Wingdings</vt:lpstr>
      <vt:lpstr>Wingdings 2</vt:lpstr>
      <vt:lpstr>Median</vt:lpstr>
      <vt:lpstr>                        NEWS TRACKER APPLICATION ( PNT2022TMID07992) Batch. no :10   PRESENTED BY 1.NAGESWARAN J (AC19UCS075)  2. MENAGA R(AC19UCS067) 3. NARMATHA V (AC19UCS076) 4. PRAVEEN N (AC19UCS088) IV – B.E-CSE ‘B’’ ADHIYAMAAN  COLLEGE OF ENGINEERING, HOSUR. </vt:lpstr>
      <vt:lpstr>CONTENTS</vt:lpstr>
      <vt:lpstr>OBJECTIVE</vt:lpstr>
      <vt:lpstr>LITERATURE REVIEW</vt:lpstr>
      <vt:lpstr>LITERATURE REVIEW Contd…</vt:lpstr>
      <vt:lpstr>LITERATURE REVIEW Contd…</vt:lpstr>
      <vt:lpstr>REFERENCES</vt:lpstr>
      <vt:lpstr>REFERENCES</vt:lpstr>
      <vt:lpstr>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PARALLEL TURBO DECODER ARCHITECTURE FOR WIRELESS NETWORK APPLICATIONS  PRESENTED BY anitha.v m.E., VLSI DEGIGN ADHIYAMAAN  COLLEGE OF ENGINEERING, HOSUR.</dc:title>
  <dc:creator>cse</dc:creator>
  <cp:lastModifiedBy>rkmmohan10@Gmail.com</cp:lastModifiedBy>
  <cp:revision>398</cp:revision>
  <dcterms:created xsi:type="dcterms:W3CDTF">2015-07-27T13:54:25Z</dcterms:created>
  <dcterms:modified xsi:type="dcterms:W3CDTF">2022-09-16T04:47:52Z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2022-09-13T09:50:33Z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d372a38a-7041-463b-8d31-bd3f7c3f76f7</vt:lpwstr>
  </property>
  <property fmtid="{D5CDD505-2E9C-101B-9397-08002B2CF9AE}" pid="7" name="MSIP_Label_defa4170-0d19-0005-0004-bc88714345d2_ActionId">
    <vt:lpwstr>46661609-8401-48c1-95ba-c5dcc9e89b07</vt:lpwstr>
  </property>
  <property fmtid="{D5CDD505-2E9C-101B-9397-08002B2CF9AE}" pid="8" name="MSIP_Label_defa4170-0d19-0005-0004-bc88714345d2_ContentBits">
    <vt:lpwstr>0</vt:lpwstr>
  </property>
</Properties>
</file>