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7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0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2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9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8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27B3-4C21-499B-920A-4B4B1A3B90F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112C-7D4C-4C7C-908B-9E4B73015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304907"/>
              </p:ext>
            </p:extLst>
          </p:nvPr>
        </p:nvGraphicFramePr>
        <p:xfrm>
          <a:off x="323528" y="901041"/>
          <a:ext cx="8229600" cy="591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219200"/>
                <a:gridCol w="1676400"/>
                <a:gridCol w="2362200"/>
                <a:gridCol w="2286000"/>
              </a:tblGrid>
              <a:tr h="1584176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21420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SMART </a:t>
                      </a:r>
                      <a:r>
                        <a:rPr lang="en-US" sz="1400" dirty="0" err="1" smtClean="0">
                          <a:latin typeface="+mn-lt"/>
                          <a:cs typeface="Times New Roman" pitchFamily="18" charset="0"/>
                        </a:rPr>
                        <a:t>IoT</a:t>
                      </a:r>
                      <a:r>
                        <a:rPr lang="en-US" sz="1400" dirty="0" smtClean="0">
                          <a:latin typeface="+mn-lt"/>
                          <a:cs typeface="Times New Roman" pitchFamily="18" charset="0"/>
                        </a:rPr>
                        <a:t> SYSTEM BASED PATIENT MONITORING AND MEDICINE REMINDER BASED ON REGISTRY SERVICE SELECTION SCHEME</a:t>
                      </a:r>
                      <a:endParaRPr lang="en-US" sz="14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M. </a:t>
                      </a:r>
                      <a:r>
                        <a:rPr lang="en-IN" dirty="0" err="1" smtClean="0"/>
                        <a:t>Annamalai</a:t>
                      </a:r>
                      <a:r>
                        <a:rPr lang="en-IN" dirty="0" smtClean="0"/>
                        <a:t>,  </a:t>
                      </a:r>
                      <a:r>
                        <a:rPr lang="en-IN" dirty="0" err="1" smtClean="0"/>
                        <a:t>Dr.</a:t>
                      </a:r>
                      <a:r>
                        <a:rPr lang="en-IN" dirty="0" smtClean="0"/>
                        <a:t> X. Mary </a:t>
                      </a:r>
                      <a:r>
                        <a:rPr lang="en-IN" dirty="0" err="1" smtClean="0"/>
                        <a:t>Jesintha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The system can collect sensor data intelligently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the critical perspective </a:t>
                      </a:r>
                      <a:r>
                        <a:rPr lang="en-US" baseline="0" dirty="0" err="1" smtClean="0"/>
                        <a:t>fior</a:t>
                      </a:r>
                      <a:r>
                        <a:rPr lang="en-US" baseline="0" dirty="0" smtClean="0"/>
                        <a:t> executing</a:t>
                      </a:r>
                      <a:endParaRPr lang="en-US" dirty="0"/>
                    </a:p>
                  </a:txBody>
                  <a:tcPr/>
                </a:tc>
              </a:tr>
              <a:tr h="138335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Medication Alert and supervisor</a:t>
                      </a:r>
                      <a:r>
                        <a:rPr lang="en-US" baseline="0" dirty="0" smtClean="0"/>
                        <a:t> and health using 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G.Karthy</a:t>
                      </a:r>
                      <a:r>
                        <a:rPr lang="en-US" baseline="0" dirty="0" smtClean="0"/>
                        <a:t> ,M Surya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Remote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is high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4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55647"/>
              </p:ext>
            </p:extLst>
          </p:nvPr>
        </p:nvGraphicFramePr>
        <p:xfrm>
          <a:off x="457200" y="1066800"/>
          <a:ext cx="8229600" cy="525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371600"/>
                <a:gridCol w="1676400"/>
                <a:gridCol w="1981200"/>
                <a:gridCol w="2362200"/>
              </a:tblGrid>
              <a:tr h="881743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21880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Medicine</a:t>
                      </a:r>
                      <a:r>
                        <a:rPr lang="en-US" baseline="0" dirty="0" smtClean="0"/>
                        <a:t> Reminder System using IOT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Abinaya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baseline="0" dirty="0" err="1" smtClean="0"/>
                        <a:t>Bharath</a:t>
                      </a:r>
                      <a:r>
                        <a:rPr lang="en-US" baseline="0" dirty="0" smtClean="0"/>
                        <a:t>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framework is useful to each age gathering.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capital costs may be high so it</a:t>
                      </a:r>
                      <a:r>
                        <a:rPr lang="en-US" baseline="0" dirty="0" smtClean="0"/>
                        <a:t> should be seen as a long- term investment</a:t>
                      </a:r>
                      <a:endParaRPr lang="en-US" dirty="0"/>
                    </a:p>
                  </a:txBody>
                  <a:tcPr/>
                </a:tc>
              </a:tr>
              <a:tr h="21880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IOT</a:t>
                      </a:r>
                      <a:r>
                        <a:rPr lang="en-US" baseline="0" dirty="0" smtClean="0"/>
                        <a:t> based pill reminder and monitoring system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Sultan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Ahmad,Mahamudil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Medicare</a:t>
                      </a:r>
                      <a:r>
                        <a:rPr lang="en-US" baseline="0" dirty="0" smtClean="0"/>
                        <a:t> is 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require continuous internet connection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LITERATURE </a:t>
            </a:r>
            <a:r>
              <a:rPr lang="en-US" dirty="0" smtClean="0"/>
              <a:t>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77251"/>
              </p:ext>
            </p:extLst>
          </p:nvPr>
        </p:nvGraphicFramePr>
        <p:xfrm>
          <a:off x="457200" y="1143000"/>
          <a:ext cx="8229600" cy="534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524000"/>
                <a:gridCol w="2209800"/>
                <a:gridCol w="2362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S.N0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209651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Medicine</a:t>
                      </a:r>
                      <a:r>
                        <a:rPr lang="en-US" baseline="0" dirty="0" smtClean="0"/>
                        <a:t> Reminder and Monitoring using </a:t>
                      </a:r>
                      <a:r>
                        <a:rPr lang="en-US" baseline="0" dirty="0" err="1" smtClean="0"/>
                        <a:t>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Pallavi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Prakash,Mrs.v.S.Jehangirdar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</a:t>
                      </a:r>
                      <a:r>
                        <a:rPr lang="en-US" baseline="0" dirty="0" smtClean="0"/>
                        <a:t> wrong usage of the dose to patients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is barrier due to its widespread use</a:t>
                      </a:r>
                      <a:endParaRPr lang="en-US" dirty="0"/>
                    </a:p>
                  </a:txBody>
                  <a:tcPr/>
                </a:tc>
              </a:tr>
              <a:tr h="209651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Medicine</a:t>
                      </a:r>
                      <a:r>
                        <a:rPr lang="en-US" baseline="0" dirty="0" smtClean="0"/>
                        <a:t> Reminder and Monitoring using </a:t>
                      </a:r>
                      <a:r>
                        <a:rPr lang="en-US" baseline="0" dirty="0" err="1" smtClean="0"/>
                        <a:t>IoT</a:t>
                      </a:r>
                      <a:r>
                        <a:rPr lang="en-US" baseline="0" dirty="0" smtClean="0"/>
                        <a:t> for secure health system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Fadenvis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prafulla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Dehankar</a:t>
                      </a:r>
                      <a:r>
                        <a:rPr lang="en-US" baseline="0" dirty="0" smtClean="0"/>
                        <a:t> Manish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adherence to treatment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8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185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Sanju Ponrajan</dc:creator>
  <cp:lastModifiedBy>Sanju Ponrajan</cp:lastModifiedBy>
  <cp:revision>8</cp:revision>
  <dcterms:created xsi:type="dcterms:W3CDTF">2022-09-05T08:09:20Z</dcterms:created>
  <dcterms:modified xsi:type="dcterms:W3CDTF">2022-09-05T08:39:19Z</dcterms:modified>
</cp:coreProperties>
</file>