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7d391611c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27d391611c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7d391611c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27d391611c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7f5ee7da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27f5ee7da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27f5ee7da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27f5ee7da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7d39161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7d39161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7f5ee7da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7f5ee7da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7d391611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7d391611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7d391611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7d391611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7d391611c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7d391611c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7d391611c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7d391611c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7d391611c_2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27d391611c_2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7f5ee7da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7f5ee7da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219850" y="1426275"/>
            <a:ext cx="8520600" cy="9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ONLINE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VEHICLE PARKING SYSTEM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2614175" y="2957750"/>
            <a:ext cx="3282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6B8A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</a:t>
            </a:r>
            <a:r>
              <a:rPr b="1" lang="en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</a:t>
            </a:r>
            <a:endParaRPr b="1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6B8A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6B8A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</a:t>
            </a:r>
            <a:endParaRPr b="1">
              <a:solidFill>
                <a:srgbClr val="E6B8A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361650" y="3897800"/>
            <a:ext cx="8599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Times New Roman"/>
                <a:ea typeface="Times New Roman"/>
                <a:cs typeface="Times New Roman"/>
                <a:sym typeface="Times New Roman"/>
              </a:rPr>
              <a:t>    Aiswarya S           Geethu Suseendran              Hanna Shahanaz              Renjini Jayakumar          Shehnas M S</a:t>
            </a:r>
            <a:endParaRPr b="1"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CHALLENGES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22"/>
          <p:cNvSpPr txBox="1"/>
          <p:nvPr/>
        </p:nvSpPr>
        <p:spPr>
          <a:xfrm>
            <a:off x="604325" y="2283025"/>
            <a:ext cx="75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Identification of problem statement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hardware proposed.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Integrating front end and back end.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solution.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CONTRIBUTIONS OF THE TEAM MEMBERS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23"/>
          <p:cNvSpPr txBox="1"/>
          <p:nvPr>
            <p:ph idx="1" type="body"/>
          </p:nvPr>
        </p:nvSpPr>
        <p:spPr>
          <a:xfrm>
            <a:off x="810025" y="22131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Aiswarya S -  Analysis of Problem statement, Analysis of solution, Documentation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Geethu Suseendran - Analysis of Problem statement , Analysis of solution , Coding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Hanna Shahanaz - Identification of Problem statement, Analysis of solution , Documentation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Renjini Jayakumar - Identification of Problem statement, Coding , Documentation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Shehnas M S  -  Identification of Problem statement, </a:t>
            </a:r>
            <a:r>
              <a:rPr lang="en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 of Problem statement, Documentation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facility for users to pre book their slots by viewing the current availability of space.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Allows users to know about the free space even they are at their houses.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Reduces the tendency of parking vehicles at street sides .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Gives a time efficient system.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title"/>
          </p:nvPr>
        </p:nvSpPr>
        <p:spPr>
          <a:xfrm>
            <a:off x="847600" y="2502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THANK YOU…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40">
                <a:latin typeface="Times New Roman"/>
                <a:ea typeface="Times New Roman"/>
                <a:cs typeface="Times New Roman"/>
                <a:sym typeface="Times New Roman"/>
              </a:rPr>
              <a:t>CONTENT</a:t>
            </a:r>
            <a:r>
              <a:rPr lang="en" sz="224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sz="22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1004600" y="1853850"/>
            <a:ext cx="68514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AutoNum type="arabicPeriod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AIM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AutoNum type="arabicPeriod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AutoNum type="arabicPeriod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AutoNum type="arabicPeriod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SOLUTION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AutoNum type="arabicPeriod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SYSTEM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AutoNum type="arabicPeriod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SPOT PARKING METHODOLOGY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AutoNum type="arabicPeriod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CHALLENGES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AutoNum type="arabicPeriod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CONTRIBUTIONS OF THE TEAM MEMBERS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AutoNum type="arabicPeriod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>
                <a:latin typeface="Times New Roman"/>
                <a:ea typeface="Times New Roman"/>
                <a:cs typeface="Times New Roman"/>
                <a:sym typeface="Times New Roman"/>
              </a:rPr>
              <a:t>AIM</a:t>
            </a:r>
            <a:endParaRPr sz="24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Enhance the security with simplifying parking system.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Smart system that parks a number of vehicles with the least space possible.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reduce the time taken by users to find a spot and park vehicle.  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97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8"/>
              <a:buFont typeface="Times New Roman"/>
              <a:buChar char="●"/>
            </a:pPr>
            <a:r>
              <a:rPr lang="en" sz="1407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People used to find difficulty in parking mainly in public areas like railway stations, bus stands and other government and private authorities.</a:t>
            </a:r>
            <a:endParaRPr sz="1407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97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8"/>
              <a:buFont typeface="Times New Roman"/>
              <a:buChar char="●"/>
            </a:pPr>
            <a:r>
              <a:rPr lang="en" sz="1407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of the most problem user finds difficult is to find free spaces for parking. </a:t>
            </a:r>
            <a:endParaRPr sz="1407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97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8"/>
              <a:buFont typeface="Times New Roman"/>
              <a:buChar char="●"/>
            </a:pPr>
            <a:r>
              <a:rPr lang="en" sz="1407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Due to these , many users halt their vehicles at the edges of streets.</a:t>
            </a:r>
            <a:endParaRPr sz="1407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97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8"/>
              <a:buFont typeface="Times New Roman"/>
              <a:buChar char="●"/>
            </a:pPr>
            <a:r>
              <a:rPr lang="en" sz="1407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Therefore, we </a:t>
            </a:r>
            <a:r>
              <a:rPr lang="en" sz="1407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choose</a:t>
            </a:r>
            <a:r>
              <a:rPr lang="en" sz="1407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this to prevent the frustration of finding a parking spot and they can reserve a spot when they stay at home.</a:t>
            </a:r>
            <a:endParaRPr sz="1407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97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8"/>
              <a:buFont typeface="Times New Roman"/>
              <a:buChar char="●"/>
            </a:pPr>
            <a:r>
              <a:rPr lang="en" sz="1407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" sz="1407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 of parking system project is to reserve a parking spot for a vehicle before it arrives.</a:t>
            </a:r>
            <a:endParaRPr sz="1407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307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PROBLEM STATEMENT…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ensure the parking space for owner of the vehicle  park.</a:t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Manpower - By using this product ,manpower can be reduced.</a:t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 - Directly it also can help reduce cost of the </a:t>
            </a:r>
            <a:r>
              <a:rPr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guard</a:t>
            </a:r>
            <a:r>
              <a:rPr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cost will be on demand.</a:t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 - This product will only allow registered vehicle to enter the car park.</a:t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>
                <a:latin typeface="Times New Roman"/>
                <a:ea typeface="Times New Roman"/>
                <a:cs typeface="Times New Roman"/>
                <a:sym typeface="Times New Roman"/>
              </a:rPr>
              <a:t>PROPOSED SOLUTION</a:t>
            </a:r>
            <a:endParaRPr sz="26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783175" y="20654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Giving people provision to park their </a:t>
            </a:r>
            <a:r>
              <a:rPr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vehicles</a:t>
            </a:r>
            <a:r>
              <a:rPr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either on spot or by pre booking their area.</a:t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 booking will be done via an application </a:t>
            </a:r>
            <a:r>
              <a:rPr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</a:t>
            </a:r>
            <a:r>
              <a:rPr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user can directly choose the slot for parking.</a:t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fare will be charged on demand. </a:t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/>
        </p:nvSpPr>
        <p:spPr>
          <a:xfrm>
            <a:off x="5814975" y="2766475"/>
            <a:ext cx="154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PRE BOOKING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993775" y="2820200"/>
            <a:ext cx="159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SPOT PARKING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980350" y="3744300"/>
            <a:ext cx="205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AUTOMATI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19"/>
          <p:cNvSpPr/>
          <p:nvPr/>
        </p:nvSpPr>
        <p:spPr>
          <a:xfrm>
            <a:off x="3464875" y="2230050"/>
            <a:ext cx="1799400" cy="400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PARKING AREA</a:t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5734400" y="2766475"/>
            <a:ext cx="1544400" cy="400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 BOOKING</a:t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953500" y="2766475"/>
            <a:ext cx="1799400" cy="400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SPOT PARKING</a:t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825850" y="3800475"/>
            <a:ext cx="2054700" cy="400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 SYSTEM</a:t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5526800" y="3800550"/>
            <a:ext cx="1959600" cy="400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sp>
        <p:nvSpPr>
          <p:cNvPr id="137" name="Google Shape;137;p19"/>
          <p:cNvSpPr txBox="1"/>
          <p:nvPr/>
        </p:nvSpPr>
        <p:spPr>
          <a:xfrm>
            <a:off x="954350" y="1426525"/>
            <a:ext cx="5756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Times New Roman"/>
                <a:ea typeface="Times New Roman"/>
                <a:cs typeface="Times New Roman"/>
                <a:sym typeface="Times New Roman"/>
              </a:rPr>
              <a:t>PROPOSED SYSTEM</a:t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8" name="Google Shape;138;p19"/>
          <p:cNvCxnSpPr/>
          <p:nvPr/>
        </p:nvCxnSpPr>
        <p:spPr>
          <a:xfrm>
            <a:off x="6506600" y="2443800"/>
            <a:ext cx="0" cy="30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19"/>
          <p:cNvCxnSpPr>
            <a:stCxn id="134" idx="2"/>
            <a:endCxn id="135" idx="0"/>
          </p:cNvCxnSpPr>
          <p:nvPr/>
        </p:nvCxnSpPr>
        <p:spPr>
          <a:xfrm>
            <a:off x="1853200" y="3166675"/>
            <a:ext cx="0" cy="63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19"/>
          <p:cNvCxnSpPr>
            <a:stCxn id="132" idx="3"/>
            <a:endCxn id="133" idx="0"/>
          </p:cNvCxnSpPr>
          <p:nvPr/>
        </p:nvCxnSpPr>
        <p:spPr>
          <a:xfrm>
            <a:off x="5264275" y="2430150"/>
            <a:ext cx="1242300" cy="336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9"/>
          <p:cNvCxnSpPr>
            <a:stCxn id="133" idx="2"/>
            <a:endCxn id="136" idx="0"/>
          </p:cNvCxnSpPr>
          <p:nvPr/>
        </p:nvCxnSpPr>
        <p:spPr>
          <a:xfrm>
            <a:off x="6506600" y="3166675"/>
            <a:ext cx="0" cy="63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19"/>
          <p:cNvCxnSpPr>
            <a:stCxn id="132" idx="1"/>
            <a:endCxn id="134" idx="0"/>
          </p:cNvCxnSpPr>
          <p:nvPr/>
        </p:nvCxnSpPr>
        <p:spPr>
          <a:xfrm flipH="1">
            <a:off x="1853275" y="2430150"/>
            <a:ext cx="1611600" cy="336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1853188" y="2471250"/>
            <a:ext cx="0" cy="25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727650" y="1257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SPOT PARKING METHODOLOGY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20"/>
          <p:cNvSpPr/>
          <p:nvPr/>
        </p:nvSpPr>
        <p:spPr>
          <a:xfrm>
            <a:off x="3786200" y="2745250"/>
            <a:ext cx="1347000" cy="1326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ARM7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LPC2148</a:t>
            </a: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1898200" y="2653400"/>
            <a:ext cx="1285800" cy="479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 Sensor- 1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ENTRY</a:t>
            </a: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1183825" y="3260488"/>
            <a:ext cx="1112400" cy="29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DC Motor</a:t>
            </a: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2742750" y="3260500"/>
            <a:ext cx="760200" cy="296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L293D</a:t>
            </a: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1898200" y="3626475"/>
            <a:ext cx="1285800" cy="428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 Sensor- 2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EXIT</a:t>
            </a: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1898200" y="1983163"/>
            <a:ext cx="1112400" cy="479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Supply</a:t>
            </a: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5827250" y="1983175"/>
            <a:ext cx="1347000" cy="479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16*2 LCD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</a:t>
            </a: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3735150" y="4439325"/>
            <a:ext cx="612300" cy="535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232</a:t>
            </a: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4572000" y="4439325"/>
            <a:ext cx="908400" cy="535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GSM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SIM800L</a:t>
            </a:r>
            <a:endParaRPr/>
          </a:p>
        </p:txBody>
      </p:sp>
      <p:sp>
        <p:nvSpPr>
          <p:cNvPr id="159" name="Google Shape;159;p20"/>
          <p:cNvSpPr/>
          <p:nvPr/>
        </p:nvSpPr>
        <p:spPr>
          <a:xfrm>
            <a:off x="5827250" y="2959550"/>
            <a:ext cx="418500" cy="428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S1</a:t>
            </a:r>
            <a:endParaRPr/>
          </a:p>
        </p:txBody>
      </p:sp>
      <p:sp>
        <p:nvSpPr>
          <p:cNvPr id="160" name="Google Shape;160;p20"/>
          <p:cNvSpPr/>
          <p:nvPr/>
        </p:nvSpPr>
        <p:spPr>
          <a:xfrm>
            <a:off x="6449150" y="2959550"/>
            <a:ext cx="418500" cy="428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S2</a:t>
            </a:r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7030175" y="2959550"/>
            <a:ext cx="418500" cy="428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S3</a:t>
            </a: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5827300" y="3626475"/>
            <a:ext cx="418500" cy="428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S1</a:t>
            </a: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6449150" y="3643150"/>
            <a:ext cx="418500" cy="428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S2</a:t>
            </a:r>
            <a:endParaRPr/>
          </a:p>
        </p:txBody>
      </p:sp>
      <p:sp>
        <p:nvSpPr>
          <p:cNvPr id="164" name="Google Shape;164;p20"/>
          <p:cNvSpPr/>
          <p:nvPr/>
        </p:nvSpPr>
        <p:spPr>
          <a:xfrm>
            <a:off x="7030175" y="3643150"/>
            <a:ext cx="418500" cy="428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S3</a:t>
            </a:r>
            <a:endParaRPr/>
          </a:p>
        </p:txBody>
      </p:sp>
      <p:cxnSp>
        <p:nvCxnSpPr>
          <p:cNvPr id="165" name="Google Shape;165;p20"/>
          <p:cNvCxnSpPr>
            <a:stCxn id="155" idx="3"/>
          </p:cNvCxnSpPr>
          <p:nvPr/>
        </p:nvCxnSpPr>
        <p:spPr>
          <a:xfrm>
            <a:off x="3010600" y="2223013"/>
            <a:ext cx="11256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20"/>
          <p:cNvCxnSpPr>
            <a:stCxn id="150" idx="1"/>
            <a:endCxn id="153" idx="3"/>
          </p:cNvCxnSpPr>
          <p:nvPr/>
        </p:nvCxnSpPr>
        <p:spPr>
          <a:xfrm rot="10800000">
            <a:off x="3503000" y="3408550"/>
            <a:ext cx="28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20"/>
          <p:cNvCxnSpPr>
            <a:stCxn id="153" idx="1"/>
            <a:endCxn id="152" idx="3"/>
          </p:cNvCxnSpPr>
          <p:nvPr/>
        </p:nvCxnSpPr>
        <p:spPr>
          <a:xfrm rot="10800000">
            <a:off x="2296350" y="3408550"/>
            <a:ext cx="44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20"/>
          <p:cNvCxnSpPr>
            <a:stCxn id="154" idx="3"/>
          </p:cNvCxnSpPr>
          <p:nvPr/>
        </p:nvCxnSpPr>
        <p:spPr>
          <a:xfrm flipH="1" rot="10800000">
            <a:off x="3184000" y="3837225"/>
            <a:ext cx="6327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20"/>
          <p:cNvCxnSpPr>
            <a:stCxn id="156" idx="1"/>
            <a:endCxn id="150" idx="0"/>
          </p:cNvCxnSpPr>
          <p:nvPr/>
        </p:nvCxnSpPr>
        <p:spPr>
          <a:xfrm flipH="1">
            <a:off x="4459850" y="2223025"/>
            <a:ext cx="1367400" cy="522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20"/>
          <p:cNvCxnSpPr/>
          <p:nvPr/>
        </p:nvCxnSpPr>
        <p:spPr>
          <a:xfrm>
            <a:off x="4459700" y="2571750"/>
            <a:ext cx="0" cy="19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20"/>
          <p:cNvCxnSpPr/>
          <p:nvPr/>
        </p:nvCxnSpPr>
        <p:spPr>
          <a:xfrm>
            <a:off x="4137175" y="2236300"/>
            <a:ext cx="10200" cy="50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20"/>
          <p:cNvCxnSpPr>
            <a:stCxn id="151" idx="3"/>
          </p:cNvCxnSpPr>
          <p:nvPr/>
        </p:nvCxnSpPr>
        <p:spPr>
          <a:xfrm>
            <a:off x="3184000" y="2893250"/>
            <a:ext cx="6483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20"/>
          <p:cNvCxnSpPr/>
          <p:nvPr/>
        </p:nvCxnSpPr>
        <p:spPr>
          <a:xfrm>
            <a:off x="3933875" y="4108138"/>
            <a:ext cx="0" cy="29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20"/>
          <p:cNvCxnSpPr/>
          <p:nvPr/>
        </p:nvCxnSpPr>
        <p:spPr>
          <a:xfrm rot="10800000">
            <a:off x="4041300" y="4113238"/>
            <a:ext cx="0" cy="28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20"/>
          <p:cNvCxnSpPr>
            <a:stCxn id="157" idx="3"/>
            <a:endCxn id="158" idx="1"/>
          </p:cNvCxnSpPr>
          <p:nvPr/>
        </p:nvCxnSpPr>
        <p:spPr>
          <a:xfrm>
            <a:off x="4347450" y="4706925"/>
            <a:ext cx="22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0"/>
          <p:cNvCxnSpPr/>
          <p:nvPr/>
        </p:nvCxnSpPr>
        <p:spPr>
          <a:xfrm flipH="1">
            <a:off x="4337750" y="4818225"/>
            <a:ext cx="2439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20"/>
          <p:cNvSpPr/>
          <p:nvPr/>
        </p:nvSpPr>
        <p:spPr>
          <a:xfrm>
            <a:off x="5601850" y="2806450"/>
            <a:ext cx="2118600" cy="150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8" name="Google Shape;178;p20"/>
          <p:cNvCxnSpPr/>
          <p:nvPr/>
        </p:nvCxnSpPr>
        <p:spPr>
          <a:xfrm>
            <a:off x="5163813" y="3260500"/>
            <a:ext cx="40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20"/>
          <p:cNvCxnSpPr/>
          <p:nvPr/>
        </p:nvCxnSpPr>
        <p:spPr>
          <a:xfrm rot="10800000">
            <a:off x="5184200" y="3408550"/>
            <a:ext cx="36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p20"/>
          <p:cNvSpPr txBox="1"/>
          <p:nvPr/>
        </p:nvSpPr>
        <p:spPr>
          <a:xfrm>
            <a:off x="423500" y="2992900"/>
            <a:ext cx="760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Gate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Open \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Close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20"/>
          <p:cNvSpPr txBox="1"/>
          <p:nvPr/>
        </p:nvSpPr>
        <p:spPr>
          <a:xfrm>
            <a:off x="6373450" y="4326750"/>
            <a:ext cx="90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Slots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727650" y="2512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TIME FOR DEMO…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