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d391611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d391611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d391611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d391611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f5ee7d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f5ee7d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f5ee7d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f5ee7d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d3916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d3916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f5ee7d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f5ee7d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d39161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d39161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d39161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d39161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d391611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d391611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d391611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d391611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d391611c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d391611c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f5ee7d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f5ee7d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19850" y="1426275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ONLINE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VEHICLE PARKING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614175" y="2957750"/>
            <a:ext cx="328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</a:t>
            </a:r>
            <a:r>
              <a:rPr b="1"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B8A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</a:t>
            </a:r>
            <a:endParaRPr b="1">
              <a:solidFill>
                <a:srgbClr val="E6B8A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61650" y="3897800"/>
            <a:ext cx="859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    Aiswarya S           Geethu Suseendran              Hanna Shahanaz              Renjini Jayakumar          Shehnas M 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04325" y="2283025"/>
            <a:ext cx="75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problem statement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hardware proposed.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front end and back end.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solution.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CONTRIBUTIONS OF THE 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0025" y="221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Aiswarya S -  Analysis of Problem statement, Analysis of solution,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Geethu Suseendran - Analysis of solution , Coding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Hanna Shahanaz - Identification of Problem statement, Analysis of solution 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Renjini Jayakumar - Identification of Problem statement, Coding 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Shehnas M S  -  Identification of Problem statement, 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Problem statement,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facility for users to pre book their slots by viewing the current availability of space.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users to know about the free space even they are at their houses.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tendency of parking vehicles at street sides 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time efficient system.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47600" y="250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04600" y="1853850"/>
            <a:ext cx="685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PARKING METHODOLOGY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 OF THE TEAM MEMBERS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the security with simplifying parking system.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system that parks a number of vehicles with the least space possible.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time taken by users to find a spot and park vehicle. 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used to find difficulty in parking mainly in public areas like railway stations, bus stands and other government and private authorities.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problem user finds difficult is to find free spaces for parking. 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these , many users halt their vehicles at the edges of streets.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to prevent the frustration of finding a parking spot and they can reserve a spot when they stay at home.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parking system project is to reserve a parking spot for a vehicle before it arrives.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STATEMENT…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the parking space for owner of the vehicle  park.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Manpower - By using this product ,manpower can be reduced.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- Directly it also can help reduce cost of the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cost will be on demand.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- This product will only allow registered vehicle to enter the car park.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83175" y="2065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Giving people provision to park their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vehicles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either on spot or by pre booking their area.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booking will be done via an application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can directly choose the slot for parking.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fare will be charged on demand.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814975" y="2766475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 BOOKING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93775" y="2820200"/>
            <a:ext cx="15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SPOT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80350" y="3744300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AUTOMATI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464875" y="2230050"/>
            <a:ext cx="1799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AREA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734400" y="2766475"/>
            <a:ext cx="1544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BOOKING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953500" y="2766475"/>
            <a:ext cx="1799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PARKING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25850" y="3800475"/>
            <a:ext cx="20547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SYSTEM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526800" y="3800550"/>
            <a:ext cx="19596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954350" y="1426525"/>
            <a:ext cx="575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6506600" y="2443800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4" idx="2"/>
            <a:endCxn id="135" idx="0"/>
          </p:cNvCxnSpPr>
          <p:nvPr/>
        </p:nvCxnSpPr>
        <p:spPr>
          <a:xfrm>
            <a:off x="1853200" y="3166675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2" idx="3"/>
            <a:endCxn id="133" idx="0"/>
          </p:cNvCxnSpPr>
          <p:nvPr/>
        </p:nvCxnSpPr>
        <p:spPr>
          <a:xfrm>
            <a:off x="5264275" y="2430150"/>
            <a:ext cx="1242300" cy="3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3" idx="2"/>
            <a:endCxn id="136" idx="0"/>
          </p:cNvCxnSpPr>
          <p:nvPr/>
        </p:nvCxnSpPr>
        <p:spPr>
          <a:xfrm>
            <a:off x="6506600" y="3166675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2" idx="1"/>
            <a:endCxn id="134" idx="0"/>
          </p:cNvCxnSpPr>
          <p:nvPr/>
        </p:nvCxnSpPr>
        <p:spPr>
          <a:xfrm flipH="1">
            <a:off x="1853275" y="2430150"/>
            <a:ext cx="1611600" cy="3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1853188" y="24712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7650" y="125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SPOT PARKING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786200" y="2745250"/>
            <a:ext cx="1347000" cy="132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LPC2148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898200" y="2653400"/>
            <a:ext cx="12858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183825" y="3260488"/>
            <a:ext cx="1112400" cy="29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742750" y="3260500"/>
            <a:ext cx="760200" cy="29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L293D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898200" y="3626475"/>
            <a:ext cx="12858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898200" y="1983163"/>
            <a:ext cx="11124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827250" y="1983175"/>
            <a:ext cx="13470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16*2 LCD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735150" y="4439325"/>
            <a:ext cx="6123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232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572000" y="4439325"/>
            <a:ext cx="9084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SIM800L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827250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449150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030175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827300" y="3626475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449150" y="36431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030175" y="36431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165" name="Google Shape;165;p20"/>
          <p:cNvCxnSpPr>
            <a:stCxn id="155" idx="3"/>
          </p:cNvCxnSpPr>
          <p:nvPr/>
        </p:nvCxnSpPr>
        <p:spPr>
          <a:xfrm>
            <a:off x="3010600" y="2223013"/>
            <a:ext cx="1125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50" idx="1"/>
            <a:endCxn id="153" idx="3"/>
          </p:cNvCxnSpPr>
          <p:nvPr/>
        </p:nvCxnSpPr>
        <p:spPr>
          <a:xfrm rot="10800000">
            <a:off x="3503000" y="340855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53" idx="1"/>
            <a:endCxn id="152" idx="3"/>
          </p:cNvCxnSpPr>
          <p:nvPr/>
        </p:nvCxnSpPr>
        <p:spPr>
          <a:xfrm rot="10800000">
            <a:off x="2296350" y="3408550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>
            <a:stCxn id="154" idx="3"/>
          </p:cNvCxnSpPr>
          <p:nvPr/>
        </p:nvCxnSpPr>
        <p:spPr>
          <a:xfrm flipH="1" rot="10800000">
            <a:off x="3184000" y="3837225"/>
            <a:ext cx="632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stCxn id="156" idx="1"/>
            <a:endCxn id="150" idx="0"/>
          </p:cNvCxnSpPr>
          <p:nvPr/>
        </p:nvCxnSpPr>
        <p:spPr>
          <a:xfrm flipH="1">
            <a:off x="4459850" y="2223025"/>
            <a:ext cx="1367400" cy="5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4459700" y="2571750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4137175" y="2236300"/>
            <a:ext cx="102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51" idx="3"/>
          </p:cNvCxnSpPr>
          <p:nvPr/>
        </p:nvCxnSpPr>
        <p:spPr>
          <a:xfrm>
            <a:off x="3184000" y="2893250"/>
            <a:ext cx="648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3933875" y="4108138"/>
            <a:ext cx="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/>
          <p:nvPr/>
        </p:nvCxnSpPr>
        <p:spPr>
          <a:xfrm rot="10800000">
            <a:off x="4041300" y="41132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57" idx="3"/>
            <a:endCxn id="158" idx="1"/>
          </p:cNvCxnSpPr>
          <p:nvPr/>
        </p:nvCxnSpPr>
        <p:spPr>
          <a:xfrm>
            <a:off x="4347450" y="4706925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4337750" y="4818225"/>
            <a:ext cx="243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/>
          <p:nvPr/>
        </p:nvSpPr>
        <p:spPr>
          <a:xfrm>
            <a:off x="5601850" y="2806450"/>
            <a:ext cx="2118600" cy="15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5163813" y="3260500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 rot="10800000">
            <a:off x="5184200" y="3408550"/>
            <a:ext cx="3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423500" y="2992900"/>
            <a:ext cx="7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Gate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Open \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Close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373450" y="4326750"/>
            <a:ext cx="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Slots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27650" y="25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FOR DEMO…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