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815B-A500-D94F-8255-B91D2CB41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8729D-6B8C-ED48-8F8E-10D5C1475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0D05F-19A8-294F-ACFC-5447C67A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BD3B-7298-884D-AE10-8270DB4646DC}" type="datetimeFigureOut">
              <a:rPr lang="en-NL" smtClean="0"/>
              <a:t>18/05/2020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91535-1EEA-334A-AB37-BD416C35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518A4-949E-4D4E-8AD0-E7E0BF97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1679-B973-724D-873C-95DAE95A8E6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353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79BA-9C53-854F-8DDB-A489C8F25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92211-FE15-C04B-AED7-C72E30A55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45378-360A-8E41-A31D-1274560B2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BD3B-7298-884D-AE10-8270DB4646DC}" type="datetimeFigureOut">
              <a:rPr lang="en-NL" smtClean="0"/>
              <a:t>18/05/2020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BA521-C6D1-9948-8F24-D1A89188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529CA-7B15-B349-AC4E-99D71D6A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1679-B973-724D-873C-95DAE95A8E6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706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751E9-FE9E-5342-8129-298117919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FFD65-4879-6346-9E85-E7B95AF0B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EB76A-A131-C143-B812-27E95778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BD3B-7298-884D-AE10-8270DB4646DC}" type="datetimeFigureOut">
              <a:rPr lang="en-NL" smtClean="0"/>
              <a:t>18/05/2020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B04F6-B20B-314D-A30A-34826376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9038A-0EA2-474D-BF3E-C2DAD2625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1679-B973-724D-873C-95DAE95A8E6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766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E1EB-591B-2B4E-BABA-7E4666E8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6B11F-8139-5C43-BCEF-2144AB87E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EE824-58FA-0D46-94B1-85A167F9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BD3B-7298-884D-AE10-8270DB4646DC}" type="datetimeFigureOut">
              <a:rPr lang="en-NL" smtClean="0"/>
              <a:t>18/05/2020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0A69B-C1F6-C54D-BD42-C20FBE9F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77331-B9F7-7D4B-B4B2-6891F76C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1679-B973-724D-873C-95DAE95A8E6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604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AA90-764D-104B-B8FF-A87EE0C7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2693B-4064-364C-A2E4-CAA1AE41F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A0366-A446-D047-B156-8FE52964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BD3B-7298-884D-AE10-8270DB4646DC}" type="datetimeFigureOut">
              <a:rPr lang="en-NL" smtClean="0"/>
              <a:t>18/05/2020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1E841-4EE2-9943-BAED-D193DC0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C1035-43E0-354C-B13C-DDD914F6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1679-B973-724D-873C-95DAE95A8E6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247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C582-E93A-2644-96BC-0386A8C9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672D9-C4C9-0E4F-AD2C-FFDA65D82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F5581-B9B3-F44B-9D6F-E59779740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DCB1F-9AEF-C24A-9A4B-1FC8C0BE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BD3B-7298-884D-AE10-8270DB4646DC}" type="datetimeFigureOut">
              <a:rPr lang="en-NL" smtClean="0"/>
              <a:t>18/05/2020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194A3-5D4B-984C-B2E2-05BD98F3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67E4F-3DCB-C143-8022-E9F56918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1679-B973-724D-873C-95DAE95A8E6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707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3198-1C3B-5D4F-A7CB-6BF1CCEE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734BD-F149-B34D-9B43-8ECF8FAFE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FD957-0733-7045-AB01-8A5EF2CB8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B7E8B-5373-A640-B80B-3D02F221C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747F1-5E0F-414D-A208-176D85F4E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1BB35A-7FEE-A644-BCA3-636D4CFD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BD3B-7298-884D-AE10-8270DB4646DC}" type="datetimeFigureOut">
              <a:rPr lang="en-NL" smtClean="0"/>
              <a:t>18/05/2020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9D4B9-CDF4-954A-8380-7C9AFDF0B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14386F-C1E5-C949-8991-7F85D982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1679-B973-724D-873C-95DAE95A8E6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57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89BA-5B85-934B-873D-2FD47889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3D6B1-2B15-3544-9F4E-3C24D64D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BD3B-7298-884D-AE10-8270DB4646DC}" type="datetimeFigureOut">
              <a:rPr lang="en-NL" smtClean="0"/>
              <a:t>18/05/2020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CC52B-A59D-AF46-85AE-8D12C21E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89681-CF17-384F-8483-A1C5C582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1679-B973-724D-873C-95DAE95A8E6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978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14844-74A6-304A-A74F-E87D9632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BD3B-7298-884D-AE10-8270DB4646DC}" type="datetimeFigureOut">
              <a:rPr lang="en-NL" smtClean="0"/>
              <a:t>18/05/2020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50140-F960-A242-AE43-D308E58A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6879B-9CA0-4A4D-A2CC-FE4CC7C1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1679-B973-724D-873C-95DAE95A8E6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999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CCBA-60A4-664E-8F86-6B4101C0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F2F32-7345-4A44-B8D8-07BEBE3F6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3D836-200F-0641-B6AF-66332C433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06F81-427C-4040-872D-2EEEE1E3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BD3B-7298-884D-AE10-8270DB4646DC}" type="datetimeFigureOut">
              <a:rPr lang="en-NL" smtClean="0"/>
              <a:t>18/05/2020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CD840-09A6-C547-BC2A-DB17FB62D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EE0F6-B5D2-264C-AC41-BBCF400C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1679-B973-724D-873C-95DAE95A8E6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633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10FF-5F13-A447-95F0-B6D6BDF3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C1FF7-8718-1840-A213-CCC5BE451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9E779-9A66-8642-ABE1-B4DF24C32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BBB20-C954-374D-A268-2CE1C97B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BD3B-7298-884D-AE10-8270DB4646DC}" type="datetimeFigureOut">
              <a:rPr lang="en-NL" smtClean="0"/>
              <a:t>18/05/2020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98CDD-184C-4446-9FF0-1DF7691D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0C0DE-013E-D241-9B77-35A7117D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1679-B973-724D-873C-95DAE95A8E6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606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55D83-80CB-BF48-84AB-795DC92C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30344-D2F7-D54A-80C3-0A316777E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F9B28-B2FD-9740-865D-CD1D8F9CC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FBD3B-7298-884D-AE10-8270DB4646DC}" type="datetimeFigureOut">
              <a:rPr lang="en-NL" smtClean="0"/>
              <a:t>18/05/2020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192A8-7E40-F846-A8DD-A07AB56C8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0292A-A18F-6740-8282-FC8673CCD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D1679-B973-724D-873C-95DAE95A8E6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620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2849AB-19D2-F540-B9F2-94B1D878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3280"/>
            <a:ext cx="12192000" cy="517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7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4877C7D-CF25-F549-8B19-67CAB31EF1BB}"/>
              </a:ext>
            </a:extLst>
          </p:cNvPr>
          <p:cNvGrpSpPr/>
          <p:nvPr/>
        </p:nvGrpSpPr>
        <p:grpSpPr>
          <a:xfrm>
            <a:off x="0" y="212921"/>
            <a:ext cx="12192000" cy="6432158"/>
            <a:chOff x="0" y="212921"/>
            <a:chExt cx="12192000" cy="643215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7BDB62F-1D1D-5342-ACB2-24F0D834C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12921"/>
              <a:ext cx="12192000" cy="6432158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22CC9E2-CBBE-2D46-BF50-7E4959963C6A}"/>
                </a:ext>
              </a:extLst>
            </p:cNvPr>
            <p:cNvSpPr/>
            <p:nvPr/>
          </p:nvSpPr>
          <p:spPr>
            <a:xfrm>
              <a:off x="514350" y="5500688"/>
              <a:ext cx="5443538" cy="3571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324337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EF1B8E-6614-F740-8348-5BCA4B860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1080"/>
            <a:ext cx="12192000" cy="537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4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16634A-A822-8E4B-B86A-D2990B036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838"/>
            <a:ext cx="12192000" cy="557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01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Ketelaars</dc:creator>
  <cp:lastModifiedBy>Frank Ketelaars</cp:lastModifiedBy>
  <cp:revision>5</cp:revision>
  <dcterms:created xsi:type="dcterms:W3CDTF">2020-05-17T20:17:56Z</dcterms:created>
  <dcterms:modified xsi:type="dcterms:W3CDTF">2020-05-18T09:42:24Z</dcterms:modified>
</cp:coreProperties>
</file>