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6"/>
  </p:notesMasterIdLst>
  <p:sldIdLst>
    <p:sldId id="259"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49E27-07C2-4475-8222-3B59BFE80303}" type="datetimeFigureOut">
              <a:rPr lang="en-US" smtClean="0"/>
              <a:t>6/4/2018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26632-6830-4CD8-AB68-69960AAC78D9}" type="slidenum">
              <a:rPr lang="en-US" smtClean="0"/>
              <a:t>‹#›</a:t>
            </a:fld>
            <a:endParaRPr lang="en-US"/>
          </a:p>
        </p:txBody>
      </p:sp>
    </p:spTree>
    <p:extLst>
      <p:ext uri="{BB962C8B-B14F-4D97-AF65-F5344CB8AC3E}">
        <p14:creationId xmlns:p14="http://schemas.microsoft.com/office/powerpoint/2010/main" val="393743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upport.office.com/en-us/powerpoin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260350" y="2917825"/>
            <a:ext cx="6340475" cy="5802313"/>
          </a:xfrm>
          <a:prstGeom prst="rect">
            <a:avLst/>
          </a:prstGeom>
          <a:noFill/>
        </p:spPr>
        <p:txBody>
          <a:bodyPr/>
          <a:lstStyle/>
          <a:p>
            <a:r>
              <a:rPr lang="en-US" b="1" i="1" dirty="0">
                <a:latin typeface="Arial" pitchFamily="34" charset="0"/>
                <a:cs typeface="Arial" pitchFamily="34" charset="0"/>
              </a:rPr>
              <a:t>Author notes: &lt;please delete</a:t>
            </a:r>
            <a:r>
              <a:rPr lang="en-US" b="1" i="1" baseline="0" dirty="0">
                <a:latin typeface="Arial" pitchFamily="34" charset="0"/>
                <a:cs typeface="Arial" pitchFamily="34" charset="0"/>
              </a:rPr>
              <a:t> these instructions </a:t>
            </a:r>
            <a:r>
              <a:rPr lang="en-US" b="1" i="1" dirty="0">
                <a:latin typeface="Arial" pitchFamily="34" charset="0"/>
                <a:cs typeface="Arial" pitchFamily="34" charset="0"/>
              </a:rPr>
              <a:t>before presenting&gt;</a:t>
            </a:r>
            <a:br>
              <a:rPr lang="en-US" b="1" i="1" dirty="0">
                <a:latin typeface="Arial" pitchFamily="34" charset="0"/>
                <a:cs typeface="Arial" pitchFamily="34" charset="0"/>
              </a:rPr>
            </a:br>
            <a:endParaRPr lang="en-US" b="1" i="1" dirty="0">
              <a:latin typeface="Arial" pitchFamily="34" charset="0"/>
              <a:cs typeface="Arial" pitchFamily="34" charset="0"/>
            </a:endParaRPr>
          </a:p>
          <a:p>
            <a:pPr lvl="1"/>
            <a:r>
              <a:rPr lang="en-US" dirty="0">
                <a:latin typeface="Arial" pitchFamily="34" charset="0"/>
                <a:cs typeface="Arial" pitchFamily="34" charset="0"/>
              </a:rPr>
              <a:t>This is the IBM Security Default Template for both internal and external use.  It’s aspect</a:t>
            </a:r>
            <a:r>
              <a:rPr lang="en-US" baseline="0" dirty="0">
                <a:latin typeface="Arial" pitchFamily="34" charset="0"/>
                <a:cs typeface="Arial" pitchFamily="34" charset="0"/>
              </a:rPr>
              <a:t> ratio is 16:10 and measures 10 x 6.25”.  This template </a:t>
            </a:r>
            <a:r>
              <a:rPr lang="en-US" dirty="0">
                <a:latin typeface="Arial" pitchFamily="34" charset="0"/>
                <a:cs typeface="Arial" pitchFamily="34" charset="0"/>
              </a:rPr>
              <a:t>was created in Microsoft PowerPoint 365</a:t>
            </a:r>
            <a:r>
              <a:rPr lang="en-US" baseline="0" dirty="0">
                <a:latin typeface="Arial" pitchFamily="34" charset="0"/>
                <a:cs typeface="Arial" pitchFamily="34" charset="0"/>
              </a:rPr>
              <a:t> Pro Plus 2016.</a:t>
            </a:r>
            <a:endParaRPr lang="en-US" dirty="0"/>
          </a:p>
          <a:p>
            <a:pPr marL="138113" marR="0" lvl="1" indent="-136525" algn="l" defTabSz="914400" rtl="0" eaLnBrk="0" fontAlgn="base" latinLnBrk="0" hangingPunct="0">
              <a:lnSpc>
                <a:spcPct val="100000"/>
              </a:lnSpc>
              <a:spcBef>
                <a:spcPct val="20000"/>
              </a:spcBef>
              <a:spcAft>
                <a:spcPct val="0"/>
              </a:spcAft>
              <a:buClrTx/>
              <a:buSzTx/>
              <a:buFontTx/>
              <a:buChar char="•"/>
              <a:tabLst/>
              <a:defRPr/>
            </a:pPr>
            <a:endParaRPr lang="en-US" baseline="0" dirty="0">
              <a:latin typeface="Arial" pitchFamily="34" charset="0"/>
              <a:cs typeface="Arial" pitchFamily="34" charset="0"/>
            </a:endParaRPr>
          </a:p>
          <a:p>
            <a:r>
              <a:rPr lang="en-US" b="1" dirty="0"/>
              <a:t>Template files </a:t>
            </a:r>
            <a:r>
              <a:rPr lang="en-US" dirty="0"/>
              <a:t>(saved with the file extension .potx) contain slide designs and customized layouts </a:t>
            </a:r>
            <a:br>
              <a:rPr lang="en-US" dirty="0"/>
            </a:br>
            <a:r>
              <a:rPr lang="en-US" dirty="0"/>
              <a:t>and are stored in your Microsoft templates folder*</a:t>
            </a:r>
          </a:p>
          <a:p>
            <a:pPr lvl="1"/>
            <a:r>
              <a:rPr lang="en-US" dirty="0"/>
              <a:t>To save your new template as your default template for future use:</a:t>
            </a:r>
          </a:p>
          <a:p>
            <a:pPr lvl="2"/>
            <a:r>
              <a:rPr lang="en-US" dirty="0"/>
              <a:t>Click “File / Save as” and choose “PowerPoint template (.potx) from the pull down menu”</a:t>
            </a:r>
          </a:p>
          <a:p>
            <a:pPr lvl="2"/>
            <a:r>
              <a:rPr lang="en-US" dirty="0"/>
              <a:t>Rename file to, “Blank.potx” and click “Save” (file will then be stored to the default template location)</a:t>
            </a:r>
            <a:br>
              <a:rPr lang="en-US" dirty="0"/>
            </a:br>
            <a:endParaRPr lang="en-US" dirty="0"/>
          </a:p>
          <a:p>
            <a:pPr lvl="0"/>
            <a:r>
              <a:rPr lang="en-US" b="1" dirty="0"/>
              <a:t>Themes</a:t>
            </a:r>
            <a:r>
              <a:rPr lang="en-US" dirty="0"/>
              <a:t> provide a complete slide design that can be applied to your existing presentation, including background designs, font styles, colors, and layouts</a:t>
            </a:r>
          </a:p>
          <a:p>
            <a:pPr lvl="1"/>
            <a:r>
              <a:rPr lang="en-US" dirty="0"/>
              <a:t>To save your new template’s theme file; click “View / Slide Master / Themes”</a:t>
            </a:r>
            <a:endParaRPr lang="en-US" altLang="en-US" dirty="0"/>
          </a:p>
          <a:p>
            <a:pPr lvl="2"/>
            <a:r>
              <a:rPr lang="en-US" altLang="en-US" dirty="0"/>
              <a:t>On the Themes pull down menu, select, “Save Current Theme”</a:t>
            </a:r>
          </a:p>
          <a:p>
            <a:pPr lvl="2"/>
            <a:r>
              <a:rPr lang="en-US" altLang="en-US" dirty="0"/>
              <a:t>This new Theme file is how you apply the new template design to your existing presentations</a:t>
            </a:r>
          </a:p>
          <a:p>
            <a:pPr lvl="2"/>
            <a:r>
              <a:rPr lang="en-US" altLang="en-US" dirty="0"/>
              <a:t>For more information, visit: </a:t>
            </a:r>
            <a:r>
              <a:rPr lang="en-US" dirty="0">
                <a:hlinkClick r:id="rId3"/>
              </a:rPr>
              <a:t>Office.com / PowerPoint / Support</a:t>
            </a:r>
            <a:endParaRPr lang="en-US" baseline="0" dirty="0">
              <a:latin typeface="Arial" pitchFamily="34" charset="0"/>
              <a:cs typeface="Arial" pitchFamily="34" charset="0"/>
            </a:endParaRPr>
          </a:p>
          <a:p>
            <a:pPr lvl="1"/>
            <a:endParaRPr lang="en-US" baseline="0" dirty="0">
              <a:latin typeface="Arial" pitchFamily="34" charset="0"/>
              <a:cs typeface="Arial" pitchFamily="34" charset="0"/>
            </a:endParaRPr>
          </a:p>
          <a:p>
            <a:pPr marL="1588" lvl="1" indent="0">
              <a:buFontTx/>
              <a:buNone/>
            </a:pPr>
            <a:r>
              <a:rPr lang="en-US" b="1" dirty="0"/>
              <a:t>Copy your existing source slides in slide sorter view</a:t>
            </a:r>
          </a:p>
          <a:p>
            <a:pPr lvl="1"/>
            <a:r>
              <a:rPr lang="en-US" dirty="0"/>
              <a:t>Paste special by right-clicking in slide sorter view of destination file or template</a:t>
            </a:r>
          </a:p>
          <a:p>
            <a:pPr lvl="1"/>
            <a:r>
              <a:rPr lang="en-US" dirty="0"/>
              <a:t>Select “</a:t>
            </a:r>
            <a:r>
              <a:rPr lang="en-US" b="1" dirty="0"/>
              <a:t>Keep source formatting”</a:t>
            </a:r>
            <a:endParaRPr lang="en-US" b="0" dirty="0"/>
          </a:p>
          <a:p>
            <a:pPr lvl="1"/>
            <a:r>
              <a:rPr lang="en-US" dirty="0"/>
              <a:t>This helps to ensure your slides retain their existing styles</a:t>
            </a:r>
          </a:p>
          <a:p>
            <a:pPr lvl="1"/>
            <a:r>
              <a:rPr lang="en-US" dirty="0"/>
              <a:t>Each slide needs to be adjusted by doing the following in “Normal view”</a:t>
            </a:r>
          </a:p>
          <a:p>
            <a:pPr lvl="2"/>
            <a:r>
              <a:rPr lang="en-US" dirty="0"/>
              <a:t>Select body content except title and footer by (Control “A”; then select title and footers while holding shift key)</a:t>
            </a:r>
          </a:p>
          <a:p>
            <a:pPr lvl="2"/>
            <a:r>
              <a:rPr lang="en-US" dirty="0"/>
              <a:t>Cut remaining selected body content (Control “X”)</a:t>
            </a:r>
          </a:p>
          <a:p>
            <a:pPr lvl="2"/>
            <a:r>
              <a:rPr lang="en-US" dirty="0"/>
              <a:t>Reset slide layout using new template layouts</a:t>
            </a:r>
          </a:p>
          <a:p>
            <a:pPr lvl="2"/>
            <a:r>
              <a:rPr lang="en-US" dirty="0"/>
              <a:t>Paste slide content back onto slide (Control “V”)</a:t>
            </a:r>
          </a:p>
          <a:p>
            <a:br>
              <a:rPr lang="en-US" altLang="en-US" dirty="0"/>
            </a:br>
            <a:r>
              <a:rPr lang="en-US" altLang="en-US" dirty="0"/>
              <a:t>Learn more about using templates, visit: </a:t>
            </a:r>
            <a:r>
              <a:rPr lang="en-US" dirty="0">
                <a:hlinkClick r:id="rId3"/>
              </a:rPr>
              <a:t>Office.com / PowerPoint / Support</a:t>
            </a:r>
            <a:endParaRPr lang="en-US" dirty="0">
              <a:latin typeface="Arial" pitchFamily="34" charset="0"/>
              <a:cs typeface="Arial" pitchFamily="34" charset="0"/>
            </a:endParaRPr>
          </a:p>
        </p:txBody>
      </p:sp>
      <p:sp>
        <p:nvSpPr>
          <p:cNvPr id="17411" name="Slide Image Placeholder 5"/>
          <p:cNvSpPr>
            <a:spLocks noGrp="1" noRot="1" noChangeAspect="1" noTextEdit="1"/>
          </p:cNvSpPr>
          <p:nvPr>
            <p:ph type="sldImg"/>
          </p:nvPr>
        </p:nvSpPr>
        <p:spPr>
          <a:xfrm>
            <a:off x="1498600" y="661988"/>
            <a:ext cx="3860800" cy="2171700"/>
          </a:xfrm>
          <a:ln/>
        </p:spPr>
      </p:sp>
      <p:sp>
        <p:nvSpPr>
          <p:cNvPr id="7" name="Slide Number Placeholder 6"/>
          <p:cNvSpPr>
            <a:spLocks noGrp="1"/>
          </p:cNvSpPr>
          <p:nvPr>
            <p:ph type="sldNum" sz="quarter" idx="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6A3D4A3-F433-42F7-805B-20D345B00D8D}" type="slidenum">
              <a:rPr kumimoji="0" lang="en-US" sz="1800" b="0" i="0" u="none" strike="noStrike" kern="0" cap="none" spc="0" normalizeH="0" baseline="0" noProof="0">
                <a:ln>
                  <a:noFill/>
                </a:ln>
                <a:solidFill>
                  <a:srgbClr val="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rgbClr val="000000"/>
              </a:solidFill>
              <a:effectLst/>
              <a:uLnTx/>
              <a:uFillTx/>
            </a:endParaRPr>
          </a:p>
        </p:txBody>
      </p:sp>
      <p:sp>
        <p:nvSpPr>
          <p:cNvPr id="2" name="Date Placeholder 1"/>
          <p:cNvSpPr>
            <a:spLocks noGrp="1"/>
          </p:cNvSpPr>
          <p:nvPr>
            <p:ph type="dt" idx="10"/>
          </p:nvPr>
        </p:nvSpPr>
        <p:spPr/>
        <p:txBody>
          <a:bodyPr/>
          <a:lstStyle/>
          <a:p>
            <a:pPr>
              <a:defRPr/>
            </a:pPr>
            <a:fld id="{8A56CC06-6164-45A2-A726-F1CDD4694B8F}" type="datetime1">
              <a:rPr lang="en-US" smtClean="0"/>
              <a:t>6/4/2018</a:t>
            </a:fld>
            <a:endParaRPr lang="en-US" dirty="0"/>
          </a:p>
        </p:txBody>
      </p:sp>
    </p:spTree>
    <p:extLst>
      <p:ext uri="{BB962C8B-B14F-4D97-AF65-F5344CB8AC3E}">
        <p14:creationId xmlns:p14="http://schemas.microsoft.com/office/powerpoint/2010/main" val="531802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D925A-687C-44C1-B95B-48F7FBAC318A}"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077EB-33EA-4E8B-972B-5EA70492B711}" type="slidenum">
              <a:rPr lang="en-US" smtClean="0"/>
              <a:t>‹#›</a:t>
            </a:fld>
            <a:endParaRPr lang="en-US"/>
          </a:p>
        </p:txBody>
      </p:sp>
    </p:spTree>
    <p:extLst>
      <p:ext uri="{BB962C8B-B14F-4D97-AF65-F5344CB8AC3E}">
        <p14:creationId xmlns:p14="http://schemas.microsoft.com/office/powerpoint/2010/main" val="113466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D925A-687C-44C1-B95B-48F7FBAC318A}"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077EB-33EA-4E8B-972B-5EA70492B711}" type="slidenum">
              <a:rPr lang="en-US" smtClean="0"/>
              <a:t>‹#›</a:t>
            </a:fld>
            <a:endParaRPr lang="en-US"/>
          </a:p>
        </p:txBody>
      </p:sp>
    </p:spTree>
    <p:extLst>
      <p:ext uri="{BB962C8B-B14F-4D97-AF65-F5344CB8AC3E}">
        <p14:creationId xmlns:p14="http://schemas.microsoft.com/office/powerpoint/2010/main" val="513604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D925A-687C-44C1-B95B-48F7FBAC318A}"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077EB-33EA-4E8B-972B-5EA70492B711}" type="slidenum">
              <a:rPr lang="en-US" smtClean="0"/>
              <a:t>‹#›</a:t>
            </a:fld>
            <a:endParaRPr lang="en-US"/>
          </a:p>
        </p:txBody>
      </p:sp>
    </p:spTree>
    <p:extLst>
      <p:ext uri="{BB962C8B-B14F-4D97-AF65-F5344CB8AC3E}">
        <p14:creationId xmlns:p14="http://schemas.microsoft.com/office/powerpoint/2010/main" val="51952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4_Title Slide">
    <p:bg>
      <p:bgPr>
        <a:solidFill>
          <a:srgbClr val="1D364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l="63757" t="44138" b="14099"/>
          <a:stretch/>
        </p:blipFill>
        <p:spPr>
          <a:xfrm>
            <a:off x="7772399" y="3093799"/>
            <a:ext cx="4416351" cy="2864132"/>
          </a:xfrm>
          <a:prstGeom prst="rect">
            <a:avLst/>
          </a:prstGeom>
        </p:spPr>
      </p:pic>
      <p:sp>
        <p:nvSpPr>
          <p:cNvPr id="2" name="Title 1"/>
          <p:cNvSpPr>
            <a:spLocks noGrp="1"/>
          </p:cNvSpPr>
          <p:nvPr>
            <p:ph type="ctrTitle"/>
          </p:nvPr>
        </p:nvSpPr>
        <p:spPr>
          <a:xfrm>
            <a:off x="577952" y="1579718"/>
            <a:ext cx="11001443" cy="1503185"/>
          </a:xfrm>
        </p:spPr>
        <p:txBody>
          <a:bodyPr lIns="0" tIns="0" rIns="0" bIns="0" anchor="b" anchorCtr="0">
            <a:noAutofit/>
          </a:bodyPr>
          <a:lstStyle>
            <a:lvl1pPr algn="l">
              <a:lnSpc>
                <a:spcPct val="90000"/>
              </a:lnSpc>
              <a:defRPr sz="5280" b="1"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611640" y="3292973"/>
            <a:ext cx="10968643" cy="378204"/>
          </a:xfrm>
          <a:prstGeom prst="rect">
            <a:avLst/>
          </a:prstGeom>
        </p:spPr>
        <p:txBody>
          <a:bodyPr lIns="0" tIns="0" rIns="0" bIns="0" anchor="t" anchorCtr="0">
            <a:normAutofit/>
          </a:bodyPr>
          <a:lstStyle>
            <a:lvl1pPr marL="0" indent="0" algn="l">
              <a:lnSpc>
                <a:spcPct val="100000"/>
              </a:lnSpc>
              <a:spcBef>
                <a:spcPts val="0"/>
              </a:spcBef>
              <a:buNone/>
              <a:defRPr sz="1800" b="0" cap="all" baseline="0">
                <a:solidFill>
                  <a:schemeClr val="bg1"/>
                </a:solidFill>
                <a:latin typeface="Arial" panose="020B0604020202020204" pitchFamily="34" charset="0"/>
                <a:cs typeface="Arial" panose="020B0604020202020204" pitchFamily="34" charset="0"/>
              </a:defRPr>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dirty="0"/>
              <a:t>CLICK TO EDIT MASTER SUBTITLE STYLE</a:t>
            </a:r>
          </a:p>
        </p:txBody>
      </p:sp>
      <p:sp>
        <p:nvSpPr>
          <p:cNvPr id="25" name="Text Placeholder 12" title="Click to edit presenter's name, title, and date"/>
          <p:cNvSpPr>
            <a:spLocks noGrp="1"/>
          </p:cNvSpPr>
          <p:nvPr>
            <p:ph type="body" sz="quarter" idx="13" hasCustomPrompt="1"/>
          </p:nvPr>
        </p:nvSpPr>
        <p:spPr>
          <a:xfrm>
            <a:off x="606093" y="4641801"/>
            <a:ext cx="9473328" cy="313694"/>
          </a:xfrm>
          <a:prstGeom prst="rect">
            <a:avLst/>
          </a:prstGeom>
        </p:spPr>
        <p:txBody>
          <a:bodyPr lIns="0" tIns="0" rIns="0" bIns="0" anchor="b" anchorCtr="0">
            <a:noAutofit/>
          </a:bodyPr>
          <a:lstStyle>
            <a:lvl1pPr marL="0" indent="0">
              <a:lnSpc>
                <a:spcPct val="100000"/>
              </a:lnSpc>
              <a:spcBef>
                <a:spcPts val="0"/>
              </a:spcBef>
              <a:buFontTx/>
              <a:buNone/>
              <a:defRPr sz="1800" b="1" baseline="0">
                <a:solidFill>
                  <a:schemeClr val="bg1"/>
                </a:solidFill>
                <a:latin typeface="Arial" panose="020B0604020202020204" pitchFamily="34" charset="0"/>
                <a:cs typeface="Arial" panose="020B0604020202020204" pitchFamily="34" charset="0"/>
              </a:defRPr>
            </a:lvl1pPr>
            <a:lvl2pPr marL="411480" indent="0">
              <a:buFontTx/>
              <a:buNone/>
              <a:defRPr/>
            </a:lvl2pPr>
            <a:lvl3pPr marL="822960" indent="0">
              <a:buFontTx/>
              <a:buNone/>
              <a:defRPr/>
            </a:lvl3pPr>
            <a:lvl4pPr marL="1234440" indent="0">
              <a:buFontTx/>
              <a:buNone/>
              <a:defRPr/>
            </a:lvl4pPr>
            <a:lvl5pPr marL="1645920" indent="0">
              <a:buFontTx/>
              <a:buNone/>
              <a:defRPr/>
            </a:lvl5pPr>
          </a:lstStyle>
          <a:p>
            <a:pPr lvl="0"/>
            <a:r>
              <a:rPr lang="en-US" dirty="0"/>
              <a:t>Click to edit presenter’s name</a:t>
            </a:r>
          </a:p>
        </p:txBody>
      </p:sp>
      <p:sp>
        <p:nvSpPr>
          <p:cNvPr id="26" name="Text Placeholder 23"/>
          <p:cNvSpPr>
            <a:spLocks noGrp="1"/>
          </p:cNvSpPr>
          <p:nvPr>
            <p:ph type="body" sz="quarter" idx="14" hasCustomPrompt="1"/>
          </p:nvPr>
        </p:nvSpPr>
        <p:spPr>
          <a:xfrm>
            <a:off x="606094" y="6111961"/>
            <a:ext cx="3977381" cy="219456"/>
          </a:xfrm>
          <a:prstGeom prst="rect">
            <a:avLst/>
          </a:prstGeom>
        </p:spPr>
        <p:txBody>
          <a:bodyPr wrap="none" lIns="0" tIns="0" rIns="0" bIns="0" anchor="b" anchorCtr="0">
            <a:noAutofit/>
          </a:bodyPr>
          <a:lstStyle>
            <a:lvl1pPr marL="0" indent="0" algn="l">
              <a:lnSpc>
                <a:spcPct val="100000"/>
              </a:lnSpc>
              <a:buFontTx/>
              <a:buNone/>
              <a:defRPr sz="1200" i="0">
                <a:solidFill>
                  <a:schemeClr val="bg1"/>
                </a:solidFill>
              </a:defRPr>
            </a:lvl1pPr>
            <a:lvl2pPr marL="211454" indent="0" algn="r">
              <a:buFontTx/>
              <a:buNone/>
              <a:defRPr sz="1680" i="1"/>
            </a:lvl2pPr>
            <a:lvl3pPr marL="461010" indent="0" algn="r">
              <a:buFontTx/>
              <a:buNone/>
              <a:defRPr sz="1680" i="1"/>
            </a:lvl3pPr>
            <a:lvl4pPr marL="626746" indent="0" algn="r">
              <a:buFontTx/>
              <a:buNone/>
              <a:defRPr sz="1680" i="1"/>
            </a:lvl4pPr>
            <a:lvl5pPr marL="836296" indent="0" algn="r">
              <a:buFontTx/>
              <a:buNone/>
              <a:defRPr sz="1680" i="1"/>
            </a:lvl5pPr>
          </a:lstStyle>
          <a:p>
            <a:pPr lvl="0"/>
            <a:r>
              <a:rPr lang="en-US" dirty="0"/>
              <a:t>Click to edit presentation date</a:t>
            </a:r>
          </a:p>
        </p:txBody>
      </p:sp>
      <p:sp>
        <p:nvSpPr>
          <p:cNvPr id="27" name="Text Placeholder 12" title="Click to edit presenter's name, title, and date"/>
          <p:cNvSpPr>
            <a:spLocks noGrp="1"/>
          </p:cNvSpPr>
          <p:nvPr>
            <p:ph type="body" sz="quarter" idx="15" hasCustomPrompt="1"/>
          </p:nvPr>
        </p:nvSpPr>
        <p:spPr>
          <a:xfrm>
            <a:off x="606093" y="4973747"/>
            <a:ext cx="9473328" cy="267974"/>
          </a:xfrm>
          <a:prstGeom prst="rect">
            <a:avLst/>
          </a:prstGeom>
        </p:spPr>
        <p:txBody>
          <a:bodyPr lIns="0" tIns="0" rIns="0" bIns="0" anchor="t" anchorCtr="0">
            <a:normAutofit/>
          </a:bodyPr>
          <a:lstStyle>
            <a:lvl1pPr marL="0" marR="0" indent="0" algn="l" defTabSz="822960" rtl="0" eaLnBrk="1" fontAlgn="auto" latinLnBrk="0" hangingPunct="1">
              <a:lnSpc>
                <a:spcPct val="100000"/>
              </a:lnSpc>
              <a:spcBef>
                <a:spcPts val="0"/>
              </a:spcBef>
              <a:spcAft>
                <a:spcPts val="0"/>
              </a:spcAft>
              <a:buClr>
                <a:schemeClr val="tx2"/>
              </a:buClr>
              <a:buSzTx/>
              <a:buFontTx/>
              <a:buNone/>
              <a:tabLst/>
              <a:defRPr sz="1320" b="0" baseline="0">
                <a:solidFill>
                  <a:schemeClr val="bg1"/>
                </a:solidFill>
                <a:latin typeface="Arial" panose="020B0604020202020204" pitchFamily="34" charset="0"/>
                <a:cs typeface="Arial" panose="020B0604020202020204" pitchFamily="34" charset="0"/>
              </a:defRPr>
            </a:lvl1pPr>
            <a:lvl2pPr marL="411480" indent="0">
              <a:buFontTx/>
              <a:buNone/>
              <a:defRPr/>
            </a:lvl2pPr>
            <a:lvl3pPr marL="822960" indent="0">
              <a:buFontTx/>
              <a:buNone/>
              <a:defRPr/>
            </a:lvl3pPr>
            <a:lvl4pPr marL="1234440" indent="0">
              <a:buFontTx/>
              <a:buNone/>
              <a:defRPr/>
            </a:lvl4pPr>
            <a:lvl5pPr marL="1645920" indent="0">
              <a:buFontTx/>
              <a:buNone/>
              <a:defRPr/>
            </a:lvl5pPr>
          </a:lstStyle>
          <a:p>
            <a:pPr lvl="0"/>
            <a:r>
              <a:rPr lang="en-US" dirty="0"/>
              <a:t>Click to edit presenter’s title and division</a:t>
            </a:r>
          </a:p>
        </p:txBody>
      </p:sp>
      <p:sp>
        <p:nvSpPr>
          <p:cNvPr id="5" name="Footer Placeholder 4"/>
          <p:cNvSpPr>
            <a:spLocks noGrp="1"/>
          </p:cNvSpPr>
          <p:nvPr>
            <p:ph type="ftr" sz="quarter" idx="11"/>
          </p:nvPr>
        </p:nvSpPr>
        <p:spPr>
          <a:xfrm>
            <a:off x="8258979" y="6111961"/>
            <a:ext cx="1516996" cy="219456"/>
          </a:xfrm>
          <a:prstGeom prst="rect">
            <a:avLst/>
          </a:prstGeom>
          <a:noFill/>
        </p:spPr>
        <p:txBody>
          <a:bodyPr vert="horz" wrap="none" lIns="0" tIns="0" rIns="0" bIns="0" rtlCol="0" anchor="b" anchorCtr="0">
            <a:noAutofit/>
          </a:bodyPr>
          <a:lstStyle>
            <a:lvl1pPr algn="r">
              <a:lnSpc>
                <a:spcPct val="100000"/>
              </a:lnSpc>
              <a:defRPr lang="en-US" smtClean="0">
                <a:solidFill>
                  <a:schemeClr val="bg1"/>
                </a:solidFill>
              </a:defRPr>
            </a:lvl1pPr>
          </a:lstStyle>
          <a:p>
            <a:pPr defTabSz="822960">
              <a:spcBef>
                <a:spcPts val="720"/>
              </a:spcBef>
              <a:buClr>
                <a:schemeClr val="tx2"/>
              </a:buClr>
            </a:pPr>
            <a:endParaRPr lang="en-US" dirty="0"/>
          </a:p>
        </p:txBody>
      </p:sp>
      <p:pic>
        <p:nvPicPr>
          <p:cNvPr id="10" name="Picture 9"/>
          <p:cNvPicPr>
            <a:picLocks noChangeAspect="1"/>
          </p:cNvPicPr>
          <p:nvPr/>
        </p:nvPicPr>
        <p:blipFill rotWithShape="1">
          <a:blip r:embed="rId3"/>
          <a:srcRect l="14569" t="26753" r="14569" b="26753"/>
          <a:stretch/>
        </p:blipFill>
        <p:spPr>
          <a:xfrm>
            <a:off x="609601" y="511196"/>
            <a:ext cx="1691116" cy="446232"/>
          </a:xfrm>
          <a:prstGeom prst="rect">
            <a:avLst/>
          </a:prstGeom>
        </p:spPr>
      </p:pic>
      <p:cxnSp>
        <p:nvCxnSpPr>
          <p:cNvPr id="17" name="Straight Connector 16"/>
          <p:cNvCxnSpPr/>
          <p:nvPr userDrawn="1"/>
        </p:nvCxnSpPr>
        <p:spPr>
          <a:xfrm>
            <a:off x="606093" y="4451119"/>
            <a:ext cx="1011936"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4"/>
          <a:srcRect l="-14222" t="-34103" r="-8052" b="-9221"/>
          <a:stretch/>
        </p:blipFill>
        <p:spPr>
          <a:xfrm>
            <a:off x="10531367" y="5864772"/>
            <a:ext cx="1205440" cy="477698"/>
          </a:xfrm>
          <a:prstGeom prst="rect">
            <a:avLst/>
          </a:prstGeom>
          <a:noFill/>
        </p:spPr>
      </p:pic>
    </p:spTree>
    <p:extLst>
      <p:ext uri="{BB962C8B-B14F-4D97-AF65-F5344CB8AC3E}">
        <p14:creationId xmlns:p14="http://schemas.microsoft.com/office/powerpoint/2010/main" val="2612643739"/>
      </p:ext>
    </p:extLst>
  </p:cSld>
  <p:clrMapOvr>
    <a:masterClrMapping/>
  </p:clrMapOvr>
  <p:extLst mod="1">
    <p:ext uri="{DCECCB84-F9BA-43D5-87BE-67443E8EF086}">
      <p15:sldGuideLst xmlns:p15="http://schemas.microsoft.com/office/powerpoint/2012/main">
        <p15:guide id="1" orient="horz" pos="3432">
          <p15:clr>
            <a:srgbClr val="FBAE40"/>
          </p15:clr>
        </p15:guide>
        <p15:guide id="2" pos="2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rgbClr val="1D364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l="63757" t="44138" b="14099"/>
          <a:stretch/>
        </p:blipFill>
        <p:spPr>
          <a:xfrm>
            <a:off x="7772399" y="3093799"/>
            <a:ext cx="4416351" cy="2864132"/>
          </a:xfrm>
          <a:prstGeom prst="rect">
            <a:avLst/>
          </a:prstGeom>
        </p:spPr>
      </p:pic>
      <p:sp>
        <p:nvSpPr>
          <p:cNvPr id="2" name="Title 1"/>
          <p:cNvSpPr>
            <a:spLocks noGrp="1"/>
          </p:cNvSpPr>
          <p:nvPr>
            <p:ph type="ctrTitle"/>
          </p:nvPr>
        </p:nvSpPr>
        <p:spPr>
          <a:xfrm>
            <a:off x="577952" y="1579718"/>
            <a:ext cx="11001443" cy="1503185"/>
          </a:xfrm>
        </p:spPr>
        <p:txBody>
          <a:bodyPr lIns="0" tIns="0" rIns="0" bIns="0" anchor="b" anchorCtr="0">
            <a:noAutofit/>
          </a:bodyPr>
          <a:lstStyle>
            <a:lvl1pPr algn="l">
              <a:lnSpc>
                <a:spcPct val="90000"/>
              </a:lnSpc>
              <a:defRPr sz="5280" b="1"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611640" y="3292973"/>
            <a:ext cx="10968643" cy="378204"/>
          </a:xfrm>
          <a:prstGeom prst="rect">
            <a:avLst/>
          </a:prstGeom>
        </p:spPr>
        <p:txBody>
          <a:bodyPr lIns="0" tIns="0" rIns="0" bIns="0" anchor="t" anchorCtr="0">
            <a:normAutofit/>
          </a:bodyPr>
          <a:lstStyle>
            <a:lvl1pPr marL="0" indent="0" algn="l">
              <a:lnSpc>
                <a:spcPct val="100000"/>
              </a:lnSpc>
              <a:spcBef>
                <a:spcPts val="0"/>
              </a:spcBef>
              <a:buNone/>
              <a:defRPr sz="1800" b="0" cap="all" baseline="0">
                <a:solidFill>
                  <a:schemeClr val="bg1"/>
                </a:solidFill>
                <a:latin typeface="Arial" panose="020B0604020202020204" pitchFamily="34" charset="0"/>
                <a:cs typeface="Arial" panose="020B0604020202020204" pitchFamily="34" charset="0"/>
              </a:defRPr>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dirty="0"/>
              <a:t>CLICK TO EDIT MASTER SUBTITLE STYLE</a:t>
            </a:r>
          </a:p>
        </p:txBody>
      </p:sp>
      <p:sp>
        <p:nvSpPr>
          <p:cNvPr id="25" name="Text Placeholder 12" title="Click to edit presenter's name, title, and date"/>
          <p:cNvSpPr>
            <a:spLocks noGrp="1"/>
          </p:cNvSpPr>
          <p:nvPr>
            <p:ph type="body" sz="quarter" idx="13" hasCustomPrompt="1"/>
          </p:nvPr>
        </p:nvSpPr>
        <p:spPr>
          <a:xfrm>
            <a:off x="606093" y="4641801"/>
            <a:ext cx="9473328" cy="313694"/>
          </a:xfrm>
          <a:prstGeom prst="rect">
            <a:avLst/>
          </a:prstGeom>
        </p:spPr>
        <p:txBody>
          <a:bodyPr lIns="0" tIns="0" rIns="0" bIns="0" anchor="b" anchorCtr="0">
            <a:noAutofit/>
          </a:bodyPr>
          <a:lstStyle>
            <a:lvl1pPr marL="0" indent="0">
              <a:lnSpc>
                <a:spcPct val="100000"/>
              </a:lnSpc>
              <a:spcBef>
                <a:spcPts val="0"/>
              </a:spcBef>
              <a:buFontTx/>
              <a:buNone/>
              <a:defRPr sz="1800" b="1" baseline="0">
                <a:solidFill>
                  <a:schemeClr val="bg1"/>
                </a:solidFill>
                <a:latin typeface="Arial" panose="020B0604020202020204" pitchFamily="34" charset="0"/>
                <a:cs typeface="Arial" panose="020B0604020202020204" pitchFamily="34" charset="0"/>
              </a:defRPr>
            </a:lvl1pPr>
            <a:lvl2pPr marL="411480" indent="0">
              <a:buFontTx/>
              <a:buNone/>
              <a:defRPr/>
            </a:lvl2pPr>
            <a:lvl3pPr marL="822960" indent="0">
              <a:buFontTx/>
              <a:buNone/>
              <a:defRPr/>
            </a:lvl3pPr>
            <a:lvl4pPr marL="1234440" indent="0">
              <a:buFontTx/>
              <a:buNone/>
              <a:defRPr/>
            </a:lvl4pPr>
            <a:lvl5pPr marL="1645920" indent="0">
              <a:buFontTx/>
              <a:buNone/>
              <a:defRPr/>
            </a:lvl5pPr>
          </a:lstStyle>
          <a:p>
            <a:pPr lvl="0"/>
            <a:r>
              <a:rPr lang="en-US" dirty="0"/>
              <a:t>Click to edit presenter’s name</a:t>
            </a:r>
          </a:p>
        </p:txBody>
      </p:sp>
      <p:sp>
        <p:nvSpPr>
          <p:cNvPr id="26" name="Text Placeholder 23"/>
          <p:cNvSpPr>
            <a:spLocks noGrp="1"/>
          </p:cNvSpPr>
          <p:nvPr>
            <p:ph type="body" sz="quarter" idx="14" hasCustomPrompt="1"/>
          </p:nvPr>
        </p:nvSpPr>
        <p:spPr>
          <a:xfrm>
            <a:off x="606094" y="6111961"/>
            <a:ext cx="3977381" cy="219456"/>
          </a:xfrm>
          <a:prstGeom prst="rect">
            <a:avLst/>
          </a:prstGeom>
        </p:spPr>
        <p:txBody>
          <a:bodyPr wrap="none" lIns="0" tIns="0" rIns="0" bIns="0" anchor="b" anchorCtr="0">
            <a:noAutofit/>
          </a:bodyPr>
          <a:lstStyle>
            <a:lvl1pPr marL="0" indent="0" algn="l">
              <a:lnSpc>
                <a:spcPct val="100000"/>
              </a:lnSpc>
              <a:buFontTx/>
              <a:buNone/>
              <a:defRPr sz="1200" i="0">
                <a:solidFill>
                  <a:schemeClr val="bg1"/>
                </a:solidFill>
              </a:defRPr>
            </a:lvl1pPr>
            <a:lvl2pPr marL="211454" indent="0" algn="r">
              <a:buFontTx/>
              <a:buNone/>
              <a:defRPr sz="1680" i="1"/>
            </a:lvl2pPr>
            <a:lvl3pPr marL="461010" indent="0" algn="r">
              <a:buFontTx/>
              <a:buNone/>
              <a:defRPr sz="1680" i="1"/>
            </a:lvl3pPr>
            <a:lvl4pPr marL="626746" indent="0" algn="r">
              <a:buFontTx/>
              <a:buNone/>
              <a:defRPr sz="1680" i="1"/>
            </a:lvl4pPr>
            <a:lvl5pPr marL="836296" indent="0" algn="r">
              <a:buFontTx/>
              <a:buNone/>
              <a:defRPr sz="1680" i="1"/>
            </a:lvl5pPr>
          </a:lstStyle>
          <a:p>
            <a:pPr lvl="0"/>
            <a:r>
              <a:rPr lang="en-US" dirty="0"/>
              <a:t>Click to edit presentation date</a:t>
            </a:r>
          </a:p>
        </p:txBody>
      </p:sp>
      <p:sp>
        <p:nvSpPr>
          <p:cNvPr id="27" name="Text Placeholder 12" title="Click to edit presenter's name, title, and date"/>
          <p:cNvSpPr>
            <a:spLocks noGrp="1"/>
          </p:cNvSpPr>
          <p:nvPr>
            <p:ph type="body" sz="quarter" idx="15" hasCustomPrompt="1"/>
          </p:nvPr>
        </p:nvSpPr>
        <p:spPr>
          <a:xfrm>
            <a:off x="606093" y="4973747"/>
            <a:ext cx="9473328" cy="267974"/>
          </a:xfrm>
          <a:prstGeom prst="rect">
            <a:avLst/>
          </a:prstGeom>
        </p:spPr>
        <p:txBody>
          <a:bodyPr lIns="0" tIns="0" rIns="0" bIns="0" anchor="t" anchorCtr="0">
            <a:normAutofit/>
          </a:bodyPr>
          <a:lstStyle>
            <a:lvl1pPr marL="0" marR="0" indent="0" algn="l" defTabSz="822960" rtl="0" eaLnBrk="1" fontAlgn="auto" latinLnBrk="0" hangingPunct="1">
              <a:lnSpc>
                <a:spcPct val="100000"/>
              </a:lnSpc>
              <a:spcBef>
                <a:spcPts val="0"/>
              </a:spcBef>
              <a:spcAft>
                <a:spcPts val="0"/>
              </a:spcAft>
              <a:buClr>
                <a:schemeClr val="tx2"/>
              </a:buClr>
              <a:buSzTx/>
              <a:buFontTx/>
              <a:buNone/>
              <a:tabLst/>
              <a:defRPr sz="1320" b="0" baseline="0">
                <a:solidFill>
                  <a:schemeClr val="bg1"/>
                </a:solidFill>
                <a:latin typeface="Arial" panose="020B0604020202020204" pitchFamily="34" charset="0"/>
                <a:cs typeface="Arial" panose="020B0604020202020204" pitchFamily="34" charset="0"/>
              </a:defRPr>
            </a:lvl1pPr>
            <a:lvl2pPr marL="411480" indent="0">
              <a:buFontTx/>
              <a:buNone/>
              <a:defRPr/>
            </a:lvl2pPr>
            <a:lvl3pPr marL="822960" indent="0">
              <a:buFontTx/>
              <a:buNone/>
              <a:defRPr/>
            </a:lvl3pPr>
            <a:lvl4pPr marL="1234440" indent="0">
              <a:buFontTx/>
              <a:buNone/>
              <a:defRPr/>
            </a:lvl4pPr>
            <a:lvl5pPr marL="1645920" indent="0">
              <a:buFontTx/>
              <a:buNone/>
              <a:defRPr/>
            </a:lvl5pPr>
          </a:lstStyle>
          <a:p>
            <a:pPr lvl="0"/>
            <a:r>
              <a:rPr lang="en-US" dirty="0"/>
              <a:t>Click to edit presenter’s title and division</a:t>
            </a:r>
          </a:p>
        </p:txBody>
      </p:sp>
      <p:sp>
        <p:nvSpPr>
          <p:cNvPr id="5" name="Footer Placeholder 4"/>
          <p:cNvSpPr>
            <a:spLocks noGrp="1"/>
          </p:cNvSpPr>
          <p:nvPr>
            <p:ph type="ftr" sz="quarter" idx="11"/>
          </p:nvPr>
        </p:nvSpPr>
        <p:spPr>
          <a:xfrm>
            <a:off x="8258979" y="6111961"/>
            <a:ext cx="1516996" cy="219456"/>
          </a:xfrm>
          <a:prstGeom prst="rect">
            <a:avLst/>
          </a:prstGeom>
          <a:noFill/>
        </p:spPr>
        <p:txBody>
          <a:bodyPr vert="horz" wrap="none" lIns="0" tIns="0" rIns="0" bIns="0" rtlCol="0" anchor="b" anchorCtr="0">
            <a:noAutofit/>
          </a:bodyPr>
          <a:lstStyle>
            <a:lvl1pPr algn="r">
              <a:lnSpc>
                <a:spcPct val="100000"/>
              </a:lnSpc>
              <a:defRPr lang="en-US" smtClean="0">
                <a:solidFill>
                  <a:schemeClr val="bg1"/>
                </a:solidFill>
              </a:defRPr>
            </a:lvl1pPr>
          </a:lstStyle>
          <a:p>
            <a:pPr defTabSz="822960">
              <a:spcBef>
                <a:spcPts val="720"/>
              </a:spcBef>
              <a:buClr>
                <a:schemeClr val="tx2"/>
              </a:buClr>
            </a:pPr>
            <a:endParaRPr lang="en-US" dirty="0"/>
          </a:p>
        </p:txBody>
      </p:sp>
      <p:pic>
        <p:nvPicPr>
          <p:cNvPr id="10" name="Picture 9"/>
          <p:cNvPicPr>
            <a:picLocks noChangeAspect="1"/>
          </p:cNvPicPr>
          <p:nvPr/>
        </p:nvPicPr>
        <p:blipFill rotWithShape="1">
          <a:blip r:embed="rId3"/>
          <a:srcRect l="14569" t="26753" r="14569" b="26753"/>
          <a:stretch/>
        </p:blipFill>
        <p:spPr>
          <a:xfrm>
            <a:off x="609601" y="511196"/>
            <a:ext cx="1691116" cy="446232"/>
          </a:xfrm>
          <a:prstGeom prst="rect">
            <a:avLst/>
          </a:prstGeom>
        </p:spPr>
      </p:pic>
      <p:cxnSp>
        <p:nvCxnSpPr>
          <p:cNvPr id="17" name="Straight Connector 16"/>
          <p:cNvCxnSpPr/>
          <p:nvPr userDrawn="1"/>
        </p:nvCxnSpPr>
        <p:spPr>
          <a:xfrm>
            <a:off x="606093" y="4451119"/>
            <a:ext cx="1011936"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4"/>
          <a:srcRect l="-14222" t="-34103" r="-8052" b="-9221"/>
          <a:stretch/>
        </p:blipFill>
        <p:spPr>
          <a:xfrm>
            <a:off x="10531367" y="5864772"/>
            <a:ext cx="1205440" cy="477698"/>
          </a:xfrm>
          <a:prstGeom prst="rect">
            <a:avLst/>
          </a:prstGeom>
          <a:noFill/>
        </p:spPr>
      </p:pic>
    </p:spTree>
    <p:extLst>
      <p:ext uri="{BB962C8B-B14F-4D97-AF65-F5344CB8AC3E}">
        <p14:creationId xmlns:p14="http://schemas.microsoft.com/office/powerpoint/2010/main" val="861779045"/>
      </p:ext>
    </p:extLst>
  </p:cSld>
  <p:clrMapOvr>
    <a:masterClrMapping/>
  </p:clrMapOvr>
  <p:extLst mod="1">
    <p:ext uri="{DCECCB84-F9BA-43D5-87BE-67443E8EF086}">
      <p15:sldGuideLst xmlns:p15="http://schemas.microsoft.com/office/powerpoint/2012/main">
        <p15:guide id="1" orient="horz" pos="3432">
          <p15:clr>
            <a:srgbClr val="FBAE40"/>
          </p15:clr>
        </p15:guide>
        <p15:guide id="2" pos="2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0"/>
          </p:nvPr>
        </p:nvSpPr>
        <p:spPr/>
        <p:txBody>
          <a:bodyPr/>
          <a:lstStyle/>
          <a:p>
            <a:pPr defTabSz="822960">
              <a:lnSpc>
                <a:spcPct val="90000"/>
              </a:lnSpc>
              <a:spcBef>
                <a:spcPts val="720"/>
              </a:spcBef>
              <a:buClr>
                <a:srgbClr val="1D3649"/>
              </a:buClr>
            </a:pPr>
            <a:endParaRPr lang="en-US">
              <a:solidFill>
                <a:srgbClr val="FFFFFF"/>
              </a:solidFill>
            </a:endParaRPr>
          </a:p>
        </p:txBody>
      </p:sp>
    </p:spTree>
    <p:extLst>
      <p:ext uri="{BB962C8B-B14F-4D97-AF65-F5344CB8AC3E}">
        <p14:creationId xmlns:p14="http://schemas.microsoft.com/office/powerpoint/2010/main" val="2109049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dirty="0"/>
              <a:t>Click to edit Master title style</a:t>
            </a:r>
          </a:p>
        </p:txBody>
      </p:sp>
      <p:sp>
        <p:nvSpPr>
          <p:cNvPr id="5" name="Content Placeholder 4"/>
          <p:cNvSpPr>
            <a:spLocks noGrp="1"/>
          </p:cNvSpPr>
          <p:nvPr>
            <p:ph sz="quarter" idx="14"/>
          </p:nvPr>
        </p:nvSpPr>
        <p:spPr>
          <a:xfrm>
            <a:off x="609600" y="1097280"/>
            <a:ext cx="10972800"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a:solidFill>
                <a:srgbClr val="FFFFFF"/>
              </a:solidFill>
            </a:endParaRPr>
          </a:p>
        </p:txBody>
      </p:sp>
    </p:spTree>
    <p:extLst>
      <p:ext uri="{BB962C8B-B14F-4D97-AF65-F5344CB8AC3E}">
        <p14:creationId xmlns:p14="http://schemas.microsoft.com/office/powerpoint/2010/main" val="2494516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p:nvPr>
        </p:nvSpPr>
        <p:spPr>
          <a:xfrm>
            <a:off x="609600" y="804041"/>
            <a:ext cx="10972800" cy="704719"/>
          </a:xfrm>
        </p:spPr>
        <p:txBody>
          <a:bodyPr>
            <a:normAutofit/>
          </a:bodyPr>
          <a:lstStyle>
            <a:lvl1pPr marL="0" indent="0">
              <a:buFontTx/>
              <a:buNone/>
              <a:defRPr sz="1920">
                <a:solidFill>
                  <a:schemeClr val="accent4"/>
                </a:solidFill>
              </a:defRPr>
            </a:lvl1pPr>
          </a:lstStyle>
          <a:p>
            <a:pPr lvl="0"/>
            <a:r>
              <a:rPr lang="en-US" dirty="0"/>
              <a:t>Edit Master text styles</a:t>
            </a:r>
          </a:p>
        </p:txBody>
      </p:sp>
      <p:sp>
        <p:nvSpPr>
          <p:cNvPr id="4" name="Footer Placeholder 3"/>
          <p:cNvSpPr>
            <a:spLocks noGrp="1"/>
          </p:cNvSpPr>
          <p:nvPr>
            <p:ph type="ftr" sz="quarter" idx="12"/>
          </p:nvPr>
        </p:nvSpPr>
        <p:spPr/>
        <p:txBody>
          <a:bodyPr/>
          <a:lstStyle/>
          <a:p>
            <a:pPr defTabSz="822960">
              <a:lnSpc>
                <a:spcPct val="90000"/>
              </a:lnSpc>
              <a:spcBef>
                <a:spcPts val="720"/>
              </a:spcBef>
              <a:buClr>
                <a:srgbClr val="1D3649"/>
              </a:buClr>
            </a:pPr>
            <a:endParaRPr lang="en-US">
              <a:solidFill>
                <a:srgbClr val="FFFFFF"/>
              </a:solidFill>
            </a:endParaRPr>
          </a:p>
        </p:txBody>
      </p:sp>
    </p:spTree>
    <p:extLst>
      <p:ext uri="{BB962C8B-B14F-4D97-AF65-F5344CB8AC3E}">
        <p14:creationId xmlns:p14="http://schemas.microsoft.com/office/powerpoint/2010/main" val="3615512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Header">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828800" y="1"/>
            <a:ext cx="9753600" cy="274321"/>
          </a:xfrm>
          <a:prstGeom prst="rect">
            <a:avLst/>
          </a:prstGeom>
        </p:spPr>
        <p:txBody>
          <a:bodyPr tIns="27432" bIns="27432">
            <a:normAutofit/>
          </a:bodyPr>
          <a:lstStyle>
            <a:lvl1pPr marL="0" indent="0" algn="r">
              <a:buFontTx/>
              <a:buNone/>
              <a:defRPr sz="1080" cap="all" baseline="0">
                <a:solidFill>
                  <a:schemeClr val="bg1">
                    <a:lumMod val="65000"/>
                  </a:schemeClr>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2"/>
          </p:nvPr>
        </p:nvSpPr>
        <p:spPr/>
        <p:txBody>
          <a:bodyPr/>
          <a:lstStyle/>
          <a:p>
            <a:pPr defTabSz="822960">
              <a:lnSpc>
                <a:spcPct val="90000"/>
              </a:lnSpc>
              <a:spcBef>
                <a:spcPts val="720"/>
              </a:spcBef>
              <a:buClr>
                <a:srgbClr val="1D3649"/>
              </a:buClr>
            </a:pPr>
            <a:endParaRPr lang="en-US">
              <a:solidFill>
                <a:srgbClr val="FFFFFF"/>
              </a:solidFill>
            </a:endParaRPr>
          </a:p>
        </p:txBody>
      </p:sp>
    </p:spTree>
    <p:extLst>
      <p:ext uri="{BB962C8B-B14F-4D97-AF65-F5344CB8AC3E}">
        <p14:creationId xmlns:p14="http://schemas.microsoft.com/office/powerpoint/2010/main" val="52925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Header, and Conten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828801" y="0"/>
            <a:ext cx="9752337" cy="274320"/>
          </a:xfrm>
          <a:prstGeom prst="rect">
            <a:avLst/>
          </a:prstGeom>
        </p:spPr>
        <p:txBody>
          <a:bodyPr tIns="27432" bIns="27432">
            <a:normAutofit/>
          </a:bodyPr>
          <a:lstStyle>
            <a:lvl1pPr marL="0" indent="0" algn="r">
              <a:buFontTx/>
              <a:buNone/>
              <a:defRPr sz="1080" cap="all" baseline="0">
                <a:solidFill>
                  <a:schemeClr val="bg1">
                    <a:lumMod val="65000"/>
                  </a:schemeClr>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4"/>
          </p:nvPr>
        </p:nvSpPr>
        <p:spPr>
          <a:xfrm>
            <a:off x="609601" y="1097280"/>
            <a:ext cx="10970684" cy="4937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a:solidFill>
                <a:srgbClr val="FFFFFF"/>
              </a:solidFill>
            </a:endParaRPr>
          </a:p>
        </p:txBody>
      </p:sp>
    </p:spTree>
    <p:extLst>
      <p:ext uri="{BB962C8B-B14F-4D97-AF65-F5344CB8AC3E}">
        <p14:creationId xmlns:p14="http://schemas.microsoft.com/office/powerpoint/2010/main" val="312332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605691" y="1097280"/>
            <a:ext cx="5181600" cy="4937760"/>
          </a:xfrm>
          <a:prstGeom prst="rect">
            <a:avLst/>
          </a:prstGeom>
        </p:spPr>
        <p:txBody>
          <a:bodyPr/>
          <a:lstStyle>
            <a:lvl2pPr marL="491490" indent="-198120">
              <a:buFont typeface="Arial" panose="020B0604020202020204" pitchFamily="34" charset="0"/>
              <a:buChar char="̶"/>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6400800" y="1097280"/>
            <a:ext cx="5181600" cy="493776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pPr defTabSz="822960">
              <a:lnSpc>
                <a:spcPct val="90000"/>
              </a:lnSpc>
              <a:spcBef>
                <a:spcPts val="720"/>
              </a:spcBef>
              <a:buClr>
                <a:srgbClr val="1D3649"/>
              </a:buClr>
            </a:pPr>
            <a:endParaRPr lang="en-US">
              <a:solidFill>
                <a:srgbClr val="FFFFFF"/>
              </a:solidFill>
            </a:endParaRPr>
          </a:p>
        </p:txBody>
      </p:sp>
    </p:spTree>
    <p:extLst>
      <p:ext uri="{BB962C8B-B14F-4D97-AF65-F5344CB8AC3E}">
        <p14:creationId xmlns:p14="http://schemas.microsoft.com/office/powerpoint/2010/main" val="167760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D925A-687C-44C1-B95B-48F7FBAC318A}"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077EB-33EA-4E8B-972B-5EA70492B711}" type="slidenum">
              <a:rPr lang="en-US" smtClean="0"/>
              <a:t>‹#›</a:t>
            </a:fld>
            <a:endParaRPr lang="en-US"/>
          </a:p>
        </p:txBody>
      </p:sp>
    </p:spTree>
    <p:extLst>
      <p:ext uri="{BB962C8B-B14F-4D97-AF65-F5344CB8AC3E}">
        <p14:creationId xmlns:p14="http://schemas.microsoft.com/office/powerpoint/2010/main" val="29258431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able, 2-colum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5"/>
          </p:nvPr>
        </p:nvSpPr>
        <p:spPr>
          <a:xfrm>
            <a:off x="609601" y="1097280"/>
            <a:ext cx="10971537" cy="2606040"/>
          </a:xfrm>
          <a:prstGeom prst="rect">
            <a:avLst/>
          </a:prstGeom>
        </p:spPr>
        <p:txBody>
          <a:bodyPr/>
          <a:lstStyle>
            <a:lvl1pPr marL="0" indent="0" algn="ctr">
              <a:buFontTx/>
              <a:buNone/>
              <a:defRPr/>
            </a:lvl1pPr>
          </a:lstStyle>
          <a:p>
            <a:r>
              <a:rPr lang="en-US" dirty="0"/>
              <a:t>Click icon to add table</a:t>
            </a:r>
          </a:p>
        </p:txBody>
      </p:sp>
      <p:sp>
        <p:nvSpPr>
          <p:cNvPr id="9" name="Text Placeholder 8"/>
          <p:cNvSpPr>
            <a:spLocks noGrp="1"/>
          </p:cNvSpPr>
          <p:nvPr>
            <p:ph type="body" sz="quarter" idx="16"/>
          </p:nvPr>
        </p:nvSpPr>
        <p:spPr>
          <a:xfrm>
            <a:off x="6400801" y="4039021"/>
            <a:ext cx="5180337" cy="1996020"/>
          </a:xfrm>
          <a:prstGeom prst="rect">
            <a:avLst/>
          </a:prstGeom>
        </p:spPr>
        <p:txBody>
          <a:bodyPr>
            <a:normAutofit/>
          </a:bodyPr>
          <a:lstStyle>
            <a:lvl1pPr>
              <a:defRPr sz="1680"/>
            </a:lvl1pPr>
            <a:lvl2pPr>
              <a:defRPr sz="1440"/>
            </a:lvl2pPr>
            <a:lvl3pPr>
              <a:defRPr sz="144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7"/>
          </p:nvPr>
        </p:nvSpPr>
        <p:spPr>
          <a:xfrm>
            <a:off x="605692" y="4038601"/>
            <a:ext cx="5185509" cy="1996422"/>
          </a:xfrm>
          <a:prstGeom prst="rect">
            <a:avLst/>
          </a:prstGeom>
        </p:spPr>
        <p:txBody>
          <a:bodyPr>
            <a:normAutofit/>
          </a:bodyPr>
          <a:lstStyle>
            <a:lvl1pPr>
              <a:defRPr sz="1680"/>
            </a:lvl1pPr>
            <a:lvl2pPr marL="491490" indent="-198120">
              <a:buFont typeface="Arial" panose="020B0604020202020204" pitchFamily="34" charset="0"/>
              <a:buChar char="̶"/>
              <a:defRPr sz="1440"/>
            </a:lvl2pPr>
            <a:lvl3pPr>
              <a:defRPr sz="144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8"/>
          </p:nvPr>
        </p:nvSpPr>
        <p:spPr/>
        <p:txBody>
          <a:bodyPr/>
          <a:lstStyle/>
          <a:p>
            <a:pPr defTabSz="822960">
              <a:lnSpc>
                <a:spcPct val="90000"/>
              </a:lnSpc>
              <a:spcBef>
                <a:spcPts val="720"/>
              </a:spcBef>
              <a:buClr>
                <a:srgbClr val="1D3649"/>
              </a:buClr>
            </a:pPr>
            <a:endParaRPr lang="en-US">
              <a:solidFill>
                <a:srgbClr val="FFFFFF"/>
              </a:solidFill>
            </a:endParaRPr>
          </a:p>
        </p:txBody>
      </p:sp>
    </p:spTree>
    <p:extLst>
      <p:ext uri="{BB962C8B-B14F-4D97-AF65-F5344CB8AC3E}">
        <p14:creationId xmlns:p14="http://schemas.microsoft.com/office/powerpoint/2010/main" val="3043005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able Placeholder 6"/>
          <p:cNvSpPr>
            <a:spLocks noGrp="1"/>
          </p:cNvSpPr>
          <p:nvPr>
            <p:ph type="tbl" sz="quarter" idx="14"/>
          </p:nvPr>
        </p:nvSpPr>
        <p:spPr>
          <a:xfrm>
            <a:off x="605691" y="1097280"/>
            <a:ext cx="10975447" cy="4937760"/>
          </a:xfrm>
          <a:prstGeom prst="rect">
            <a:avLst/>
          </a:prstGeom>
        </p:spPr>
        <p:txBody>
          <a:bodyPr/>
          <a:lstStyle>
            <a:lvl1pPr marL="0" indent="0" algn="ctr">
              <a:buFontTx/>
              <a:buNone/>
              <a:defRPr/>
            </a:lvl1pPr>
          </a:lstStyle>
          <a:p>
            <a:r>
              <a:rPr lang="en-US" dirty="0"/>
              <a:t>Click icon to add table</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a:solidFill>
                <a:srgbClr val="FFFFFF"/>
              </a:solidFill>
            </a:endParaRPr>
          </a:p>
        </p:txBody>
      </p:sp>
    </p:spTree>
    <p:extLst>
      <p:ext uri="{BB962C8B-B14F-4D97-AF65-F5344CB8AC3E}">
        <p14:creationId xmlns:p14="http://schemas.microsoft.com/office/powerpoint/2010/main" val="174581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Data-driven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4"/>
          </p:nvPr>
        </p:nvSpPr>
        <p:spPr>
          <a:xfrm>
            <a:off x="609601" y="1097280"/>
            <a:ext cx="10971537" cy="4937760"/>
          </a:xfrm>
          <a:prstGeom prst="rect">
            <a:avLst/>
          </a:prstGeom>
        </p:spPr>
        <p:txBody>
          <a:bodyPr/>
          <a:lstStyle>
            <a:lvl1pPr marL="0" indent="0" algn="ctr">
              <a:buFontTx/>
              <a:buNone/>
              <a:defRPr cap="none" baseline="0">
                <a:solidFill>
                  <a:schemeClr val="tx1"/>
                </a:solidFill>
              </a:defRPr>
            </a:lvl1pPr>
          </a:lstStyle>
          <a:p>
            <a:r>
              <a:rPr lang="en-US" dirty="0"/>
              <a:t>Click icon to add chart</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a:solidFill>
                <a:srgbClr val="FFFFFF"/>
              </a:solidFill>
            </a:endParaRPr>
          </a:p>
        </p:txBody>
      </p:sp>
    </p:spTree>
    <p:extLst>
      <p:ext uri="{BB962C8B-B14F-4D97-AF65-F5344CB8AC3E}">
        <p14:creationId xmlns:p14="http://schemas.microsoft.com/office/powerpoint/2010/main" val="948450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 Placeholder 4"/>
          <p:cNvSpPr>
            <a:spLocks noGrp="1"/>
          </p:cNvSpPr>
          <p:nvPr>
            <p:ph type="body" sz="quarter" idx="13" hasCustomPrompt="1"/>
          </p:nvPr>
        </p:nvSpPr>
        <p:spPr>
          <a:xfrm>
            <a:off x="3658044" y="4763957"/>
            <a:ext cx="7924369" cy="310963"/>
          </a:xfrm>
          <a:prstGeom prst="rect">
            <a:avLst/>
          </a:prstGeom>
        </p:spPr>
        <p:txBody>
          <a:bodyPr tIns="0" bIns="0"/>
          <a:lstStyle>
            <a:lvl1pPr marL="0" indent="0">
              <a:spcBef>
                <a:spcPts val="0"/>
              </a:spcBef>
              <a:buFontTx/>
              <a:buNone/>
              <a:defRPr cap="none" baseline="0">
                <a:solidFill>
                  <a:srgbClr val="1D3649"/>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Click to edit author’s title</a:t>
            </a:r>
          </a:p>
        </p:txBody>
      </p:sp>
      <p:pic>
        <p:nvPicPr>
          <p:cNvPr id="4" name="Picture 3"/>
          <p:cNvPicPr>
            <a:picLocks noChangeAspect="1"/>
          </p:cNvPicPr>
          <p:nvPr userDrawn="1"/>
        </p:nvPicPr>
        <p:blipFill rotWithShape="1">
          <a:blip r:embed="rId2"/>
          <a:srcRect l="9787" t="10247" r="9787" b="10247"/>
          <a:stretch/>
        </p:blipFill>
        <p:spPr>
          <a:xfrm>
            <a:off x="194443" y="1545336"/>
            <a:ext cx="3659476" cy="2514166"/>
          </a:xfrm>
          <a:prstGeom prst="rect">
            <a:avLst/>
          </a:prstGeom>
        </p:spPr>
      </p:pic>
      <p:sp>
        <p:nvSpPr>
          <p:cNvPr id="12" name="Title 11"/>
          <p:cNvSpPr>
            <a:spLocks noGrp="1"/>
          </p:cNvSpPr>
          <p:nvPr userDrawn="1">
            <p:ph type="title" hasCustomPrompt="1"/>
          </p:nvPr>
        </p:nvSpPr>
        <p:spPr>
          <a:xfrm>
            <a:off x="3657600" y="1650882"/>
            <a:ext cx="7924800" cy="2300860"/>
          </a:xfrm>
        </p:spPr>
        <p:txBody>
          <a:bodyPr anchor="b" anchorCtr="0">
            <a:noAutofit/>
          </a:bodyPr>
          <a:lstStyle>
            <a:lvl1pPr>
              <a:lnSpc>
                <a:spcPct val="100000"/>
              </a:lnSpc>
              <a:defRPr sz="3840">
                <a:solidFill>
                  <a:srgbClr val="1D3649"/>
                </a:solidFill>
              </a:defRPr>
            </a:lvl1pPr>
          </a:lstStyle>
          <a:p>
            <a:r>
              <a:rPr lang="en-US" dirty="0"/>
              <a:t>Click to edit quote.”</a:t>
            </a:r>
          </a:p>
        </p:txBody>
      </p:sp>
      <p:sp>
        <p:nvSpPr>
          <p:cNvPr id="5" name="Text Placeholder 4"/>
          <p:cNvSpPr>
            <a:spLocks noGrp="1"/>
          </p:cNvSpPr>
          <p:nvPr>
            <p:ph type="body" sz="quarter" idx="11" hasCustomPrompt="1"/>
          </p:nvPr>
        </p:nvSpPr>
        <p:spPr>
          <a:xfrm>
            <a:off x="3658044" y="4526279"/>
            <a:ext cx="7924369" cy="237678"/>
          </a:xfrm>
          <a:prstGeom prst="rect">
            <a:avLst/>
          </a:prstGeom>
        </p:spPr>
        <p:txBody>
          <a:bodyPr tIns="0" bIns="0" anchor="b" anchorCtr="0"/>
          <a:lstStyle>
            <a:lvl1pPr marL="0" indent="0">
              <a:spcBef>
                <a:spcPts val="0"/>
              </a:spcBef>
              <a:buFontTx/>
              <a:buNone/>
              <a:defRPr cap="all" baseline="0">
                <a:solidFill>
                  <a:srgbClr val="1D3649"/>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Click to edit author’s name</a:t>
            </a:r>
          </a:p>
        </p:txBody>
      </p:sp>
      <p:sp>
        <p:nvSpPr>
          <p:cNvPr id="2" name="Footer Placeholder 1"/>
          <p:cNvSpPr>
            <a:spLocks noGrp="1"/>
          </p:cNvSpPr>
          <p:nvPr>
            <p:ph type="ftr" sz="quarter" idx="14"/>
          </p:nvPr>
        </p:nvSpPr>
        <p:spPr/>
        <p:txBody>
          <a:bodyPr/>
          <a:lstStyle/>
          <a:p>
            <a:pPr defTabSz="822960">
              <a:lnSpc>
                <a:spcPct val="90000"/>
              </a:lnSpc>
              <a:spcBef>
                <a:spcPts val="720"/>
              </a:spcBef>
              <a:buClr>
                <a:srgbClr val="1D3649"/>
              </a:buClr>
            </a:pPr>
            <a:endParaRPr lang="en-US">
              <a:solidFill>
                <a:srgbClr val="FFFFFF"/>
              </a:solidFill>
            </a:endParaRPr>
          </a:p>
        </p:txBody>
      </p:sp>
    </p:spTree>
    <p:extLst>
      <p:ext uri="{BB962C8B-B14F-4D97-AF65-F5344CB8AC3E}">
        <p14:creationId xmlns:p14="http://schemas.microsoft.com/office/powerpoint/2010/main" val="1784544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defTabSz="822960">
              <a:lnSpc>
                <a:spcPct val="90000"/>
              </a:lnSpc>
              <a:spcBef>
                <a:spcPts val="720"/>
              </a:spcBef>
              <a:buClr>
                <a:srgbClr val="1D3649"/>
              </a:buClr>
            </a:pPr>
            <a:endParaRPr lang="en-US">
              <a:solidFill>
                <a:srgbClr val="FFFFFF"/>
              </a:solidFill>
            </a:endParaRPr>
          </a:p>
        </p:txBody>
      </p:sp>
    </p:spTree>
    <p:extLst>
      <p:ext uri="{BB962C8B-B14F-4D97-AF65-F5344CB8AC3E}">
        <p14:creationId xmlns:p14="http://schemas.microsoft.com/office/powerpoint/2010/main" val="23602754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rgbClr val="1D364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3757" t="44138" b="14099"/>
          <a:stretch/>
        </p:blipFill>
        <p:spPr>
          <a:xfrm>
            <a:off x="7772399" y="3093799"/>
            <a:ext cx="4416351" cy="2864132"/>
          </a:xfrm>
          <a:prstGeom prst="rect">
            <a:avLst/>
          </a:prstGeom>
        </p:spPr>
      </p:pic>
      <p:sp>
        <p:nvSpPr>
          <p:cNvPr id="2" name="Title 1"/>
          <p:cNvSpPr>
            <a:spLocks noGrp="1"/>
          </p:cNvSpPr>
          <p:nvPr userDrawn="1">
            <p:ph type="title" hasCustomPrompt="1"/>
          </p:nvPr>
        </p:nvSpPr>
        <p:spPr>
          <a:xfrm>
            <a:off x="578069" y="2049902"/>
            <a:ext cx="11012179" cy="1272133"/>
          </a:xfrm>
        </p:spPr>
        <p:txBody>
          <a:bodyPr>
            <a:noAutofit/>
          </a:bodyPr>
          <a:lstStyle>
            <a:lvl1pPr>
              <a:lnSpc>
                <a:spcPct val="85000"/>
              </a:lnSpc>
              <a:defRPr sz="5280" b="1" baseline="0">
                <a:solidFill>
                  <a:schemeClr val="bg1"/>
                </a:solidFill>
              </a:defRPr>
            </a:lvl1pPr>
          </a:lstStyle>
          <a:p>
            <a:r>
              <a:rPr lang="en-US" dirty="0"/>
              <a:t>Edit master section title</a:t>
            </a:r>
          </a:p>
        </p:txBody>
      </p:sp>
      <p:sp>
        <p:nvSpPr>
          <p:cNvPr id="29" name="Text Placeholder 28"/>
          <p:cNvSpPr>
            <a:spLocks noGrp="1"/>
          </p:cNvSpPr>
          <p:nvPr userDrawn="1">
            <p:ph type="body" sz="quarter" idx="13"/>
          </p:nvPr>
        </p:nvSpPr>
        <p:spPr>
          <a:xfrm>
            <a:off x="609281" y="1786005"/>
            <a:ext cx="10970113" cy="311194"/>
          </a:xfrm>
          <a:prstGeom prst="rect">
            <a:avLst/>
          </a:prstGeom>
        </p:spPr>
        <p:txBody>
          <a:bodyPr lIns="0" tIns="0" rIns="0" bIns="0" anchor="t" anchorCtr="0">
            <a:normAutofit/>
          </a:bodyPr>
          <a:lstStyle>
            <a:lvl1pPr marL="0" indent="0">
              <a:lnSpc>
                <a:spcPct val="100000"/>
              </a:lnSpc>
              <a:buFontTx/>
              <a:buNone/>
              <a:defRPr sz="1680" cap="all" baseline="0">
                <a:solidFill>
                  <a:schemeClr val="bg1"/>
                </a:solidFill>
              </a:defRPr>
            </a:lvl1pPr>
            <a:lvl2pPr marL="211454" indent="0">
              <a:buFontTx/>
              <a:buNone/>
              <a:defRPr sz="1440">
                <a:solidFill>
                  <a:schemeClr val="bg1"/>
                </a:solidFill>
              </a:defRPr>
            </a:lvl2pPr>
            <a:lvl3pPr marL="461010" indent="0">
              <a:buFontTx/>
              <a:buNone/>
              <a:defRPr sz="1440">
                <a:solidFill>
                  <a:schemeClr val="bg1"/>
                </a:solidFill>
              </a:defRPr>
            </a:lvl3pPr>
            <a:lvl4pPr marL="626746" indent="0">
              <a:buFontTx/>
              <a:buNone/>
              <a:defRPr sz="1440">
                <a:solidFill>
                  <a:schemeClr val="bg1"/>
                </a:solidFill>
              </a:defRPr>
            </a:lvl4pPr>
            <a:lvl5pPr marL="836296" indent="0">
              <a:buFontTx/>
              <a:buNone/>
              <a:defRPr sz="1440">
                <a:solidFill>
                  <a:schemeClr val="bg1"/>
                </a:solidFill>
              </a:defRPr>
            </a:lvl5pPr>
          </a:lstStyle>
          <a:p>
            <a:pPr lvl="0"/>
            <a:endParaRPr lang="en-US" dirty="0"/>
          </a:p>
        </p:txBody>
      </p:sp>
      <p:cxnSp>
        <p:nvCxnSpPr>
          <p:cNvPr id="8" name="Straight Connector 7"/>
          <p:cNvCxnSpPr/>
          <p:nvPr userDrawn="1"/>
        </p:nvCxnSpPr>
        <p:spPr>
          <a:xfrm>
            <a:off x="606093" y="1546598"/>
            <a:ext cx="1011936"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320802"/>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3 Sub Sections">
    <p:bg>
      <p:bgPr>
        <a:solidFill>
          <a:schemeClr val="bg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0" y="1"/>
            <a:ext cx="12192000" cy="3506442"/>
            <a:chOff x="0" y="0"/>
            <a:chExt cx="9144000" cy="2922035"/>
          </a:xfrm>
        </p:grpSpPr>
        <p:cxnSp>
          <p:nvCxnSpPr>
            <p:cNvPr id="15" name="Straight Connector 14"/>
            <p:cNvCxnSpPr/>
            <p:nvPr userDrawn="1"/>
          </p:nvCxnSpPr>
          <p:spPr>
            <a:xfrm>
              <a:off x="454570" y="2922035"/>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0"/>
              <a:ext cx="9144000" cy="2880360"/>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grpSp>
      <p:sp>
        <p:nvSpPr>
          <p:cNvPr id="19" name="Title 1"/>
          <p:cNvSpPr txBox="1">
            <a:spLocks/>
          </p:cNvSpPr>
          <p:nvPr userDrawn="1"/>
        </p:nvSpPr>
        <p:spPr>
          <a:xfrm>
            <a:off x="499243" y="4679509"/>
            <a:ext cx="772885" cy="658368"/>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4320" b="1" dirty="0">
                <a:solidFill>
                  <a:schemeClr val="accent1"/>
                </a:solidFill>
              </a:rPr>
              <a:t>01</a:t>
            </a:r>
          </a:p>
        </p:txBody>
      </p:sp>
      <p:sp>
        <p:nvSpPr>
          <p:cNvPr id="20" name="Title 1"/>
          <p:cNvSpPr txBox="1">
            <a:spLocks/>
          </p:cNvSpPr>
          <p:nvPr userDrawn="1"/>
        </p:nvSpPr>
        <p:spPr>
          <a:xfrm>
            <a:off x="4232711" y="4679509"/>
            <a:ext cx="772885" cy="658368"/>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4320" b="1" dirty="0">
                <a:solidFill>
                  <a:schemeClr val="accent1"/>
                </a:solidFill>
              </a:rPr>
              <a:t>02</a:t>
            </a:r>
          </a:p>
        </p:txBody>
      </p:sp>
      <p:sp>
        <p:nvSpPr>
          <p:cNvPr id="22" name="Title 1"/>
          <p:cNvSpPr txBox="1">
            <a:spLocks/>
          </p:cNvSpPr>
          <p:nvPr userDrawn="1"/>
        </p:nvSpPr>
        <p:spPr>
          <a:xfrm>
            <a:off x="7936923" y="4679509"/>
            <a:ext cx="772885" cy="658368"/>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4320" b="1" dirty="0">
                <a:solidFill>
                  <a:schemeClr val="accent1"/>
                </a:solidFill>
              </a:rPr>
              <a:t>03</a:t>
            </a:r>
          </a:p>
        </p:txBody>
      </p:sp>
      <p:sp>
        <p:nvSpPr>
          <p:cNvPr id="37" name="Text Placeholder 36"/>
          <p:cNvSpPr>
            <a:spLocks noGrp="1"/>
          </p:cNvSpPr>
          <p:nvPr userDrawn="1">
            <p:ph type="body" sz="quarter" idx="14" hasCustomPrompt="1"/>
          </p:nvPr>
        </p:nvSpPr>
        <p:spPr>
          <a:xfrm>
            <a:off x="1341679" y="4800600"/>
            <a:ext cx="2739071" cy="458696"/>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Edit master text</a:t>
            </a:r>
          </a:p>
        </p:txBody>
      </p:sp>
      <p:sp>
        <p:nvSpPr>
          <p:cNvPr id="40" name="Text Placeholder 39"/>
          <p:cNvSpPr>
            <a:spLocks noGrp="1"/>
          </p:cNvSpPr>
          <p:nvPr userDrawn="1">
            <p:ph type="body" sz="quarter" idx="15" hasCustomPrompt="1"/>
          </p:nvPr>
        </p:nvSpPr>
        <p:spPr>
          <a:xfrm>
            <a:off x="5141419" y="4800600"/>
            <a:ext cx="2740612" cy="458696"/>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Edit master text</a:t>
            </a:r>
          </a:p>
        </p:txBody>
      </p:sp>
      <p:sp>
        <p:nvSpPr>
          <p:cNvPr id="43" name="Text Placeholder 42"/>
          <p:cNvSpPr>
            <a:spLocks noGrp="1"/>
          </p:cNvSpPr>
          <p:nvPr userDrawn="1">
            <p:ph type="body" sz="quarter" idx="16" hasCustomPrompt="1"/>
          </p:nvPr>
        </p:nvSpPr>
        <p:spPr>
          <a:xfrm>
            <a:off x="8836538" y="4800600"/>
            <a:ext cx="2740612" cy="458696"/>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Edit master text</a:t>
            </a:r>
          </a:p>
        </p:txBody>
      </p:sp>
      <p:sp>
        <p:nvSpPr>
          <p:cNvPr id="2" name="Title 1"/>
          <p:cNvSpPr>
            <a:spLocks noGrp="1"/>
          </p:cNvSpPr>
          <p:nvPr userDrawn="1">
            <p:ph type="title" hasCustomPrompt="1"/>
          </p:nvPr>
        </p:nvSpPr>
        <p:spPr>
          <a:xfrm>
            <a:off x="578069" y="1414814"/>
            <a:ext cx="11012180" cy="1099916"/>
          </a:xfrm>
        </p:spPr>
        <p:txBody>
          <a:bodyPr>
            <a:noAutofit/>
          </a:bodyPr>
          <a:lstStyle>
            <a:lvl1pPr>
              <a:lnSpc>
                <a:spcPct val="100000"/>
              </a:lnSpc>
              <a:defRPr sz="5280" b="1">
                <a:solidFill>
                  <a:schemeClr val="bg1"/>
                </a:solidFill>
              </a:defRPr>
            </a:lvl1pPr>
          </a:lstStyle>
          <a:p>
            <a:r>
              <a:rPr lang="en-US" dirty="0"/>
              <a:t>Edit master section title</a:t>
            </a:r>
          </a:p>
        </p:txBody>
      </p:sp>
      <p:sp>
        <p:nvSpPr>
          <p:cNvPr id="29" name="Text Placeholder 28"/>
          <p:cNvSpPr>
            <a:spLocks noGrp="1"/>
          </p:cNvSpPr>
          <p:nvPr userDrawn="1">
            <p:ph type="body" sz="quarter" idx="13"/>
          </p:nvPr>
        </p:nvSpPr>
        <p:spPr>
          <a:xfrm>
            <a:off x="609601" y="1111129"/>
            <a:ext cx="10972800" cy="318922"/>
          </a:xfrm>
          <a:prstGeom prst="rect">
            <a:avLst/>
          </a:prstGeom>
        </p:spPr>
        <p:txBody>
          <a:bodyPr vert="horz" lIns="0" tIns="36576" rIns="0" bIns="0" rtlCol="0" anchor="t" anchorCtr="0">
            <a:normAutofit/>
          </a:bodyPr>
          <a:lstStyle>
            <a:lvl1pPr marL="0" indent="0">
              <a:buFontTx/>
              <a:buNone/>
              <a:defRPr lang="en-US" sz="1680" cap="all" baseline="0" dirty="0">
                <a:solidFill>
                  <a:schemeClr val="bg1"/>
                </a:solidFill>
              </a:defRPr>
            </a:lvl1pPr>
          </a:lstStyle>
          <a:p>
            <a:pPr marL="238126" lvl="0" indent="-238126"/>
            <a:endParaRPr lang="en-US" dirty="0"/>
          </a:p>
        </p:txBody>
      </p:sp>
    </p:spTree>
    <p:extLst>
      <p:ext uri="{BB962C8B-B14F-4D97-AF65-F5344CB8AC3E}">
        <p14:creationId xmlns:p14="http://schemas.microsoft.com/office/powerpoint/2010/main" val="1244115608"/>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Mandatory Closing Slide">
    <p:bg>
      <p:bgPr>
        <a:solidFill>
          <a:srgbClr val="1D3649"/>
        </a:solidFill>
        <a:effectLst/>
      </p:bgPr>
    </p:bg>
    <p:spTree>
      <p:nvGrpSpPr>
        <p:cNvPr id="1" name=""/>
        <p:cNvGrpSpPr/>
        <p:nvPr/>
      </p:nvGrpSpPr>
      <p:grpSpPr>
        <a:xfrm>
          <a:off x="0" y="0"/>
          <a:ext cx="0" cy="0"/>
          <a:chOff x="0" y="0"/>
          <a:chExt cx="0" cy="0"/>
        </a:xfrm>
      </p:grpSpPr>
      <p:cxnSp>
        <p:nvCxnSpPr>
          <p:cNvPr id="22" name="Straight Connector 21"/>
          <p:cNvCxnSpPr/>
          <p:nvPr userDrawn="1"/>
        </p:nvCxnSpPr>
        <p:spPr>
          <a:xfrm>
            <a:off x="605692" y="1455365"/>
            <a:ext cx="1011936"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userDrawn="1"/>
        </p:nvSpPr>
        <p:spPr>
          <a:xfrm>
            <a:off x="1019436" y="2982556"/>
            <a:ext cx="2300853" cy="166199"/>
          </a:xfrm>
          <a:prstGeom prst="rect">
            <a:avLst/>
          </a:prstGeom>
          <a:noFill/>
        </p:spPr>
        <p:txBody>
          <a:bodyPr wrap="square" lIns="0" tIns="0" rIns="0" bIns="0" rtlCol="0">
            <a:spAutoFit/>
          </a:bodyPr>
          <a:lstStyle/>
          <a:p>
            <a:r>
              <a:rPr lang="en-US" sz="1080" dirty="0">
                <a:solidFill>
                  <a:schemeClr val="bg1"/>
                </a:solidFill>
              </a:rPr>
              <a:t>ibm.com/security</a:t>
            </a:r>
          </a:p>
        </p:txBody>
      </p:sp>
      <p:pic>
        <p:nvPicPr>
          <p:cNvPr id="50" name="Picture 4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0267" y="2961926"/>
            <a:ext cx="224365" cy="204060"/>
          </a:xfrm>
          <a:prstGeom prst="rect">
            <a:avLst/>
          </a:prstGeom>
        </p:spPr>
      </p:pic>
      <p:sp>
        <p:nvSpPr>
          <p:cNvPr id="47" name="TextBox 46"/>
          <p:cNvSpPr txBox="1"/>
          <p:nvPr/>
        </p:nvSpPr>
        <p:spPr>
          <a:xfrm>
            <a:off x="1019436" y="3259552"/>
            <a:ext cx="2300853" cy="166199"/>
          </a:xfrm>
          <a:prstGeom prst="rect">
            <a:avLst/>
          </a:prstGeom>
          <a:noFill/>
        </p:spPr>
        <p:txBody>
          <a:bodyPr wrap="square" lIns="0" tIns="0" rIns="0" bIns="0" rtlCol="0">
            <a:spAutoFit/>
          </a:bodyPr>
          <a:lstStyle/>
          <a:p>
            <a:r>
              <a:rPr lang="en-US" sz="1080" dirty="0">
                <a:solidFill>
                  <a:schemeClr val="bg1"/>
                </a:solidFill>
              </a:rPr>
              <a:t>securityintelligence.com</a:t>
            </a:r>
          </a:p>
        </p:txBody>
      </p: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67" y="3238922"/>
            <a:ext cx="224365" cy="204060"/>
          </a:xfrm>
          <a:prstGeom prst="rect">
            <a:avLst/>
          </a:prstGeom>
        </p:spPr>
      </p:pic>
      <p:sp>
        <p:nvSpPr>
          <p:cNvPr id="45" name="TextBox 44"/>
          <p:cNvSpPr txBox="1"/>
          <p:nvPr/>
        </p:nvSpPr>
        <p:spPr>
          <a:xfrm>
            <a:off x="1019436" y="3522862"/>
            <a:ext cx="2311416" cy="166199"/>
          </a:xfrm>
          <a:prstGeom prst="rect">
            <a:avLst/>
          </a:prstGeom>
          <a:noFill/>
        </p:spPr>
        <p:txBody>
          <a:bodyPr wrap="square" lIns="0" tIns="0" rIns="0" bIns="0" rtlCol="0">
            <a:spAutoFit/>
          </a:bodyPr>
          <a:lstStyle/>
          <a:p>
            <a:r>
              <a:rPr lang="en-US" sz="1080" dirty="0">
                <a:solidFill>
                  <a:schemeClr val="bg1"/>
                </a:solidFill>
              </a:rPr>
              <a:t>xforce.ibmcloud.com</a:t>
            </a: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67" y="3502232"/>
            <a:ext cx="224365" cy="204060"/>
          </a:xfrm>
          <a:prstGeom prst="rect">
            <a:avLst/>
          </a:prstGeom>
        </p:spPr>
      </p:pic>
      <p:pic>
        <p:nvPicPr>
          <p:cNvPr id="43" name="Picture 42"/>
          <p:cNvPicPr>
            <a:picLocks noChangeAspect="1"/>
          </p:cNvPicPr>
          <p:nvPr userDrawn="1"/>
        </p:nvPicPr>
        <p:blipFill>
          <a:blip r:embed="rId3"/>
          <a:stretch>
            <a:fillRect/>
          </a:stretch>
        </p:blipFill>
        <p:spPr>
          <a:xfrm>
            <a:off x="589246" y="3761586"/>
            <a:ext cx="304068" cy="273890"/>
          </a:xfrm>
          <a:prstGeom prst="rect">
            <a:avLst/>
          </a:prstGeom>
        </p:spPr>
      </p:pic>
      <p:sp>
        <p:nvSpPr>
          <p:cNvPr id="44" name="TextBox 43"/>
          <p:cNvSpPr txBox="1"/>
          <p:nvPr userDrawn="1"/>
        </p:nvSpPr>
        <p:spPr>
          <a:xfrm>
            <a:off x="1019437" y="3807896"/>
            <a:ext cx="2519519" cy="166199"/>
          </a:xfrm>
          <a:prstGeom prst="rect">
            <a:avLst/>
          </a:prstGeom>
          <a:noFill/>
        </p:spPr>
        <p:txBody>
          <a:bodyPr wrap="square" lIns="0" tIns="0" rIns="0" bIns="0" rtlCol="0">
            <a:spAutoFit/>
          </a:bodyPr>
          <a:lstStyle/>
          <a:p>
            <a:r>
              <a:rPr lang="en-US" sz="1080" dirty="0">
                <a:solidFill>
                  <a:schemeClr val="bg1"/>
                </a:solidFill>
              </a:rPr>
              <a:t>@ibmsecurity</a:t>
            </a:r>
          </a:p>
        </p:txBody>
      </p:sp>
      <p:pic>
        <p:nvPicPr>
          <p:cNvPr id="41" name="Picture 40"/>
          <p:cNvPicPr>
            <a:picLocks noChangeAspect="1"/>
          </p:cNvPicPr>
          <p:nvPr userDrawn="1"/>
        </p:nvPicPr>
        <p:blipFill>
          <a:blip r:embed="rId4"/>
          <a:stretch>
            <a:fillRect/>
          </a:stretch>
        </p:blipFill>
        <p:spPr>
          <a:xfrm>
            <a:off x="599757" y="4041473"/>
            <a:ext cx="286489" cy="258058"/>
          </a:xfrm>
          <a:prstGeom prst="rect">
            <a:avLst/>
          </a:prstGeom>
        </p:spPr>
      </p:pic>
      <p:sp>
        <p:nvSpPr>
          <p:cNvPr id="42" name="TextBox 41"/>
          <p:cNvSpPr txBox="1"/>
          <p:nvPr userDrawn="1"/>
        </p:nvSpPr>
        <p:spPr>
          <a:xfrm>
            <a:off x="1019436" y="4084894"/>
            <a:ext cx="2519517" cy="166199"/>
          </a:xfrm>
          <a:prstGeom prst="rect">
            <a:avLst/>
          </a:prstGeom>
          <a:noFill/>
        </p:spPr>
        <p:txBody>
          <a:bodyPr wrap="square" lIns="0" tIns="0" rIns="0" bIns="0" rtlCol="0">
            <a:spAutoFit/>
          </a:bodyPr>
          <a:lstStyle/>
          <a:p>
            <a:r>
              <a:rPr lang="en-US" sz="1080" dirty="0">
                <a:solidFill>
                  <a:schemeClr val="bg1"/>
                </a:solidFill>
              </a:rPr>
              <a:t>youtube/user/ibmsecuritysolutions</a:t>
            </a:r>
          </a:p>
        </p:txBody>
      </p:sp>
      <p:pic>
        <p:nvPicPr>
          <p:cNvPr id="107" name="Picture 106"/>
          <p:cNvPicPr>
            <a:picLocks noChangeAspect="1"/>
          </p:cNvPicPr>
          <p:nvPr userDrawn="1"/>
        </p:nvPicPr>
        <p:blipFill>
          <a:blip r:embed="rId5"/>
          <a:stretch>
            <a:fillRect/>
          </a:stretch>
        </p:blipFill>
        <p:spPr>
          <a:xfrm>
            <a:off x="10671561" y="5978426"/>
            <a:ext cx="985868" cy="333294"/>
          </a:xfrm>
          <a:prstGeom prst="rect">
            <a:avLst/>
          </a:prstGeom>
        </p:spPr>
      </p:pic>
      <p:pic>
        <p:nvPicPr>
          <p:cNvPr id="108" name="Picture 107"/>
          <p:cNvPicPr>
            <a:picLocks noChangeAspect="1"/>
          </p:cNvPicPr>
          <p:nvPr userDrawn="1"/>
        </p:nvPicPr>
        <p:blipFill rotWithShape="1">
          <a:blip r:embed="rId6"/>
          <a:srcRect l="14569" t="26753" r="14569" b="26753"/>
          <a:stretch/>
        </p:blipFill>
        <p:spPr>
          <a:xfrm>
            <a:off x="609601" y="511196"/>
            <a:ext cx="1691116" cy="446232"/>
          </a:xfrm>
          <a:prstGeom prst="rect">
            <a:avLst/>
          </a:prstGeom>
        </p:spPr>
      </p:pic>
      <p:sp>
        <p:nvSpPr>
          <p:cNvPr id="25" name="Rectangle 11"/>
          <p:cNvSpPr>
            <a:spLocks noChangeArrowheads="1"/>
          </p:cNvSpPr>
          <p:nvPr userDrawn="1"/>
        </p:nvSpPr>
        <p:spPr bwMode="auto">
          <a:xfrm>
            <a:off x="620111" y="4645963"/>
            <a:ext cx="9448800" cy="16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p>
            <a:pPr marL="0" indent="0" eaLnBrk="0" hangingPunct="0">
              <a:spcBef>
                <a:spcPct val="20000"/>
              </a:spcBef>
              <a:buClr>
                <a:srgbClr val="000000"/>
              </a:buClr>
            </a:pPr>
            <a:r>
              <a:rPr lang="en-US" sz="720" b="1" baseline="0" dirty="0">
                <a:solidFill>
                  <a:schemeClr val="bg1"/>
                </a:solidFill>
              </a:rPr>
              <a:t>© Copyright IBM Corporation 2016. All rights reserved.  </a:t>
            </a:r>
            <a:r>
              <a:rPr lang="en-US" sz="720" baseline="0" dirty="0">
                <a:solidFill>
                  <a:schemeClr val="bg1"/>
                </a:solidFill>
              </a:rPr>
              <a:t>The information contained in these materials is provided for informational purposes only, and is provided AS IS without warranty of any kind, express or implied.  IBM shall not be responsible for any damages arising out of the use of, or otherwise related to, these materials. Nothing contained in these materials is intended to, nor shall have the effect of, creating any warranties or representations from IBM or its suppliers or licensors, or altering the terms and conditions of the applicable license agreement  governing the use of IBM software. References in these materials to IBM products, programs, or services do not imply that they will be available in all countries in which IBM operates. Product release dates and / or capabilities referenced in these materials may change at any time at IBM’s sole discretion based on market opportunities or other factors, and are not intended to be a commitment to future product or feature availability in any way. IBM, the IBM logo, and other IBM products and services are trademarks of the International Business Machines Corporation, in the United States, other countries or both. Other company, product, or service names may be trademarks or service marks of others.</a:t>
            </a:r>
            <a:br>
              <a:rPr lang="en-US" sz="720" baseline="0" dirty="0">
                <a:solidFill>
                  <a:schemeClr val="bg1"/>
                </a:solidFill>
              </a:rPr>
            </a:br>
            <a:endParaRPr lang="en-US" sz="720" baseline="0" dirty="0">
              <a:solidFill>
                <a:schemeClr val="bg1"/>
              </a:solidFill>
            </a:endParaRPr>
          </a:p>
          <a:p>
            <a:pPr marL="0" indent="0" eaLnBrk="0" hangingPunct="0">
              <a:spcBef>
                <a:spcPct val="20000"/>
              </a:spcBef>
              <a:buClr>
                <a:srgbClr val="000000"/>
              </a:buClr>
            </a:pPr>
            <a:r>
              <a:rPr lang="en-US" sz="720" b="1" baseline="0" dirty="0">
                <a:solidFill>
                  <a:schemeClr val="bg1"/>
                </a:solidFill>
                <a:cs typeface="Arial" charset="0"/>
              </a:rPr>
              <a:t>Statement of Good Security Practices: </a:t>
            </a:r>
            <a:r>
              <a:rPr lang="en-US" sz="720" baseline="0" dirty="0">
                <a:solidFill>
                  <a:schemeClr val="bg1"/>
                </a:solidFill>
                <a:cs typeface="Arial" charset="0"/>
              </a:rPr>
              <a:t>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  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a:t>
            </a:r>
            <a:br>
              <a:rPr lang="en-US" sz="720" baseline="0" dirty="0">
                <a:solidFill>
                  <a:schemeClr val="bg1"/>
                </a:solidFill>
                <a:cs typeface="Arial" charset="0"/>
              </a:rPr>
            </a:br>
            <a:endParaRPr lang="en-US" sz="720" baseline="0" dirty="0">
              <a:solidFill>
                <a:schemeClr val="bg1"/>
              </a:solidFill>
              <a:cs typeface="Arial" charset="0"/>
            </a:endParaRPr>
          </a:p>
          <a:p>
            <a:pPr marL="0" indent="0" eaLnBrk="0" hangingPunct="0">
              <a:spcBef>
                <a:spcPct val="20000"/>
              </a:spcBef>
              <a:buClr>
                <a:srgbClr val="000000"/>
              </a:buClr>
            </a:pPr>
            <a:r>
              <a:rPr lang="en-US" sz="720" baseline="0" dirty="0">
                <a:solidFill>
                  <a:schemeClr val="bg1"/>
                </a:solidFill>
                <a:cs typeface="Arial" charset="0"/>
              </a:rPr>
              <a:t>IBM DOES NOT WARRANT THAT ANYSYSTEMS, PRODUCTS OR SERVICES ARE IMMUNE FROM, OR WILL MAKE YOUR ENTERPRISE IMMUNE FROM, THE MALICIOUS OR ILLEGAL CONDUCT </a:t>
            </a:r>
            <a:br>
              <a:rPr lang="en-US" sz="720" baseline="0" dirty="0">
                <a:solidFill>
                  <a:schemeClr val="bg1"/>
                </a:solidFill>
                <a:cs typeface="Arial" charset="0"/>
              </a:rPr>
            </a:br>
            <a:r>
              <a:rPr lang="en-US" sz="720" baseline="0" dirty="0">
                <a:solidFill>
                  <a:schemeClr val="bg1"/>
                </a:solidFill>
                <a:cs typeface="Arial" charset="0"/>
              </a:rPr>
              <a:t>OF ANY PARTY.</a:t>
            </a:r>
          </a:p>
        </p:txBody>
      </p:sp>
      <p:sp>
        <p:nvSpPr>
          <p:cNvPr id="318" name="TextBox 317"/>
          <p:cNvSpPr txBox="1"/>
          <p:nvPr userDrawn="1"/>
        </p:nvSpPr>
        <p:spPr>
          <a:xfrm>
            <a:off x="609600" y="2697589"/>
            <a:ext cx="2300853" cy="166199"/>
          </a:xfrm>
          <a:prstGeom prst="rect">
            <a:avLst/>
          </a:prstGeom>
          <a:noFill/>
        </p:spPr>
        <p:txBody>
          <a:bodyPr wrap="square" lIns="0" tIns="0" rIns="0" bIns="0" rtlCol="0">
            <a:spAutoFit/>
          </a:bodyPr>
          <a:lstStyle/>
          <a:p>
            <a:r>
              <a:rPr lang="en-US" sz="1080" dirty="0">
                <a:solidFill>
                  <a:schemeClr val="bg1"/>
                </a:solidFill>
              </a:rPr>
              <a:t>FOLLOW US ON:</a:t>
            </a:r>
          </a:p>
        </p:txBody>
      </p:sp>
      <p:sp>
        <p:nvSpPr>
          <p:cNvPr id="322" name="TextBox 321"/>
          <p:cNvSpPr txBox="1"/>
          <p:nvPr userDrawn="1"/>
        </p:nvSpPr>
        <p:spPr>
          <a:xfrm>
            <a:off x="455699" y="1488473"/>
            <a:ext cx="11145061" cy="1015663"/>
          </a:xfrm>
          <a:prstGeom prst="rect">
            <a:avLst/>
          </a:prstGeom>
          <a:noFill/>
        </p:spPr>
        <p:txBody>
          <a:bodyPr wrap="square" rtlCol="0">
            <a:spAutoFit/>
          </a:bodyPr>
          <a:lstStyle/>
          <a:p>
            <a:pPr algn="l"/>
            <a:r>
              <a:rPr lang="en-US" sz="6000" b="1" dirty="0">
                <a:solidFill>
                  <a:schemeClr val="bg1"/>
                </a:solidFill>
              </a:rPr>
              <a:t>THANK YOU</a:t>
            </a:r>
          </a:p>
        </p:txBody>
      </p:sp>
      <p:pic>
        <p:nvPicPr>
          <p:cNvPr id="18" name="Picture 17"/>
          <p:cNvPicPr>
            <a:picLocks noChangeAspect="1"/>
          </p:cNvPicPr>
          <p:nvPr userDrawn="1"/>
        </p:nvPicPr>
        <p:blipFill rotWithShape="1">
          <a:blip r:embed="rId7"/>
          <a:srcRect l="63757" t="44138" b="14099"/>
          <a:stretch/>
        </p:blipFill>
        <p:spPr>
          <a:xfrm>
            <a:off x="7772399" y="866628"/>
            <a:ext cx="4416351" cy="2864132"/>
          </a:xfrm>
          <a:prstGeom prst="rect">
            <a:avLst/>
          </a:prstGeom>
        </p:spPr>
      </p:pic>
    </p:spTree>
    <p:extLst>
      <p:ext uri="{BB962C8B-B14F-4D97-AF65-F5344CB8AC3E}">
        <p14:creationId xmlns:p14="http://schemas.microsoft.com/office/powerpoint/2010/main" val="138850952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D925A-687C-44C1-B95B-48F7FBAC318A}"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077EB-33EA-4E8B-972B-5EA70492B711}" type="slidenum">
              <a:rPr lang="en-US" smtClean="0"/>
              <a:t>‹#›</a:t>
            </a:fld>
            <a:endParaRPr lang="en-US"/>
          </a:p>
        </p:txBody>
      </p:sp>
    </p:spTree>
    <p:extLst>
      <p:ext uri="{BB962C8B-B14F-4D97-AF65-F5344CB8AC3E}">
        <p14:creationId xmlns:p14="http://schemas.microsoft.com/office/powerpoint/2010/main" val="426937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D925A-687C-44C1-B95B-48F7FBAC318A}"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077EB-33EA-4E8B-972B-5EA70492B711}" type="slidenum">
              <a:rPr lang="en-US" smtClean="0"/>
              <a:t>‹#›</a:t>
            </a:fld>
            <a:endParaRPr lang="en-US"/>
          </a:p>
        </p:txBody>
      </p:sp>
    </p:spTree>
    <p:extLst>
      <p:ext uri="{BB962C8B-B14F-4D97-AF65-F5344CB8AC3E}">
        <p14:creationId xmlns:p14="http://schemas.microsoft.com/office/powerpoint/2010/main" val="259240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D925A-687C-44C1-B95B-48F7FBAC318A}"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077EB-33EA-4E8B-972B-5EA70492B711}" type="slidenum">
              <a:rPr lang="en-US" smtClean="0"/>
              <a:t>‹#›</a:t>
            </a:fld>
            <a:endParaRPr lang="en-US"/>
          </a:p>
        </p:txBody>
      </p:sp>
    </p:spTree>
    <p:extLst>
      <p:ext uri="{BB962C8B-B14F-4D97-AF65-F5344CB8AC3E}">
        <p14:creationId xmlns:p14="http://schemas.microsoft.com/office/powerpoint/2010/main" val="338302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D925A-687C-44C1-B95B-48F7FBAC318A}"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077EB-33EA-4E8B-972B-5EA70492B711}" type="slidenum">
              <a:rPr lang="en-US" smtClean="0"/>
              <a:t>‹#›</a:t>
            </a:fld>
            <a:endParaRPr lang="en-US"/>
          </a:p>
        </p:txBody>
      </p:sp>
    </p:spTree>
    <p:extLst>
      <p:ext uri="{BB962C8B-B14F-4D97-AF65-F5344CB8AC3E}">
        <p14:creationId xmlns:p14="http://schemas.microsoft.com/office/powerpoint/2010/main" val="107927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D925A-687C-44C1-B95B-48F7FBAC318A}" type="datetimeFigureOut">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8077EB-33EA-4E8B-972B-5EA70492B711}" type="slidenum">
              <a:rPr lang="en-US" smtClean="0"/>
              <a:t>‹#›</a:t>
            </a:fld>
            <a:endParaRPr lang="en-US"/>
          </a:p>
        </p:txBody>
      </p:sp>
    </p:spTree>
    <p:extLst>
      <p:ext uri="{BB962C8B-B14F-4D97-AF65-F5344CB8AC3E}">
        <p14:creationId xmlns:p14="http://schemas.microsoft.com/office/powerpoint/2010/main" val="301866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2D925A-687C-44C1-B95B-48F7FBAC318A}"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077EB-33EA-4E8B-972B-5EA70492B711}" type="slidenum">
              <a:rPr lang="en-US" smtClean="0"/>
              <a:t>‹#›</a:t>
            </a:fld>
            <a:endParaRPr lang="en-US"/>
          </a:p>
        </p:txBody>
      </p:sp>
    </p:spTree>
    <p:extLst>
      <p:ext uri="{BB962C8B-B14F-4D97-AF65-F5344CB8AC3E}">
        <p14:creationId xmlns:p14="http://schemas.microsoft.com/office/powerpoint/2010/main" val="299366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2D925A-687C-44C1-B95B-48F7FBAC318A}"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077EB-33EA-4E8B-972B-5EA70492B711}" type="slidenum">
              <a:rPr lang="en-US" smtClean="0"/>
              <a:t>‹#›</a:t>
            </a:fld>
            <a:endParaRPr lang="en-US"/>
          </a:p>
        </p:txBody>
      </p:sp>
    </p:spTree>
    <p:extLst>
      <p:ext uri="{BB962C8B-B14F-4D97-AF65-F5344CB8AC3E}">
        <p14:creationId xmlns:p14="http://schemas.microsoft.com/office/powerpoint/2010/main" val="309916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D925A-687C-44C1-B95B-48F7FBAC318A}" type="datetimeFigureOut">
              <a:rPr lang="en-US" smtClean="0"/>
              <a:t>6/4/2018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077EB-33EA-4E8B-972B-5EA70492B711}" type="slidenum">
              <a:rPr lang="en-US" smtClean="0"/>
              <a:t>‹#›</a:t>
            </a:fld>
            <a:endParaRPr lang="en-US"/>
          </a:p>
        </p:txBody>
      </p:sp>
    </p:spTree>
    <p:extLst>
      <p:ext uri="{BB962C8B-B14F-4D97-AF65-F5344CB8AC3E}">
        <p14:creationId xmlns:p14="http://schemas.microsoft.com/office/powerpoint/2010/main" val="5102861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5693" y="271159"/>
            <a:ext cx="10975444" cy="414642"/>
          </a:xfrm>
          <a:prstGeom prst="rect">
            <a:avLst/>
          </a:prstGeom>
        </p:spPr>
        <p:txBody>
          <a:bodyPr vert="horz" lIns="0" tIns="0" rIns="0" bIns="0" rtlCol="0" anchor="t" anchorCtr="0">
            <a:normAutofit/>
          </a:bodyPr>
          <a:lstStyle/>
          <a:p>
            <a:r>
              <a:rPr lang="en-US" dirty="0"/>
              <a:t>Click to edit Master title style</a:t>
            </a:r>
          </a:p>
        </p:txBody>
      </p:sp>
      <p:sp>
        <p:nvSpPr>
          <p:cNvPr id="156" name="Text Placeholder 155"/>
          <p:cNvSpPr>
            <a:spLocks noGrp="1"/>
          </p:cNvSpPr>
          <p:nvPr userDrawn="1">
            <p:ph type="body" idx="1"/>
          </p:nvPr>
        </p:nvSpPr>
        <p:spPr>
          <a:xfrm>
            <a:off x="609600" y="1097281"/>
            <a:ext cx="10972800" cy="4933645"/>
          </a:xfrm>
          <a:prstGeom prst="rect">
            <a:avLst/>
          </a:prstGeom>
        </p:spPr>
        <p:txBody>
          <a:bodyPr vert="horz" lIns="0" tIns="54864" rIns="0" bIns="54864"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p:cNvCxnSpPr/>
          <p:nvPr userDrawn="1"/>
        </p:nvCxnSpPr>
        <p:spPr>
          <a:xfrm>
            <a:off x="605692" y="60220"/>
            <a:ext cx="1011936"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0" y="6550762"/>
            <a:ext cx="12192000" cy="307238"/>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sz="2160" dirty="0">
              <a:solidFill>
                <a:srgbClr val="FFFFFF"/>
              </a:solidFill>
            </a:endParaRPr>
          </a:p>
        </p:txBody>
      </p:sp>
      <p:sp>
        <p:nvSpPr>
          <p:cNvPr id="17" name="Footer Placeholder 10"/>
          <p:cNvSpPr>
            <a:spLocks noGrp="1"/>
          </p:cNvSpPr>
          <p:nvPr>
            <p:ph type="ftr" sz="quarter" idx="3"/>
          </p:nvPr>
        </p:nvSpPr>
        <p:spPr>
          <a:xfrm flipH="1">
            <a:off x="9296401" y="6567750"/>
            <a:ext cx="1517180" cy="219456"/>
          </a:xfrm>
          <a:prstGeom prst="rect">
            <a:avLst/>
          </a:prstGeom>
          <a:noFill/>
        </p:spPr>
        <p:txBody>
          <a:bodyPr vert="horz" wrap="none" lIns="0" tIns="0" rIns="0" bIns="0" rtlCol="0" anchor="b" anchorCtr="0">
            <a:noAutofit/>
          </a:bodyPr>
          <a:lstStyle>
            <a:lvl1pPr algn="r">
              <a:defRPr lang="en-US" sz="1080" b="0" cap="all" baseline="0" dirty="0">
                <a:solidFill>
                  <a:schemeClr val="bg1"/>
                </a:solidFill>
                <a:ea typeface="+mn-ea"/>
                <a:cs typeface="Arial" panose="020B0604020202020204" pitchFamily="34" charset="0"/>
              </a:defRPr>
            </a:lvl1pPr>
          </a:lstStyle>
          <a:p>
            <a:pPr defTabSz="822960">
              <a:lnSpc>
                <a:spcPct val="90000"/>
              </a:lnSpc>
              <a:spcBef>
                <a:spcPts val="720"/>
              </a:spcBef>
              <a:buClr>
                <a:srgbClr val="1D3649"/>
              </a:buClr>
            </a:pPr>
            <a:endParaRPr lang="en-US">
              <a:solidFill>
                <a:srgbClr val="FFFFFF"/>
              </a:solidFill>
            </a:endParaRPr>
          </a:p>
        </p:txBody>
      </p:sp>
      <p:sp>
        <p:nvSpPr>
          <p:cNvPr id="19" name="TextBox 18"/>
          <p:cNvSpPr txBox="1"/>
          <p:nvPr userDrawn="1"/>
        </p:nvSpPr>
        <p:spPr>
          <a:xfrm>
            <a:off x="152400" y="6567750"/>
            <a:ext cx="2330936" cy="219456"/>
          </a:xfrm>
          <a:prstGeom prst="rect">
            <a:avLst/>
          </a:prstGeom>
          <a:noFill/>
        </p:spPr>
        <p:txBody>
          <a:bodyPr vert="horz" wrap="none" lIns="0" tIns="0" rIns="0" bIns="0" rtlCol="0" anchor="b" anchorCtr="0">
            <a:noAutofit/>
          </a:bodyPr>
          <a:lstStyle>
            <a:defPPr>
              <a:defRPr lang="en-US"/>
            </a:defPPr>
            <a:lvl1pPr algn="r" defTabSz="685800">
              <a:lnSpc>
                <a:spcPct val="90000"/>
              </a:lnSpc>
              <a:spcBef>
                <a:spcPts val="600"/>
              </a:spcBef>
              <a:buClr>
                <a:schemeClr val="tx2"/>
              </a:buClr>
              <a:defRPr sz="800" b="0" cap="all" baseline="0">
                <a:solidFill>
                  <a:schemeClr val="bg1"/>
                </a:solidFill>
                <a:ea typeface="+mn-ea"/>
                <a:cs typeface="Arial" panose="020B0604020202020204" pitchFamily="34" charset="0"/>
              </a:defRPr>
            </a:lvl1pPr>
          </a:lstStyle>
          <a:p>
            <a:pPr algn="l" eaLnBrk="1" hangingPunct="1">
              <a:buClr>
                <a:srgbClr val="1D3649"/>
              </a:buClr>
              <a:tabLst>
                <a:tab pos="207646" algn="r"/>
                <a:tab pos="415290" algn="l"/>
              </a:tabLst>
            </a:pPr>
            <a:r>
              <a:rPr lang="en-US" sz="1080" cap="none" dirty="0">
                <a:solidFill>
                  <a:srgbClr val="FFFFFF"/>
                </a:solidFill>
              </a:rPr>
              <a:t>	</a:t>
            </a:r>
            <a:fld id="{69536531-B958-4C09-B602-69D38812002E}" type="slidenum">
              <a:rPr lang="en-US" sz="1080" cap="none" smtClean="0">
                <a:solidFill>
                  <a:srgbClr val="FFFFFF"/>
                </a:solidFill>
              </a:rPr>
              <a:pPr algn="l" eaLnBrk="1" hangingPunct="1">
                <a:buClr>
                  <a:srgbClr val="1D3649"/>
                </a:buClr>
                <a:tabLst>
                  <a:tab pos="207646" algn="r"/>
                  <a:tab pos="415290" algn="l"/>
                </a:tabLst>
              </a:pPr>
              <a:t>‹#›</a:t>
            </a:fld>
            <a:r>
              <a:rPr lang="en-US" sz="1080" cap="none" dirty="0">
                <a:solidFill>
                  <a:srgbClr val="FFFFFF"/>
                </a:solidFill>
              </a:rPr>
              <a:t>	IBM Security</a:t>
            </a:r>
          </a:p>
        </p:txBody>
      </p:sp>
      <p:pic>
        <p:nvPicPr>
          <p:cNvPr id="20" name="Picture 19"/>
          <p:cNvPicPr>
            <a:picLocks noChangeAspect="1"/>
          </p:cNvPicPr>
          <p:nvPr userDrawn="1"/>
        </p:nvPicPr>
        <p:blipFill rotWithShape="1">
          <a:blip r:embed="rId17"/>
          <a:srcRect r="6184"/>
          <a:stretch/>
        </p:blipFill>
        <p:spPr>
          <a:xfrm>
            <a:off x="11417499" y="6613800"/>
            <a:ext cx="458925" cy="165377"/>
          </a:xfrm>
          <a:prstGeom prst="rect">
            <a:avLst/>
          </a:prstGeom>
        </p:spPr>
      </p:pic>
    </p:spTree>
    <p:extLst>
      <p:ext uri="{BB962C8B-B14F-4D97-AF65-F5344CB8AC3E}">
        <p14:creationId xmlns:p14="http://schemas.microsoft.com/office/powerpoint/2010/main" val="133874972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hf sldNum="0" hdr="0" ftr="0" dt="0"/>
  <p:txStyles>
    <p:titleStyle>
      <a:lvl1pPr algn="l" defTabSz="274320" rtl="0" eaLnBrk="1" latinLnBrk="0" hangingPunct="1">
        <a:lnSpc>
          <a:spcPts val="2760"/>
        </a:lnSpc>
        <a:spcBef>
          <a:spcPct val="0"/>
        </a:spcBef>
        <a:buNone/>
        <a:tabLst>
          <a:tab pos="274320" algn="l"/>
        </a:tabLst>
        <a:defRPr sz="2640" kern="1200" baseline="0">
          <a:solidFill>
            <a:srgbClr val="1D3649"/>
          </a:solidFill>
          <a:latin typeface="Arial" panose="020B0604020202020204" pitchFamily="34" charset="0"/>
          <a:ea typeface="+mj-ea"/>
          <a:cs typeface="Arial" panose="020B0604020202020204" pitchFamily="34" charset="0"/>
        </a:defRPr>
      </a:lvl1pPr>
    </p:titleStyle>
    <p:bodyStyle>
      <a:lvl1pPr marL="238126" indent="-238126" algn="l" defTabSz="822960" rtl="0" eaLnBrk="1" latinLnBrk="0" hangingPunct="1">
        <a:lnSpc>
          <a:spcPct val="100000"/>
        </a:lnSpc>
        <a:spcBef>
          <a:spcPts val="1440"/>
        </a:spcBef>
        <a:buClr>
          <a:srgbClr val="FF5003"/>
        </a:buClr>
        <a:buFont typeface="Arial" panose="020B0604020202020204" pitchFamily="34" charset="0"/>
        <a:buChar char="•"/>
        <a:defRPr sz="1680" kern="1200">
          <a:solidFill>
            <a:srgbClr val="1D3649"/>
          </a:solidFill>
          <a:latin typeface="Arial" panose="020B0604020202020204" pitchFamily="34" charset="0"/>
          <a:ea typeface="+mn-ea"/>
          <a:cs typeface="Arial" panose="020B0604020202020204" pitchFamily="34" charset="0"/>
        </a:defRPr>
      </a:lvl1pPr>
      <a:lvl2pPr marL="491490" marR="0" indent="-198120" algn="l" defTabSz="822960" rtl="0" eaLnBrk="1" fontAlgn="auto" latinLnBrk="0" hangingPunct="1">
        <a:lnSpc>
          <a:spcPct val="100000"/>
        </a:lnSpc>
        <a:spcBef>
          <a:spcPts val="360"/>
        </a:spcBef>
        <a:spcAft>
          <a:spcPts val="0"/>
        </a:spcAft>
        <a:buClr>
          <a:srgbClr val="FF5004"/>
        </a:buClr>
        <a:buSzTx/>
        <a:buFont typeface="Arial" panose="020B0604020202020204" pitchFamily="34" charset="0"/>
        <a:buChar char="̶"/>
        <a:tabLst/>
        <a:defRPr sz="1440" kern="1200">
          <a:solidFill>
            <a:srgbClr val="1D3649"/>
          </a:solidFill>
          <a:latin typeface="Arial" panose="020B0604020202020204" pitchFamily="34" charset="0"/>
          <a:ea typeface="+mn-ea"/>
          <a:cs typeface="Arial" panose="020B0604020202020204" pitchFamily="34" charset="0"/>
        </a:defRPr>
      </a:lvl2pPr>
      <a:lvl3pPr marL="712470" marR="0" indent="-173356" algn="l" defTabSz="822960" rtl="0" eaLnBrk="1" fontAlgn="auto" latinLnBrk="0" hangingPunct="1">
        <a:lnSpc>
          <a:spcPct val="100000"/>
        </a:lnSpc>
        <a:spcBef>
          <a:spcPts val="360"/>
        </a:spcBef>
        <a:spcAft>
          <a:spcPts val="0"/>
        </a:spcAft>
        <a:buClr>
          <a:srgbClr val="FF5004"/>
        </a:buClr>
        <a:buSzTx/>
        <a:buFont typeface="Arial" panose="020B0604020202020204" pitchFamily="34" charset="0"/>
        <a:buChar char="•"/>
        <a:tabLst/>
        <a:defRPr sz="1440" kern="1200" baseline="0">
          <a:solidFill>
            <a:srgbClr val="1D3649"/>
          </a:solidFill>
          <a:latin typeface="Arial" panose="020B0604020202020204" pitchFamily="34" charset="0"/>
          <a:ea typeface="+mn-ea"/>
          <a:cs typeface="Arial" panose="020B0604020202020204" pitchFamily="34" charset="0"/>
        </a:defRPr>
      </a:lvl3pPr>
      <a:lvl4pPr marL="923926" marR="0" indent="-196216" algn="l" defTabSz="822960" rtl="0" eaLnBrk="1" fontAlgn="auto" latinLnBrk="0" hangingPunct="1">
        <a:lnSpc>
          <a:spcPct val="100000"/>
        </a:lnSpc>
        <a:spcBef>
          <a:spcPts val="360"/>
        </a:spcBef>
        <a:spcAft>
          <a:spcPts val="0"/>
        </a:spcAft>
        <a:buClr>
          <a:srgbClr val="FF5004"/>
        </a:buClr>
        <a:buSzTx/>
        <a:buFont typeface="Arial" panose="020B0604020202020204" pitchFamily="34" charset="0"/>
        <a:buChar char="•"/>
        <a:tabLst/>
        <a:defRPr sz="1440" kern="1200">
          <a:solidFill>
            <a:srgbClr val="1D3649"/>
          </a:solidFill>
          <a:latin typeface="Arial" panose="020B0604020202020204" pitchFamily="34" charset="0"/>
          <a:ea typeface="+mn-ea"/>
          <a:cs typeface="Arial" panose="020B0604020202020204" pitchFamily="34" charset="0"/>
        </a:defRPr>
      </a:lvl4pPr>
      <a:lvl5pPr marL="1188720" marR="0" indent="-192406" algn="l" defTabSz="822960" rtl="0" eaLnBrk="1" fontAlgn="auto" latinLnBrk="0" hangingPunct="1">
        <a:lnSpc>
          <a:spcPct val="100000"/>
        </a:lnSpc>
        <a:spcBef>
          <a:spcPts val="360"/>
        </a:spcBef>
        <a:spcAft>
          <a:spcPts val="0"/>
        </a:spcAft>
        <a:buClr>
          <a:srgbClr val="FF5004"/>
        </a:buClr>
        <a:buSzTx/>
        <a:buFont typeface="Arial" panose="020B0604020202020204" pitchFamily="34" charset="0"/>
        <a:buChar char="•"/>
        <a:tabLst/>
        <a:defRPr sz="1440" kern="1200">
          <a:solidFill>
            <a:srgbClr val="1D3649"/>
          </a:solidFill>
          <a:latin typeface="Arial" panose="020B0604020202020204" pitchFamily="34" charset="0"/>
          <a:ea typeface="+mn-ea"/>
          <a:cs typeface="Arial" panose="020B0604020202020204" pitchFamily="34" charset="0"/>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5472">
          <p15:clr>
            <a:srgbClr val="F26B43"/>
          </p15:clr>
        </p15:guide>
        <p15:guide id="3" orient="horz" pos="576">
          <p15:clr>
            <a:srgbClr val="F26B43"/>
          </p15:clr>
        </p15:guide>
        <p15:guide id="4" orient="horz" pos="3168">
          <p15:clr>
            <a:srgbClr val="F26B43"/>
          </p15:clr>
        </p15:guide>
        <p15:guide id="7" pos="288">
          <p15:clr>
            <a:srgbClr val="F26B43"/>
          </p15:clr>
        </p15:guide>
        <p15:guide id="8" pos="2880">
          <p15:clr>
            <a:srgbClr val="F26B43"/>
          </p15:clr>
        </p15:guide>
        <p15:guide id="9"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urldefense.proofpoint.com/v2/url?u=https-3A__9.42.89.135-3A9443_oidc_endpoint_OP_token&amp;d=DwMF-g&amp;c=jf_iaSHvJObTbx-siA1ZOg&amp;r=St8WjzpX0PR0Ix9YLa7re27GYV3OpXjop0eEtjGXCp0&amp;m=LUjnSSPJ3ezW3I0ba7ZTVX2JFeHyMpYGaUU1zcFSRPw&amp;s=nX9Hz_HpFSZIg1A-ZFOq6f6EWgMOEYPxSVkjXatsAJA&amp;e=" TargetMode="External"/><Relationship Id="rId2" Type="http://schemas.openxmlformats.org/officeDocument/2006/relationships/hyperlink" Target="https://urldefense.proofpoint.com/v2/url?u=https-3A__9.42.89.135-3A9443_oidc_endpoint_OP_authorize&amp;d=DwMF-g&amp;c=jf_iaSHvJObTbx-siA1ZOg&amp;r=St8WjzpX0PR0Ix9YLa7re27GYV3OpXjop0eEtjGXCp0&amp;m=LUjnSSPJ3ezW3I0ba7ZTVX2JFeHyMpYGaUU1zcFSRPw&amp;s=ZGRYC82XhdiddByLKK8Z31adXDnlBElty3JXK3I5xZo&amp;e=" TargetMode="External"/><Relationship Id="rId1" Type="http://schemas.openxmlformats.org/officeDocument/2006/relationships/slideLayout" Target="../slideLayouts/slideLayout14.xml"/><Relationship Id="rId5" Type="http://schemas.openxmlformats.org/officeDocument/2006/relationships/image" Target="../media/image8.gif"/><Relationship Id="rId4" Type="http://schemas.openxmlformats.org/officeDocument/2006/relationships/hyperlink" Target="https://urldefense.proofpoint.com/v2/url?u=https-3A__9.42.89.135-3A9443_oidc_endpoint_OP&amp;d=DwMF-g&amp;c=jf_iaSHvJObTbx-siA1ZOg&amp;r=St8WjzpX0PR0Ix9YLa7re27GYV3OpXjop0eEtjGXCp0&amp;m=LUjnSSPJ3ezW3I0ba7ZTVX2JFeHyMpYGaUU1zcFSRPw&amp;s=mNhlG4pGsoVRZB0MQCK1oScxQzKzmZ-_wvedE4HHix8&amp;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7700" y="1880119"/>
            <a:ext cx="9901298" cy="1503185"/>
          </a:xfrm>
        </p:spPr>
        <p:txBody>
          <a:bodyPr/>
          <a:lstStyle/>
          <a:p>
            <a:pPr lvl="0"/>
            <a:r>
              <a:rPr lang="en-US" sz="3840" dirty="0">
                <a:solidFill>
                  <a:schemeClr val="tx1"/>
                </a:solidFill>
              </a:rPr>
              <a:t>IGI </a:t>
            </a:r>
            <a:r>
              <a:rPr lang="en-US" sz="3840" dirty="0" err="1">
                <a:solidFill>
                  <a:schemeClr val="tx1"/>
                </a:solidFill>
              </a:rPr>
              <a:t>ReST</a:t>
            </a:r>
            <a:r>
              <a:rPr lang="en-US" sz="3840" dirty="0">
                <a:solidFill>
                  <a:schemeClr val="tx1"/>
                </a:solidFill>
              </a:rPr>
              <a:t> API Single Sing On</a:t>
            </a:r>
            <a:br>
              <a:rPr lang="en-US" sz="3840" dirty="0"/>
            </a:br>
            <a:endParaRPr lang="en-US" sz="3840" dirty="0"/>
          </a:p>
        </p:txBody>
      </p:sp>
      <p:sp>
        <p:nvSpPr>
          <p:cNvPr id="2" name="Rectangle 1"/>
          <p:cNvSpPr/>
          <p:nvPr/>
        </p:nvSpPr>
        <p:spPr>
          <a:xfrm>
            <a:off x="547700" y="3470054"/>
            <a:ext cx="5486400" cy="757130"/>
          </a:xfrm>
          <a:prstGeom prst="rect">
            <a:avLst/>
          </a:prstGeom>
        </p:spPr>
        <p:txBody>
          <a:bodyPr>
            <a:spAutoFit/>
          </a:bodyPr>
          <a:lstStyle/>
          <a:p>
            <a:r>
              <a:rPr lang="en-US" sz="2160" dirty="0"/>
              <a:t>Version:  1</a:t>
            </a:r>
            <a:br>
              <a:rPr lang="en-US" sz="2160" dirty="0"/>
            </a:br>
            <a:r>
              <a:rPr lang="en-US" sz="2160" dirty="0"/>
              <a:t>Status: Draft </a:t>
            </a:r>
          </a:p>
        </p:txBody>
      </p:sp>
    </p:spTree>
    <p:extLst>
      <p:ext uri="{BB962C8B-B14F-4D97-AF65-F5344CB8AC3E}">
        <p14:creationId xmlns:p14="http://schemas.microsoft.com/office/powerpoint/2010/main" val="353643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OpenID Provider in Virtual Appliance</a:t>
            </a:r>
          </a:p>
        </p:txBody>
      </p:sp>
      <p:sp>
        <p:nvSpPr>
          <p:cNvPr id="3" name="Rectangle 2">
            <a:extLst>
              <a:ext uri="{FF2B5EF4-FFF2-40B4-BE49-F238E27FC236}">
                <a16:creationId xmlns:a16="http://schemas.microsoft.com/office/drawing/2014/main" id="{6E97ECE4-3D00-4C02-94C2-D3B0D6CE7E33}"/>
              </a:ext>
            </a:extLst>
          </p:cNvPr>
          <p:cNvSpPr/>
          <p:nvPr/>
        </p:nvSpPr>
        <p:spPr>
          <a:xfrm>
            <a:off x="605693" y="964172"/>
            <a:ext cx="8071776" cy="2585323"/>
          </a:xfrm>
          <a:prstGeom prst="rect">
            <a:avLst/>
          </a:prstGeom>
        </p:spPr>
        <p:txBody>
          <a:bodyPr wrap="square">
            <a:spAutoFit/>
          </a:bodyPr>
          <a:lstStyle/>
          <a:p>
            <a:r>
              <a:rPr lang="en-US" dirty="0"/>
              <a:t>1. Login to Virtual Appliance</a:t>
            </a:r>
          </a:p>
          <a:p>
            <a:r>
              <a:rPr lang="en-US" dirty="0"/>
              <a:t>2. Disable </a:t>
            </a:r>
            <a:r>
              <a:rPr lang="en-US" b="1" dirty="0"/>
              <a:t>OpenID Connect Provider Configuration</a:t>
            </a:r>
          </a:p>
          <a:p>
            <a:r>
              <a:rPr lang="en-US" dirty="0"/>
              <a:t>3. Start </a:t>
            </a:r>
            <a:r>
              <a:rPr lang="en-US" b="1" dirty="0"/>
              <a:t>OpenID Connect Configuration </a:t>
            </a:r>
            <a:r>
              <a:rPr lang="en-US" dirty="0"/>
              <a:t>and fill in the panel. For example:</a:t>
            </a:r>
            <a:br>
              <a:rPr lang="en-US" dirty="0"/>
            </a:br>
            <a:endParaRPr lang="en-US" dirty="0"/>
          </a:p>
          <a:p>
            <a:pPr lvl="0"/>
            <a:r>
              <a:rPr lang="en-US" sz="1200" dirty="0">
                <a:solidFill>
                  <a:srgbClr val="000000"/>
                </a:solidFill>
                <a:latin typeface="Arial" panose="020B0604020202020204" pitchFamily="34" charset="0"/>
              </a:rPr>
              <a:t>	</a:t>
            </a:r>
            <a:r>
              <a:rPr lang="en-US" sz="1200" dirty="0" err="1">
                <a:solidFill>
                  <a:srgbClr val="000000"/>
                </a:solidFill>
                <a:latin typeface="Arial" panose="020B0604020202020204" pitchFamily="34" charset="0"/>
              </a:rPr>
              <a:t>auth</a:t>
            </a:r>
            <a:r>
              <a:rPr lang="en-US" sz="1200" dirty="0">
                <a:solidFill>
                  <a:srgbClr val="000000"/>
                </a:solidFill>
                <a:latin typeface="Arial" panose="020B0604020202020204" pitchFamily="34" charset="0"/>
              </a:rPr>
              <a:t> URL </a:t>
            </a:r>
            <a:r>
              <a:rPr lang="en-US" sz="1200" b="1" u="sng" dirty="0">
                <a:solidFill>
                  <a:srgbClr val="0000FF"/>
                </a:solidFill>
                <a:latin typeface="Arial" panose="020B0604020202020204" pitchFamily="34" charset="0"/>
                <a:hlinkClick r:id="rId2"/>
              </a:rPr>
              <a:t>https://9.42.89.135:9443/oidc/endpoint/OP/authorize</a:t>
            </a:r>
            <a:endParaRPr lang="en-US" sz="800" dirty="0">
              <a:solidFill>
                <a:srgbClr val="000000"/>
              </a:solidFill>
              <a:latin typeface="Arial" panose="020B0604020202020204" pitchFamily="34" charset="0"/>
              <a:hlinkClick r:id="rId2"/>
            </a:endParaRPr>
          </a:p>
          <a:p>
            <a:pPr lvl="0"/>
            <a:r>
              <a:rPr lang="en-US" sz="1200" dirty="0">
                <a:solidFill>
                  <a:srgbClr val="000000"/>
                </a:solidFill>
                <a:latin typeface="Arial" panose="020B0604020202020204" pitchFamily="34" charset="0"/>
              </a:rPr>
              <a:t>	token </a:t>
            </a:r>
            <a:r>
              <a:rPr lang="en-US" sz="1200" dirty="0" err="1">
                <a:solidFill>
                  <a:srgbClr val="000000"/>
                </a:solidFill>
                <a:latin typeface="Arial" panose="020B0604020202020204" pitchFamily="34" charset="0"/>
              </a:rPr>
              <a:t>url</a:t>
            </a:r>
            <a:r>
              <a:rPr lang="en-US" sz="1200" dirty="0">
                <a:solidFill>
                  <a:srgbClr val="000000"/>
                </a:solidFill>
                <a:latin typeface="Arial" panose="020B0604020202020204" pitchFamily="34" charset="0"/>
              </a:rPr>
              <a:t> </a:t>
            </a:r>
            <a:r>
              <a:rPr lang="en-US" sz="1200" b="1" u="sng" dirty="0">
                <a:solidFill>
                  <a:srgbClr val="0000FF"/>
                </a:solidFill>
                <a:latin typeface="Arial" panose="020B0604020202020204" pitchFamily="34" charset="0"/>
                <a:hlinkClick r:id="rId3"/>
              </a:rPr>
              <a:t>https://9.42.89.135:9443/oidc/endpoint/OP/token</a:t>
            </a:r>
            <a:endParaRPr lang="en-US" sz="800" dirty="0">
              <a:solidFill>
                <a:srgbClr val="000000"/>
              </a:solidFill>
              <a:latin typeface="Arial" panose="020B0604020202020204" pitchFamily="34" charset="0"/>
              <a:hlinkClick r:id="rId3"/>
            </a:endParaRPr>
          </a:p>
          <a:p>
            <a:pPr lvl="0"/>
            <a:r>
              <a:rPr lang="en-US" sz="1200" dirty="0">
                <a:solidFill>
                  <a:srgbClr val="000000"/>
                </a:solidFill>
                <a:latin typeface="Arial" panose="020B0604020202020204" pitchFamily="34" charset="0"/>
              </a:rPr>
              <a:t>	issuer identifier </a:t>
            </a:r>
            <a:r>
              <a:rPr lang="en-US" sz="1200" b="1" u="sng" dirty="0">
                <a:solidFill>
                  <a:srgbClr val="0000FF"/>
                </a:solidFill>
                <a:latin typeface="Arial" panose="020B0604020202020204" pitchFamily="34" charset="0"/>
                <a:hlinkClick r:id="rId4"/>
              </a:rPr>
              <a:t>https://9.42.89.135:9443/oidc/endpoint/OP</a:t>
            </a:r>
            <a:endParaRPr lang="en-US" sz="800" dirty="0">
              <a:solidFill>
                <a:srgbClr val="000000"/>
              </a:solidFill>
              <a:latin typeface="Arial" panose="020B0604020202020204" pitchFamily="34" charset="0"/>
              <a:hlinkClick r:id="rId4"/>
            </a:endParaRPr>
          </a:p>
          <a:p>
            <a:endParaRPr lang="en-US" dirty="0"/>
          </a:p>
          <a:p>
            <a:r>
              <a:rPr lang="en-US" dirty="0"/>
              <a:t>4. Import certificates if required</a:t>
            </a:r>
          </a:p>
          <a:p>
            <a:r>
              <a:rPr lang="en-US" dirty="0"/>
              <a:t>5. Restart the Application Server</a:t>
            </a:r>
          </a:p>
        </p:txBody>
      </p:sp>
      <p:pic>
        <p:nvPicPr>
          <p:cNvPr id="5" name="Picture 4">
            <a:extLst>
              <a:ext uri="{FF2B5EF4-FFF2-40B4-BE49-F238E27FC236}">
                <a16:creationId xmlns:a16="http://schemas.microsoft.com/office/drawing/2014/main" id="{0EAE786F-B193-4334-BAFB-C79B8E6B1372}"/>
              </a:ext>
            </a:extLst>
          </p:cNvPr>
          <p:cNvPicPr>
            <a:picLocks noChangeAspect="1"/>
          </p:cNvPicPr>
          <p:nvPr/>
        </p:nvPicPr>
        <p:blipFill>
          <a:blip r:embed="rId5"/>
          <a:stretch>
            <a:fillRect/>
          </a:stretch>
        </p:blipFill>
        <p:spPr>
          <a:xfrm>
            <a:off x="1594870" y="3795713"/>
            <a:ext cx="8278640" cy="2381250"/>
          </a:xfrm>
          <a:prstGeom prst="rect">
            <a:avLst/>
          </a:prstGeom>
        </p:spPr>
      </p:pic>
      <p:sp>
        <p:nvSpPr>
          <p:cNvPr id="6" name="TextBox 5">
            <a:extLst>
              <a:ext uri="{FF2B5EF4-FFF2-40B4-BE49-F238E27FC236}">
                <a16:creationId xmlns:a16="http://schemas.microsoft.com/office/drawing/2014/main" id="{F71D5DB9-4293-41DB-B35D-DFD1650FFCD7}"/>
              </a:ext>
            </a:extLst>
          </p:cNvPr>
          <p:cNvSpPr txBox="1"/>
          <p:nvPr/>
        </p:nvSpPr>
        <p:spPr>
          <a:xfrm>
            <a:off x="6241408" y="5410899"/>
            <a:ext cx="1157767" cy="369332"/>
          </a:xfrm>
          <a:prstGeom prst="rect">
            <a:avLst/>
          </a:prstGeom>
          <a:solidFill>
            <a:schemeClr val="bg1"/>
          </a:solidFill>
        </p:spPr>
        <p:txBody>
          <a:bodyPr wrap="square" rtlCol="0">
            <a:spAutoFit/>
          </a:bodyPr>
          <a:lstStyle/>
          <a:p>
            <a:r>
              <a:rPr lang="en-US" dirty="0">
                <a:solidFill>
                  <a:srgbClr val="FF0000"/>
                </a:solidFill>
              </a:rPr>
              <a:t>DISABLE</a:t>
            </a:r>
          </a:p>
        </p:txBody>
      </p:sp>
    </p:spTree>
    <p:extLst>
      <p:ext uri="{BB962C8B-B14F-4D97-AF65-F5344CB8AC3E}">
        <p14:creationId xmlns:p14="http://schemas.microsoft.com/office/powerpoint/2010/main" val="394097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744E93-CA30-4F68-BCE5-01DCAF578F53}"/>
              </a:ext>
            </a:extLst>
          </p:cNvPr>
          <p:cNvSpPr>
            <a:spLocks noGrp="1"/>
          </p:cNvSpPr>
          <p:nvPr>
            <p:ph type="title"/>
          </p:nvPr>
        </p:nvSpPr>
        <p:spPr/>
        <p:txBody>
          <a:bodyPr/>
          <a:lstStyle/>
          <a:p>
            <a:r>
              <a:rPr lang="en-US" dirty="0"/>
              <a:t>Single Sign </a:t>
            </a:r>
            <a:r>
              <a:rPr lang="en-US"/>
              <a:t>On Architecture</a:t>
            </a:r>
          </a:p>
        </p:txBody>
      </p:sp>
      <p:sp>
        <p:nvSpPr>
          <p:cNvPr id="8" name="Rectangle: Rounded Corners 7">
            <a:extLst>
              <a:ext uri="{FF2B5EF4-FFF2-40B4-BE49-F238E27FC236}">
                <a16:creationId xmlns:a16="http://schemas.microsoft.com/office/drawing/2014/main" id="{3A3AA4F7-47E2-4FB4-82B0-F81FFF0593CC}"/>
              </a:ext>
            </a:extLst>
          </p:cNvPr>
          <p:cNvSpPr/>
          <p:nvPr/>
        </p:nvSpPr>
        <p:spPr>
          <a:xfrm>
            <a:off x="8357120" y="1068042"/>
            <a:ext cx="1644243" cy="156874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OpenID Provider</a:t>
            </a:r>
          </a:p>
        </p:txBody>
      </p:sp>
      <p:cxnSp>
        <p:nvCxnSpPr>
          <p:cNvPr id="9" name="Straight Arrow Connector 8">
            <a:extLst>
              <a:ext uri="{FF2B5EF4-FFF2-40B4-BE49-F238E27FC236}">
                <a16:creationId xmlns:a16="http://schemas.microsoft.com/office/drawing/2014/main" id="{C83718C3-3503-4AB1-86FC-5332AC87A481}"/>
              </a:ext>
            </a:extLst>
          </p:cNvPr>
          <p:cNvCxnSpPr>
            <a:cxnSpLocks/>
          </p:cNvCxnSpPr>
          <p:nvPr/>
        </p:nvCxnSpPr>
        <p:spPr>
          <a:xfrm flipV="1">
            <a:off x="2501605" y="2636784"/>
            <a:ext cx="0" cy="2021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3912C8-4EF1-4FB0-9358-F826E2323205}"/>
              </a:ext>
            </a:extLst>
          </p:cNvPr>
          <p:cNvSpPr txBox="1"/>
          <p:nvPr/>
        </p:nvSpPr>
        <p:spPr>
          <a:xfrm>
            <a:off x="605693" y="2976429"/>
            <a:ext cx="1979802" cy="646331"/>
          </a:xfrm>
          <a:prstGeom prst="rect">
            <a:avLst/>
          </a:prstGeom>
          <a:noFill/>
        </p:spPr>
        <p:txBody>
          <a:bodyPr wrap="square" rtlCol="0">
            <a:spAutoFit/>
          </a:bodyPr>
          <a:lstStyle/>
          <a:p>
            <a:r>
              <a:rPr lang="en-US" i="1" dirty="0"/>
              <a:t>1.</a:t>
            </a:r>
          </a:p>
          <a:p>
            <a:r>
              <a:rPr lang="en-US" i="1" dirty="0"/>
              <a:t>/ideas/oauth/login </a:t>
            </a:r>
          </a:p>
        </p:txBody>
      </p:sp>
      <p:cxnSp>
        <p:nvCxnSpPr>
          <p:cNvPr id="11" name="Straight Arrow Connector 10">
            <a:extLst>
              <a:ext uri="{FF2B5EF4-FFF2-40B4-BE49-F238E27FC236}">
                <a16:creationId xmlns:a16="http://schemas.microsoft.com/office/drawing/2014/main" id="{C00CA2E6-18C4-48C8-85B1-8C4DD092975B}"/>
              </a:ext>
            </a:extLst>
          </p:cNvPr>
          <p:cNvCxnSpPr>
            <a:cxnSpLocks/>
          </p:cNvCxnSpPr>
          <p:nvPr/>
        </p:nvCxnSpPr>
        <p:spPr>
          <a:xfrm>
            <a:off x="3768342" y="1609131"/>
            <a:ext cx="45887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81CE69E-1E49-4A37-9C18-3EB260739054}"/>
              </a:ext>
            </a:extLst>
          </p:cNvPr>
          <p:cNvSpPr txBox="1"/>
          <p:nvPr/>
        </p:nvSpPr>
        <p:spPr>
          <a:xfrm>
            <a:off x="4808577" y="685801"/>
            <a:ext cx="2823593" cy="923330"/>
          </a:xfrm>
          <a:prstGeom prst="rect">
            <a:avLst/>
          </a:prstGeom>
          <a:noFill/>
        </p:spPr>
        <p:txBody>
          <a:bodyPr wrap="none" rtlCol="0">
            <a:spAutoFit/>
          </a:bodyPr>
          <a:lstStyle/>
          <a:p>
            <a:r>
              <a:rPr lang="en-US" dirty="0"/>
              <a:t>2.</a:t>
            </a:r>
          </a:p>
          <a:p>
            <a:r>
              <a:rPr lang="en-US" dirty="0"/>
              <a:t>Redirect to OpenID provider</a:t>
            </a:r>
            <a:br>
              <a:rPr lang="en-US" dirty="0"/>
            </a:br>
            <a:r>
              <a:rPr lang="en-US" dirty="0"/>
              <a:t>login page</a:t>
            </a:r>
          </a:p>
        </p:txBody>
      </p:sp>
      <p:cxnSp>
        <p:nvCxnSpPr>
          <p:cNvPr id="13" name="Straight Arrow Connector 12">
            <a:extLst>
              <a:ext uri="{FF2B5EF4-FFF2-40B4-BE49-F238E27FC236}">
                <a16:creationId xmlns:a16="http://schemas.microsoft.com/office/drawing/2014/main" id="{95F10FE5-2EDE-4267-8A87-06A1DB98E4C5}"/>
              </a:ext>
            </a:extLst>
          </p:cNvPr>
          <p:cNvCxnSpPr>
            <a:cxnSpLocks/>
          </p:cNvCxnSpPr>
          <p:nvPr/>
        </p:nvCxnSpPr>
        <p:spPr>
          <a:xfrm flipH="1">
            <a:off x="3768342" y="2074721"/>
            <a:ext cx="4588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99A308-4C51-4D5C-93F0-6BCDB274C3CA}"/>
              </a:ext>
            </a:extLst>
          </p:cNvPr>
          <p:cNvSpPr txBox="1"/>
          <p:nvPr/>
        </p:nvSpPr>
        <p:spPr>
          <a:xfrm>
            <a:off x="5207881" y="2040733"/>
            <a:ext cx="1479829" cy="646331"/>
          </a:xfrm>
          <a:prstGeom prst="rect">
            <a:avLst/>
          </a:prstGeom>
          <a:noFill/>
        </p:spPr>
        <p:txBody>
          <a:bodyPr wrap="none" rtlCol="0">
            <a:spAutoFit/>
          </a:bodyPr>
          <a:lstStyle/>
          <a:p>
            <a:r>
              <a:rPr lang="en-US" dirty="0"/>
              <a:t>3.</a:t>
            </a:r>
          </a:p>
          <a:p>
            <a:r>
              <a:rPr lang="en-US" dirty="0"/>
              <a:t>OpenID token</a:t>
            </a:r>
          </a:p>
        </p:txBody>
      </p:sp>
      <p:cxnSp>
        <p:nvCxnSpPr>
          <p:cNvPr id="15" name="Straight Arrow Connector 14">
            <a:extLst>
              <a:ext uri="{FF2B5EF4-FFF2-40B4-BE49-F238E27FC236}">
                <a16:creationId xmlns:a16="http://schemas.microsoft.com/office/drawing/2014/main" id="{DFF937D8-2C59-47EE-ADBA-4FA82D77802B}"/>
              </a:ext>
            </a:extLst>
          </p:cNvPr>
          <p:cNvCxnSpPr>
            <a:cxnSpLocks/>
          </p:cNvCxnSpPr>
          <p:nvPr/>
        </p:nvCxnSpPr>
        <p:spPr>
          <a:xfrm>
            <a:off x="3265003" y="2636783"/>
            <a:ext cx="0" cy="202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3D6B0F2-64E6-4115-90FC-8298BBB1DE97}"/>
              </a:ext>
            </a:extLst>
          </p:cNvPr>
          <p:cNvSpPr txBox="1"/>
          <p:nvPr/>
        </p:nvSpPr>
        <p:spPr>
          <a:xfrm>
            <a:off x="3231447" y="3014071"/>
            <a:ext cx="1029384" cy="646331"/>
          </a:xfrm>
          <a:prstGeom prst="rect">
            <a:avLst/>
          </a:prstGeom>
          <a:noFill/>
        </p:spPr>
        <p:txBody>
          <a:bodyPr wrap="none" rtlCol="0">
            <a:spAutoFit/>
          </a:bodyPr>
          <a:lstStyle/>
          <a:p>
            <a:r>
              <a:rPr lang="en-US" dirty="0"/>
              <a:t>4.</a:t>
            </a:r>
          </a:p>
          <a:p>
            <a:r>
              <a:rPr lang="en-US" dirty="0"/>
              <a:t>IGI token</a:t>
            </a:r>
          </a:p>
        </p:txBody>
      </p:sp>
      <p:sp>
        <p:nvSpPr>
          <p:cNvPr id="17" name="TextBox 16">
            <a:extLst>
              <a:ext uri="{FF2B5EF4-FFF2-40B4-BE49-F238E27FC236}">
                <a16:creationId xmlns:a16="http://schemas.microsoft.com/office/drawing/2014/main" id="{38F20361-0863-462A-A2CF-E2A0B49E6659}"/>
              </a:ext>
            </a:extLst>
          </p:cNvPr>
          <p:cNvSpPr txBox="1"/>
          <p:nvPr/>
        </p:nvSpPr>
        <p:spPr>
          <a:xfrm>
            <a:off x="5207881" y="3560113"/>
            <a:ext cx="5963748" cy="2308324"/>
          </a:xfrm>
          <a:prstGeom prst="rect">
            <a:avLst/>
          </a:prstGeom>
          <a:noFill/>
        </p:spPr>
        <p:txBody>
          <a:bodyPr wrap="none" rtlCol="0">
            <a:spAutoFit/>
          </a:bodyPr>
          <a:lstStyle/>
          <a:p>
            <a:r>
              <a:rPr lang="en-US" dirty="0"/>
              <a:t>1. Invoke </a:t>
            </a:r>
            <a:r>
              <a:rPr lang="en-US" dirty="0" err="1"/>
              <a:t>ReST</a:t>
            </a:r>
            <a:r>
              <a:rPr lang="en-US" dirty="0"/>
              <a:t> call to </a:t>
            </a:r>
            <a:r>
              <a:rPr lang="en-US" i="1" dirty="0"/>
              <a:t>/ideas/</a:t>
            </a:r>
            <a:r>
              <a:rPr lang="en-US" i="1" dirty="0" err="1"/>
              <a:t>oauth</a:t>
            </a:r>
            <a:r>
              <a:rPr lang="en-US" i="1" dirty="0"/>
              <a:t>/login.</a:t>
            </a:r>
          </a:p>
          <a:p>
            <a:r>
              <a:rPr lang="en-US" dirty="0"/>
              <a:t>2.</a:t>
            </a:r>
            <a:r>
              <a:rPr lang="en-US" i="1" dirty="0"/>
              <a:t> </a:t>
            </a:r>
            <a:r>
              <a:rPr lang="en-US" dirty="0"/>
              <a:t>IGI</a:t>
            </a:r>
            <a:r>
              <a:rPr lang="en-US" i="1" dirty="0"/>
              <a:t> </a:t>
            </a:r>
            <a:r>
              <a:rPr lang="en-US" dirty="0"/>
              <a:t>redirects to OpenID provider to perform login operation</a:t>
            </a:r>
          </a:p>
          <a:p>
            <a:r>
              <a:rPr lang="en-US" dirty="0"/>
              <a:t>3. If login successfully, an OpenID token is provided and</a:t>
            </a:r>
          </a:p>
          <a:p>
            <a:r>
              <a:rPr lang="en-US" dirty="0"/>
              <a:t>     sent back to IGI</a:t>
            </a:r>
          </a:p>
          <a:p>
            <a:r>
              <a:rPr lang="en-US" dirty="0"/>
              <a:t>4. IGI calculates its custom token from the OpenID token</a:t>
            </a:r>
            <a:br>
              <a:rPr lang="en-US" dirty="0"/>
            </a:br>
            <a:r>
              <a:rPr lang="en-US" dirty="0"/>
              <a:t>    (IGI token doesn’t follow any standards, it’s a custom token)</a:t>
            </a:r>
          </a:p>
          <a:p>
            <a:r>
              <a:rPr lang="en-US" dirty="0"/>
              <a:t>    and returns it to client</a:t>
            </a:r>
            <a:br>
              <a:rPr lang="en-US" dirty="0"/>
            </a:br>
            <a:r>
              <a:rPr lang="en-US" dirty="0"/>
              <a:t>5. Client uses the returned token to invoke next </a:t>
            </a:r>
            <a:r>
              <a:rPr lang="en-US" dirty="0" err="1"/>
              <a:t>ReST</a:t>
            </a:r>
            <a:r>
              <a:rPr lang="en-US" dirty="0"/>
              <a:t> APIs</a:t>
            </a:r>
          </a:p>
        </p:txBody>
      </p:sp>
      <p:sp>
        <p:nvSpPr>
          <p:cNvPr id="18" name="Rectangle: Rounded Corners 17">
            <a:extLst>
              <a:ext uri="{FF2B5EF4-FFF2-40B4-BE49-F238E27FC236}">
                <a16:creationId xmlns:a16="http://schemas.microsoft.com/office/drawing/2014/main" id="{67CD5775-E844-4213-86BD-2C6ECCDCED50}"/>
              </a:ext>
            </a:extLst>
          </p:cNvPr>
          <p:cNvSpPr/>
          <p:nvPr/>
        </p:nvSpPr>
        <p:spPr>
          <a:xfrm>
            <a:off x="2189017" y="1068042"/>
            <a:ext cx="1557122" cy="15687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IGI</a:t>
            </a:r>
          </a:p>
        </p:txBody>
      </p:sp>
      <p:sp>
        <p:nvSpPr>
          <p:cNvPr id="19" name="Rectangle: Rounded Corners 18">
            <a:extLst>
              <a:ext uri="{FF2B5EF4-FFF2-40B4-BE49-F238E27FC236}">
                <a16:creationId xmlns:a16="http://schemas.microsoft.com/office/drawing/2014/main" id="{5A876777-A9BA-4B5D-9BB6-59157269094D}"/>
              </a:ext>
            </a:extLst>
          </p:cNvPr>
          <p:cNvSpPr/>
          <p:nvPr/>
        </p:nvSpPr>
        <p:spPr>
          <a:xfrm>
            <a:off x="2189017" y="4658529"/>
            <a:ext cx="1478422" cy="12099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Client</a:t>
            </a:r>
          </a:p>
        </p:txBody>
      </p:sp>
    </p:spTree>
    <p:extLst>
      <p:ext uri="{BB962C8B-B14F-4D97-AF65-F5344CB8AC3E}">
        <p14:creationId xmlns:p14="http://schemas.microsoft.com/office/powerpoint/2010/main" val="12397344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IBM Security 16x10 Defualt Template">
  <a:themeElements>
    <a:clrScheme name="IBMSecurity_Colors_2016-05-02">
      <a:dk1>
        <a:srgbClr val="1D3649"/>
      </a:dk1>
      <a:lt1>
        <a:srgbClr val="FFFFFF"/>
      </a:lt1>
      <a:dk2>
        <a:srgbClr val="1D3649"/>
      </a:dk2>
      <a:lt2>
        <a:srgbClr val="E0E0E0"/>
      </a:lt2>
      <a:accent1>
        <a:srgbClr val="325C80"/>
      </a:accent1>
      <a:accent2>
        <a:srgbClr val="4178BE"/>
      </a:accent2>
      <a:accent3>
        <a:srgbClr val="C0E6FF"/>
      </a:accent3>
      <a:accent4>
        <a:srgbClr val="5A5A5A"/>
      </a:accent4>
      <a:accent5>
        <a:srgbClr val="777777"/>
      </a:accent5>
      <a:accent6>
        <a:srgbClr val="AEAEAE"/>
      </a:accent6>
      <a:hlink>
        <a:srgbClr val="325C80"/>
      </a:hlink>
      <a:folHlink>
        <a:srgbClr val="325C80"/>
      </a:folHlink>
    </a:clrScheme>
    <a:fontScheme name="IBM Security_2016-04-27">
      <a:majorFont>
        <a:latin typeface="Arial"/>
        <a:ea typeface="ＭＳ Ｐゴシック"/>
        <a:cs typeface=""/>
      </a:majorFont>
      <a:minorFont>
        <a:latin typeface="Arial"/>
        <a:ea typeface="ＭＳ Ｐゴシック"/>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9050" cap="flat" cmpd="sng" algn="ctr">
          <a:no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400" b="0" i="0" u="none" strike="noStrike" kern="0" cap="none" spc="0" normalizeH="0" baseline="0" noProof="0" dirty="0" smtClean="0">
            <a:ln>
              <a:noFill/>
            </a:ln>
            <a:solidFill>
              <a:schemeClr val="bg1"/>
            </a:solidFill>
            <a:effectLst/>
            <a:uLnTx/>
            <a:uFillTx/>
            <a:ea typeface="+mn-ea"/>
            <a:cs typeface="Arial" panose="020B0604020202020204" pitchFamily="34" charset="0"/>
          </a:defRPr>
        </a:defPPr>
      </a:lstStyle>
    </a:spDef>
    <a:lnDef>
      <a:spPr>
        <a:ln w="19050">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solidFill>
              <a:srgbClr val="1D3649"/>
            </a:solidFill>
          </a:defRPr>
        </a:defPPr>
      </a:lstStyle>
    </a:txDef>
  </a:objectDefaults>
  <a:extraClrSchemeLst/>
  <a:extLst>
    <a:ext uri="{05A4C25C-085E-4340-85A3-A5531E510DB2}">
      <thm15:themeFamily xmlns:thm15="http://schemas.microsoft.com/office/thememl/2012/main" name="IBMSecurity_16x10_PresentationStandards_2016-04-29.potx" id="{5D1C0EFF-3F45-4F8F-8B7C-666B43FAB196}" vid="{BF2D3C32-D89C-4D5B-9938-A27CE44083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139</Words>
  <Application>Microsoft Office PowerPoint</Application>
  <PresentationFormat>Widescreen</PresentationFormat>
  <Paragraphs>56</Paragraphs>
  <Slides>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MS PGothic</vt:lpstr>
      <vt:lpstr>Arial</vt:lpstr>
      <vt:lpstr>Calibri</vt:lpstr>
      <vt:lpstr>Calibri Light</vt:lpstr>
      <vt:lpstr>Office Theme</vt:lpstr>
      <vt:lpstr>IBM Security 16x10 Defualt Template</vt:lpstr>
      <vt:lpstr>IGI ReST API Single Sing On </vt:lpstr>
      <vt:lpstr>Configure OpenID Provider in Virtual Appliance</vt:lpstr>
      <vt:lpstr>Single Sign On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LUIGI Biasi</dc:creator>
  <cp:lastModifiedBy>LUIGI Biasi</cp:lastModifiedBy>
  <cp:revision>9</cp:revision>
  <dcterms:created xsi:type="dcterms:W3CDTF">2018-06-04T08:41:49Z</dcterms:created>
  <dcterms:modified xsi:type="dcterms:W3CDTF">2018-06-04T09:25:45Z</dcterms:modified>
</cp:coreProperties>
</file>