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9" r:id="rId3"/>
    <p:sldId id="318" r:id="rId4"/>
    <p:sldId id="317" r:id="rId5"/>
    <p:sldId id="315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076F1-36AB-46BE-949B-72154D77856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FBA255-E8A3-4D76-A01D-13274135F8D9}">
      <dgm:prSet phldrT="[Text]"/>
      <dgm:spPr/>
      <dgm:t>
        <a:bodyPr/>
        <a:lstStyle/>
        <a:p>
          <a:r>
            <a:rPr lang="en-US" dirty="0" smtClean="0"/>
            <a:t>Robotic Mouth to Talk</a:t>
          </a:r>
        </a:p>
        <a:p>
          <a:r>
            <a:rPr lang="en-US" dirty="0" smtClean="0"/>
            <a:t>(Arduino +Transistor) </a:t>
          </a:r>
          <a:endParaRPr lang="en-US" dirty="0"/>
        </a:p>
      </dgm:t>
    </dgm:pt>
    <dgm:pt modelId="{38C955F2-8AAF-4BDC-8D57-E092C0205573}" type="parTrans" cxnId="{BD558D73-295B-4AFD-A1F4-821A9D62243A}">
      <dgm:prSet/>
      <dgm:spPr/>
      <dgm:t>
        <a:bodyPr/>
        <a:lstStyle/>
        <a:p>
          <a:endParaRPr lang="en-US"/>
        </a:p>
      </dgm:t>
    </dgm:pt>
    <dgm:pt modelId="{574EDA95-1618-409B-9398-FCFD150626EF}" type="sibTrans" cxnId="{BD558D73-295B-4AFD-A1F4-821A9D62243A}">
      <dgm:prSet/>
      <dgm:spPr/>
      <dgm:t>
        <a:bodyPr/>
        <a:lstStyle/>
        <a:p>
          <a:endParaRPr lang="en-US"/>
        </a:p>
      </dgm:t>
    </dgm:pt>
    <dgm:pt modelId="{33904BF1-85F3-4766-B047-1C93923BB65D}">
      <dgm:prSet phldrT="[Text]"/>
      <dgm:spPr/>
      <dgm:t>
        <a:bodyPr/>
        <a:lstStyle/>
        <a:p>
          <a:r>
            <a:rPr lang="en-US" dirty="0" smtClean="0"/>
            <a:t>Robotic Eyes to Blink/Color  </a:t>
          </a:r>
        </a:p>
        <a:p>
          <a:r>
            <a:rPr lang="en-US" dirty="0" smtClean="0"/>
            <a:t>(Arduino + LEDs)</a:t>
          </a:r>
          <a:endParaRPr lang="en-US" dirty="0"/>
        </a:p>
      </dgm:t>
    </dgm:pt>
    <dgm:pt modelId="{D95EEA15-FDAA-4545-AAB0-5E2BB32A9B9D}" type="parTrans" cxnId="{593E7861-22B6-42DB-8E47-5362C55F298F}">
      <dgm:prSet/>
      <dgm:spPr/>
      <dgm:t>
        <a:bodyPr/>
        <a:lstStyle/>
        <a:p>
          <a:endParaRPr lang="en-US"/>
        </a:p>
      </dgm:t>
    </dgm:pt>
    <dgm:pt modelId="{A1F44EC6-2C45-4C8B-806E-ED26128F4DD8}" type="sibTrans" cxnId="{593E7861-22B6-42DB-8E47-5362C55F298F}">
      <dgm:prSet/>
      <dgm:spPr/>
      <dgm:t>
        <a:bodyPr/>
        <a:lstStyle/>
        <a:p>
          <a:endParaRPr lang="en-US"/>
        </a:p>
      </dgm:t>
    </dgm:pt>
    <dgm:pt modelId="{0AEE5B30-C9D2-40B1-9756-12C1C54FB9D5}">
      <dgm:prSet phldrT="[Text]"/>
      <dgm:spPr/>
      <dgm:t>
        <a:bodyPr/>
        <a:lstStyle/>
        <a:p>
          <a:r>
            <a:rPr lang="en-US" dirty="0" smtClean="0"/>
            <a:t>Audio Speech to Text API   - STT              (Watson APIs)</a:t>
          </a:r>
          <a:endParaRPr lang="en-US" dirty="0"/>
        </a:p>
      </dgm:t>
    </dgm:pt>
    <dgm:pt modelId="{60FA0C0E-BCF7-4D16-AA85-8F35AC441B49}" type="parTrans" cxnId="{B1B8A880-F1BB-4C35-84B4-BFA30CE8BC1C}">
      <dgm:prSet/>
      <dgm:spPr/>
      <dgm:t>
        <a:bodyPr/>
        <a:lstStyle/>
        <a:p>
          <a:endParaRPr lang="en-US"/>
        </a:p>
      </dgm:t>
    </dgm:pt>
    <dgm:pt modelId="{C4E189AF-0371-4D47-9461-2810D2FF6779}" type="sibTrans" cxnId="{B1B8A880-F1BB-4C35-84B4-BFA30CE8BC1C}">
      <dgm:prSet/>
      <dgm:spPr/>
      <dgm:t>
        <a:bodyPr/>
        <a:lstStyle/>
        <a:p>
          <a:endParaRPr lang="en-US"/>
        </a:p>
      </dgm:t>
    </dgm:pt>
    <dgm:pt modelId="{B0FB6B94-316B-4429-8E3B-82B296F4BFBB}">
      <dgm:prSet phldrT="[Text]"/>
      <dgm:spPr/>
      <dgm:t>
        <a:bodyPr/>
        <a:lstStyle/>
        <a:p>
          <a:r>
            <a:rPr lang="en-US" strike="sngStrike" baseline="0" dirty="0" smtClean="0"/>
            <a:t>Text to Speech API (English accent?)  (Watson APIs)</a:t>
          </a:r>
          <a:endParaRPr lang="en-US" strike="sngStrike" baseline="0" dirty="0"/>
        </a:p>
      </dgm:t>
    </dgm:pt>
    <dgm:pt modelId="{BB5114BD-08AC-4D7B-9330-A7D7BD0BC856}" type="parTrans" cxnId="{4ED71100-F36C-4728-816B-C55A89F2F47D}">
      <dgm:prSet/>
      <dgm:spPr/>
      <dgm:t>
        <a:bodyPr/>
        <a:lstStyle/>
        <a:p>
          <a:endParaRPr lang="en-US"/>
        </a:p>
      </dgm:t>
    </dgm:pt>
    <dgm:pt modelId="{E6F9E9BF-AB6B-4637-9E18-1DF6767C644F}" type="sibTrans" cxnId="{4ED71100-F36C-4728-816B-C55A89F2F47D}">
      <dgm:prSet/>
      <dgm:spPr/>
      <dgm:t>
        <a:bodyPr/>
        <a:lstStyle/>
        <a:p>
          <a:endParaRPr lang="en-US"/>
        </a:p>
      </dgm:t>
    </dgm:pt>
    <dgm:pt modelId="{9F41E521-1A77-402C-A5BA-03039CA4E180}">
      <dgm:prSet phldrT="[Text]"/>
      <dgm:spPr/>
      <dgm:t>
        <a:bodyPr/>
        <a:lstStyle/>
        <a:p>
          <a:r>
            <a:rPr lang="en-US" dirty="0" smtClean="0"/>
            <a:t>JK Rowling 3D Printed Face?           (3-D_Printing) </a:t>
          </a:r>
          <a:endParaRPr lang="en-US" dirty="0"/>
        </a:p>
      </dgm:t>
    </dgm:pt>
    <dgm:pt modelId="{CE850D44-FEA8-4336-A72F-CD6B585C9705}" type="parTrans" cxnId="{92C76D32-38D7-48E1-8B6B-157B3A39E598}">
      <dgm:prSet/>
      <dgm:spPr/>
      <dgm:t>
        <a:bodyPr/>
        <a:lstStyle/>
        <a:p>
          <a:endParaRPr lang="en-US"/>
        </a:p>
      </dgm:t>
    </dgm:pt>
    <dgm:pt modelId="{A0196A8E-856B-436D-A109-CB646FAD25D0}" type="sibTrans" cxnId="{92C76D32-38D7-48E1-8B6B-157B3A39E598}">
      <dgm:prSet/>
      <dgm:spPr/>
      <dgm:t>
        <a:bodyPr/>
        <a:lstStyle/>
        <a:p>
          <a:endParaRPr lang="en-US"/>
        </a:p>
      </dgm:t>
    </dgm:pt>
    <dgm:pt modelId="{60B0AC7F-E3B9-4934-B42F-E75D2C6DC731}">
      <dgm:prSet phldrT="[Text]"/>
      <dgm:spPr/>
      <dgm:t>
        <a:bodyPr/>
        <a:lstStyle/>
        <a:p>
          <a:r>
            <a:rPr lang="en-US" dirty="0" smtClean="0"/>
            <a:t>Natural Language Classifier =</a:t>
          </a:r>
          <a:br>
            <a:rPr lang="en-US" dirty="0" smtClean="0"/>
          </a:br>
          <a:r>
            <a:rPr lang="en-US" dirty="0" smtClean="0"/>
            <a:t>Brain to Sort                 </a:t>
          </a:r>
          <a:br>
            <a:rPr lang="en-US" dirty="0" smtClean="0"/>
          </a:br>
          <a:r>
            <a:rPr lang="en-US" dirty="0" smtClean="0"/>
            <a:t>(IBM Watson Logic)</a:t>
          </a:r>
          <a:endParaRPr lang="en-US" dirty="0"/>
        </a:p>
      </dgm:t>
    </dgm:pt>
    <dgm:pt modelId="{284A53A6-6C96-4330-A165-FDB8BB05A63F}" type="parTrans" cxnId="{02A88CFA-FB0C-4427-99DA-80144E69E57F}">
      <dgm:prSet/>
      <dgm:spPr/>
      <dgm:t>
        <a:bodyPr/>
        <a:lstStyle/>
        <a:p>
          <a:endParaRPr lang="en-US"/>
        </a:p>
      </dgm:t>
    </dgm:pt>
    <dgm:pt modelId="{A5F3B516-6713-423D-AF2C-83125978FB4D}" type="sibTrans" cxnId="{02A88CFA-FB0C-4427-99DA-80144E69E57F}">
      <dgm:prSet/>
      <dgm:spPr/>
      <dgm:t>
        <a:bodyPr/>
        <a:lstStyle/>
        <a:p>
          <a:endParaRPr lang="en-US"/>
        </a:p>
      </dgm:t>
    </dgm:pt>
    <dgm:pt modelId="{42BE4AE2-033F-43E0-81C3-0D71E0809AD9}">
      <dgm:prSet phldrT="[Text]"/>
      <dgm:spPr/>
      <dgm:t>
        <a:bodyPr/>
        <a:lstStyle/>
        <a:p>
          <a:r>
            <a:rPr lang="en-US" dirty="0" smtClean="0"/>
            <a:t>Portable: Chassis, Power &amp; Sort Trigger</a:t>
          </a:r>
          <a:endParaRPr lang="en-US" dirty="0"/>
        </a:p>
      </dgm:t>
    </dgm:pt>
    <dgm:pt modelId="{FB4F9A97-7671-4B2E-8926-C6302CC36F72}" type="parTrans" cxnId="{9FF57C6D-4926-4183-B022-E813FB21F9D1}">
      <dgm:prSet/>
      <dgm:spPr/>
      <dgm:t>
        <a:bodyPr/>
        <a:lstStyle/>
        <a:p>
          <a:endParaRPr lang="en-US"/>
        </a:p>
      </dgm:t>
    </dgm:pt>
    <dgm:pt modelId="{8CA8EE65-675D-4640-8F71-97A0190C50DB}" type="sibTrans" cxnId="{9FF57C6D-4926-4183-B022-E813FB21F9D1}">
      <dgm:prSet/>
      <dgm:spPr/>
      <dgm:t>
        <a:bodyPr/>
        <a:lstStyle/>
        <a:p>
          <a:endParaRPr lang="en-US"/>
        </a:p>
      </dgm:t>
    </dgm:pt>
    <dgm:pt modelId="{C7CC29D1-3A3C-4C86-9A43-21CC312A311F}">
      <dgm:prSet phldrT="[Text]"/>
      <dgm:spPr/>
      <dgm:t>
        <a:bodyPr/>
        <a:lstStyle/>
        <a:p>
          <a:r>
            <a:rPr lang="en-US" dirty="0" smtClean="0"/>
            <a:t>Curate Audio and Web Page (?) Wand</a:t>
          </a:r>
          <a:endParaRPr lang="en-US" dirty="0"/>
        </a:p>
      </dgm:t>
    </dgm:pt>
    <dgm:pt modelId="{11A3F216-D49C-4161-BEAF-F619E2905C4F}" type="parTrans" cxnId="{55CFB748-1929-4854-B413-E195DF555FFB}">
      <dgm:prSet/>
      <dgm:spPr/>
      <dgm:t>
        <a:bodyPr/>
        <a:lstStyle/>
        <a:p>
          <a:endParaRPr lang="en-US"/>
        </a:p>
      </dgm:t>
    </dgm:pt>
    <dgm:pt modelId="{9684E834-E3FE-4D3A-81C8-99B2CF628ABD}" type="sibTrans" cxnId="{55CFB748-1929-4854-B413-E195DF555FFB}">
      <dgm:prSet/>
      <dgm:spPr/>
      <dgm:t>
        <a:bodyPr/>
        <a:lstStyle/>
        <a:p>
          <a:endParaRPr lang="en-US"/>
        </a:p>
      </dgm:t>
    </dgm:pt>
    <dgm:pt modelId="{7AD8D759-2034-4BF1-906D-8A3DC3DFB67F}" type="pres">
      <dgm:prSet presAssocID="{B11076F1-36AB-46BE-949B-72154D77856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5A303-58CA-4975-A58B-2DDAB2E39F09}" type="pres">
      <dgm:prSet presAssocID="{60B0AC7F-E3B9-4934-B42F-E75D2C6DC73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F71F8-0FE7-483C-8FAC-B468B81AB850}" type="pres">
      <dgm:prSet presAssocID="{A5F3B516-6713-423D-AF2C-83125978FB4D}" presName="sibTrans" presStyleCnt="0"/>
      <dgm:spPr/>
    </dgm:pt>
    <dgm:pt modelId="{8A372977-1230-4513-949E-C14664895E71}" type="pres">
      <dgm:prSet presAssocID="{2BFBA255-E8A3-4D76-A01D-13274135F8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2A241-91D0-4367-AE9C-873363878DB7}" type="pres">
      <dgm:prSet presAssocID="{574EDA95-1618-409B-9398-FCFD150626EF}" presName="sibTrans" presStyleCnt="0"/>
      <dgm:spPr/>
    </dgm:pt>
    <dgm:pt modelId="{9D044EC0-CD78-4709-88C2-24E629829E96}" type="pres">
      <dgm:prSet presAssocID="{33904BF1-85F3-4766-B047-1C93923BB65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42966-1ED5-46C4-8DF1-BC41D8BD99C4}" type="pres">
      <dgm:prSet presAssocID="{A1F44EC6-2C45-4C8B-806E-ED26128F4DD8}" presName="sibTrans" presStyleCnt="0"/>
      <dgm:spPr/>
    </dgm:pt>
    <dgm:pt modelId="{69EACA31-C306-4BB4-8957-AA43C7CE3EF9}" type="pres">
      <dgm:prSet presAssocID="{0AEE5B30-C9D2-40B1-9756-12C1C54FB9D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A054A-5703-4641-B01C-9D47883E8595}" type="pres">
      <dgm:prSet presAssocID="{C4E189AF-0371-4D47-9461-2810D2FF6779}" presName="sibTrans" presStyleCnt="0"/>
      <dgm:spPr/>
    </dgm:pt>
    <dgm:pt modelId="{4AD5EF2D-BC59-4A35-8DAD-C6BB97358A3D}" type="pres">
      <dgm:prSet presAssocID="{B0FB6B94-316B-4429-8E3B-82B296F4BFB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6E69F-8E7F-45A4-B48D-81AD6380436A}" type="pres">
      <dgm:prSet presAssocID="{E6F9E9BF-AB6B-4637-9E18-1DF6767C644F}" presName="sibTrans" presStyleCnt="0"/>
      <dgm:spPr/>
    </dgm:pt>
    <dgm:pt modelId="{3C5ABB4C-A35C-4567-9B83-30AB7116F840}" type="pres">
      <dgm:prSet presAssocID="{9F41E521-1A77-402C-A5BA-03039CA4E18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84629-0A71-4E53-89CF-F7A276AD407E}" type="pres">
      <dgm:prSet presAssocID="{A0196A8E-856B-436D-A109-CB646FAD25D0}" presName="sibTrans" presStyleCnt="0"/>
      <dgm:spPr/>
    </dgm:pt>
    <dgm:pt modelId="{ED75F104-F60E-4A96-8EFF-2CE5BBE5E696}" type="pres">
      <dgm:prSet presAssocID="{42BE4AE2-033F-43E0-81C3-0D71E0809AD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CC28E-3EB7-4350-8D8E-594071EEFC99}" type="pres">
      <dgm:prSet presAssocID="{8CA8EE65-675D-4640-8F71-97A0190C50DB}" presName="sibTrans" presStyleCnt="0"/>
      <dgm:spPr/>
    </dgm:pt>
    <dgm:pt modelId="{201A0CC0-89DB-401E-98DA-6F7FEB1085A8}" type="pres">
      <dgm:prSet presAssocID="{C7CC29D1-3A3C-4C86-9A43-21CC312A31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A8E7DE-DD81-40B9-8D6D-846C75B64DA1}" type="presOf" srcId="{C7CC29D1-3A3C-4C86-9A43-21CC312A311F}" destId="{201A0CC0-89DB-401E-98DA-6F7FEB1085A8}" srcOrd="0" destOrd="0" presId="urn:microsoft.com/office/officeart/2005/8/layout/default"/>
    <dgm:cxn modelId="{86544FB0-34DE-458F-82AF-6BF2E696A838}" type="presOf" srcId="{2BFBA255-E8A3-4D76-A01D-13274135F8D9}" destId="{8A372977-1230-4513-949E-C14664895E71}" srcOrd="0" destOrd="0" presId="urn:microsoft.com/office/officeart/2005/8/layout/default"/>
    <dgm:cxn modelId="{B1B8A880-F1BB-4C35-84B4-BFA30CE8BC1C}" srcId="{B11076F1-36AB-46BE-949B-72154D778563}" destId="{0AEE5B30-C9D2-40B1-9756-12C1C54FB9D5}" srcOrd="3" destOrd="0" parTransId="{60FA0C0E-BCF7-4D16-AA85-8F35AC441B49}" sibTransId="{C4E189AF-0371-4D47-9461-2810D2FF6779}"/>
    <dgm:cxn modelId="{78E31FAD-22F6-4BEF-AFF3-6453BD5104E9}" type="presOf" srcId="{B0FB6B94-316B-4429-8E3B-82B296F4BFBB}" destId="{4AD5EF2D-BC59-4A35-8DAD-C6BB97358A3D}" srcOrd="0" destOrd="0" presId="urn:microsoft.com/office/officeart/2005/8/layout/default"/>
    <dgm:cxn modelId="{75361C95-BEF2-4EEA-A6A2-8B3CE0F68F8E}" type="presOf" srcId="{9F41E521-1A77-402C-A5BA-03039CA4E180}" destId="{3C5ABB4C-A35C-4567-9B83-30AB7116F840}" srcOrd="0" destOrd="0" presId="urn:microsoft.com/office/officeart/2005/8/layout/default"/>
    <dgm:cxn modelId="{92C76D32-38D7-48E1-8B6B-157B3A39E598}" srcId="{B11076F1-36AB-46BE-949B-72154D778563}" destId="{9F41E521-1A77-402C-A5BA-03039CA4E180}" srcOrd="5" destOrd="0" parTransId="{CE850D44-FEA8-4336-A72F-CD6B585C9705}" sibTransId="{A0196A8E-856B-436D-A109-CB646FAD25D0}"/>
    <dgm:cxn modelId="{02A88CFA-FB0C-4427-99DA-80144E69E57F}" srcId="{B11076F1-36AB-46BE-949B-72154D778563}" destId="{60B0AC7F-E3B9-4934-B42F-E75D2C6DC731}" srcOrd="0" destOrd="0" parTransId="{284A53A6-6C96-4330-A165-FDB8BB05A63F}" sibTransId="{A5F3B516-6713-423D-AF2C-83125978FB4D}"/>
    <dgm:cxn modelId="{55CFB748-1929-4854-B413-E195DF555FFB}" srcId="{B11076F1-36AB-46BE-949B-72154D778563}" destId="{C7CC29D1-3A3C-4C86-9A43-21CC312A311F}" srcOrd="7" destOrd="0" parTransId="{11A3F216-D49C-4161-BEAF-F619E2905C4F}" sibTransId="{9684E834-E3FE-4D3A-81C8-99B2CF628ABD}"/>
    <dgm:cxn modelId="{7AA8E86A-0C14-407C-848D-A33EA077E1A6}" type="presOf" srcId="{60B0AC7F-E3B9-4934-B42F-E75D2C6DC731}" destId="{B145A303-58CA-4975-A58B-2DDAB2E39F09}" srcOrd="0" destOrd="0" presId="urn:microsoft.com/office/officeart/2005/8/layout/default"/>
    <dgm:cxn modelId="{CA2DB366-C735-45FE-B638-7835EEBDABCD}" type="presOf" srcId="{42BE4AE2-033F-43E0-81C3-0D71E0809AD9}" destId="{ED75F104-F60E-4A96-8EFF-2CE5BBE5E696}" srcOrd="0" destOrd="0" presId="urn:microsoft.com/office/officeart/2005/8/layout/default"/>
    <dgm:cxn modelId="{23117E6A-4108-4374-928E-55A2CB268B6D}" type="presOf" srcId="{33904BF1-85F3-4766-B047-1C93923BB65D}" destId="{9D044EC0-CD78-4709-88C2-24E629829E96}" srcOrd="0" destOrd="0" presId="urn:microsoft.com/office/officeart/2005/8/layout/default"/>
    <dgm:cxn modelId="{4ED71100-F36C-4728-816B-C55A89F2F47D}" srcId="{B11076F1-36AB-46BE-949B-72154D778563}" destId="{B0FB6B94-316B-4429-8E3B-82B296F4BFBB}" srcOrd="4" destOrd="0" parTransId="{BB5114BD-08AC-4D7B-9330-A7D7BD0BC856}" sibTransId="{E6F9E9BF-AB6B-4637-9E18-1DF6767C644F}"/>
    <dgm:cxn modelId="{62E12146-F722-44CD-A8E5-2496326435ED}" type="presOf" srcId="{0AEE5B30-C9D2-40B1-9756-12C1C54FB9D5}" destId="{69EACA31-C306-4BB4-8957-AA43C7CE3EF9}" srcOrd="0" destOrd="0" presId="urn:microsoft.com/office/officeart/2005/8/layout/default"/>
    <dgm:cxn modelId="{BC931B11-EF33-490B-A8C1-4BE2E79E289D}" type="presOf" srcId="{B11076F1-36AB-46BE-949B-72154D778563}" destId="{7AD8D759-2034-4BF1-906D-8A3DC3DFB67F}" srcOrd="0" destOrd="0" presId="urn:microsoft.com/office/officeart/2005/8/layout/default"/>
    <dgm:cxn modelId="{BD558D73-295B-4AFD-A1F4-821A9D62243A}" srcId="{B11076F1-36AB-46BE-949B-72154D778563}" destId="{2BFBA255-E8A3-4D76-A01D-13274135F8D9}" srcOrd="1" destOrd="0" parTransId="{38C955F2-8AAF-4BDC-8D57-E092C0205573}" sibTransId="{574EDA95-1618-409B-9398-FCFD150626EF}"/>
    <dgm:cxn modelId="{593E7861-22B6-42DB-8E47-5362C55F298F}" srcId="{B11076F1-36AB-46BE-949B-72154D778563}" destId="{33904BF1-85F3-4766-B047-1C93923BB65D}" srcOrd="2" destOrd="0" parTransId="{D95EEA15-FDAA-4545-AAB0-5E2BB32A9B9D}" sibTransId="{A1F44EC6-2C45-4C8B-806E-ED26128F4DD8}"/>
    <dgm:cxn modelId="{9FF57C6D-4926-4183-B022-E813FB21F9D1}" srcId="{B11076F1-36AB-46BE-949B-72154D778563}" destId="{42BE4AE2-033F-43E0-81C3-0D71E0809AD9}" srcOrd="6" destOrd="0" parTransId="{FB4F9A97-7671-4B2E-8926-C6302CC36F72}" sibTransId="{8CA8EE65-675D-4640-8F71-97A0190C50DB}"/>
    <dgm:cxn modelId="{7ABBC8BF-B41D-4A48-AE10-C9EBCEEB667C}" type="presParOf" srcId="{7AD8D759-2034-4BF1-906D-8A3DC3DFB67F}" destId="{B145A303-58CA-4975-A58B-2DDAB2E39F09}" srcOrd="0" destOrd="0" presId="urn:microsoft.com/office/officeart/2005/8/layout/default"/>
    <dgm:cxn modelId="{BB5348C2-EF9C-4ED2-9CF9-862A24CE637D}" type="presParOf" srcId="{7AD8D759-2034-4BF1-906D-8A3DC3DFB67F}" destId="{4F1F71F8-0FE7-483C-8FAC-B468B81AB850}" srcOrd="1" destOrd="0" presId="urn:microsoft.com/office/officeart/2005/8/layout/default"/>
    <dgm:cxn modelId="{CE48CFDB-3C1F-49D4-ABD3-44CBB84C89AF}" type="presParOf" srcId="{7AD8D759-2034-4BF1-906D-8A3DC3DFB67F}" destId="{8A372977-1230-4513-949E-C14664895E71}" srcOrd="2" destOrd="0" presId="urn:microsoft.com/office/officeart/2005/8/layout/default"/>
    <dgm:cxn modelId="{F2AA6F42-8DE1-4C48-A90A-3286F70D0589}" type="presParOf" srcId="{7AD8D759-2034-4BF1-906D-8A3DC3DFB67F}" destId="{FDB2A241-91D0-4367-AE9C-873363878DB7}" srcOrd="3" destOrd="0" presId="urn:microsoft.com/office/officeart/2005/8/layout/default"/>
    <dgm:cxn modelId="{2E226B46-FA5F-4F54-80BE-2CAE63D00B21}" type="presParOf" srcId="{7AD8D759-2034-4BF1-906D-8A3DC3DFB67F}" destId="{9D044EC0-CD78-4709-88C2-24E629829E96}" srcOrd="4" destOrd="0" presId="urn:microsoft.com/office/officeart/2005/8/layout/default"/>
    <dgm:cxn modelId="{78D64475-B0A0-4BD8-B94F-0ECBC0236677}" type="presParOf" srcId="{7AD8D759-2034-4BF1-906D-8A3DC3DFB67F}" destId="{ACC42966-1ED5-46C4-8DF1-BC41D8BD99C4}" srcOrd="5" destOrd="0" presId="urn:microsoft.com/office/officeart/2005/8/layout/default"/>
    <dgm:cxn modelId="{5B773E23-056F-4AC2-9B32-C72EF4115635}" type="presParOf" srcId="{7AD8D759-2034-4BF1-906D-8A3DC3DFB67F}" destId="{69EACA31-C306-4BB4-8957-AA43C7CE3EF9}" srcOrd="6" destOrd="0" presId="urn:microsoft.com/office/officeart/2005/8/layout/default"/>
    <dgm:cxn modelId="{AF7764E8-2B20-47D8-BE59-E8B6711EA8D8}" type="presParOf" srcId="{7AD8D759-2034-4BF1-906D-8A3DC3DFB67F}" destId="{959A054A-5703-4641-B01C-9D47883E8595}" srcOrd="7" destOrd="0" presId="urn:microsoft.com/office/officeart/2005/8/layout/default"/>
    <dgm:cxn modelId="{C1A9F129-00AD-4807-B539-A16470C3EAFE}" type="presParOf" srcId="{7AD8D759-2034-4BF1-906D-8A3DC3DFB67F}" destId="{4AD5EF2D-BC59-4A35-8DAD-C6BB97358A3D}" srcOrd="8" destOrd="0" presId="urn:microsoft.com/office/officeart/2005/8/layout/default"/>
    <dgm:cxn modelId="{A7B4780F-8EFE-40EF-A024-968FB577AA18}" type="presParOf" srcId="{7AD8D759-2034-4BF1-906D-8A3DC3DFB67F}" destId="{30E6E69F-8E7F-45A4-B48D-81AD6380436A}" srcOrd="9" destOrd="0" presId="urn:microsoft.com/office/officeart/2005/8/layout/default"/>
    <dgm:cxn modelId="{68FB050E-03C2-4C07-B361-AAAFA7F10ADD}" type="presParOf" srcId="{7AD8D759-2034-4BF1-906D-8A3DC3DFB67F}" destId="{3C5ABB4C-A35C-4567-9B83-30AB7116F840}" srcOrd="10" destOrd="0" presId="urn:microsoft.com/office/officeart/2005/8/layout/default"/>
    <dgm:cxn modelId="{6DADFDA9-4D9D-4A01-A300-B43085FAF7ED}" type="presParOf" srcId="{7AD8D759-2034-4BF1-906D-8A3DC3DFB67F}" destId="{1B684629-0A71-4E53-89CF-F7A276AD407E}" srcOrd="11" destOrd="0" presId="urn:microsoft.com/office/officeart/2005/8/layout/default"/>
    <dgm:cxn modelId="{57068BB2-194C-4016-9BDE-61E4E3869966}" type="presParOf" srcId="{7AD8D759-2034-4BF1-906D-8A3DC3DFB67F}" destId="{ED75F104-F60E-4A96-8EFF-2CE5BBE5E696}" srcOrd="12" destOrd="0" presId="urn:microsoft.com/office/officeart/2005/8/layout/default"/>
    <dgm:cxn modelId="{373E5548-B68B-4924-96BB-AA9807C7991F}" type="presParOf" srcId="{7AD8D759-2034-4BF1-906D-8A3DC3DFB67F}" destId="{DE6CC28E-3EB7-4350-8D8E-594071EEFC99}" srcOrd="13" destOrd="0" presId="urn:microsoft.com/office/officeart/2005/8/layout/default"/>
    <dgm:cxn modelId="{33707249-43A1-45F0-A5DC-E1F242F2BA3C}" type="presParOf" srcId="{7AD8D759-2034-4BF1-906D-8A3DC3DFB67F}" destId="{201A0CC0-89DB-401E-98DA-6F7FEB1085A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5A303-58CA-4975-A58B-2DDAB2E39F0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Natural Language Classifier =</a:t>
          </a:r>
          <a:br>
            <a:rPr lang="en-US" sz="2100" kern="1200" dirty="0" smtClean="0"/>
          </a:br>
          <a:r>
            <a:rPr lang="en-US" sz="2100" kern="1200" dirty="0" smtClean="0"/>
            <a:t>Brain to Sort                 </a:t>
          </a:r>
          <a:br>
            <a:rPr lang="en-US" sz="2100" kern="1200" dirty="0" smtClean="0"/>
          </a:br>
          <a:r>
            <a:rPr lang="en-US" sz="2100" kern="1200" dirty="0" smtClean="0"/>
            <a:t>(IBM Watson Logic)</a:t>
          </a:r>
          <a:endParaRPr lang="en-US" sz="2100" kern="1200" dirty="0"/>
        </a:p>
      </dsp:txBody>
      <dsp:txXfrm>
        <a:off x="3080" y="587032"/>
        <a:ext cx="2444055" cy="1466433"/>
      </dsp:txXfrm>
    </dsp:sp>
    <dsp:sp modelId="{8A372977-1230-4513-949E-C14664895E7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Robotic Mouth to Talk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(Arduino +Transistor) </a:t>
          </a:r>
          <a:endParaRPr lang="en-US" sz="2100" kern="1200" dirty="0"/>
        </a:p>
      </dsp:txBody>
      <dsp:txXfrm>
        <a:off x="2691541" y="587032"/>
        <a:ext cx="2444055" cy="1466433"/>
      </dsp:txXfrm>
    </dsp:sp>
    <dsp:sp modelId="{9D044EC0-CD78-4709-88C2-24E629829E9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Robotic Eyes to Blink/Color 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(Arduino + LEDs)</a:t>
          </a:r>
          <a:endParaRPr lang="en-US" sz="2100" kern="1200" dirty="0"/>
        </a:p>
      </dsp:txBody>
      <dsp:txXfrm>
        <a:off x="5380002" y="587032"/>
        <a:ext cx="2444055" cy="1466433"/>
      </dsp:txXfrm>
    </dsp:sp>
    <dsp:sp modelId="{69EACA31-C306-4BB4-8957-AA43C7CE3EF9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Audio Speech to Text API   - STT              (Watson APIs)</a:t>
          </a:r>
          <a:endParaRPr lang="en-US" sz="2100" kern="1200" dirty="0"/>
        </a:p>
      </dsp:txBody>
      <dsp:txXfrm>
        <a:off x="8068463" y="587032"/>
        <a:ext cx="2444055" cy="1466433"/>
      </dsp:txXfrm>
    </dsp:sp>
    <dsp:sp modelId="{4AD5EF2D-BC59-4A35-8DAD-C6BB97358A3D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strike="sngStrike" kern="1200" baseline="0" dirty="0" smtClean="0"/>
            <a:t>Text to Speech API (English accent?)  (Watson APIs)</a:t>
          </a:r>
          <a:endParaRPr lang="en-US" sz="2100" strike="sngStrike" kern="1200" baseline="0" dirty="0"/>
        </a:p>
      </dsp:txBody>
      <dsp:txXfrm>
        <a:off x="3080" y="2297871"/>
        <a:ext cx="2444055" cy="1466433"/>
      </dsp:txXfrm>
    </dsp:sp>
    <dsp:sp modelId="{3C5ABB4C-A35C-4567-9B83-30AB7116F840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JK Rowling 3D Printed Face?           (3-D_Printing) </a:t>
          </a:r>
          <a:endParaRPr lang="en-US" sz="2100" kern="1200" dirty="0"/>
        </a:p>
      </dsp:txBody>
      <dsp:txXfrm>
        <a:off x="2691541" y="2297871"/>
        <a:ext cx="2444055" cy="1466433"/>
      </dsp:txXfrm>
    </dsp:sp>
    <dsp:sp modelId="{ED75F104-F60E-4A96-8EFF-2CE5BBE5E696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Portable: Chassis, Power &amp; Sort Trigger</a:t>
          </a:r>
          <a:endParaRPr lang="en-US" sz="2100" kern="1200" dirty="0"/>
        </a:p>
      </dsp:txBody>
      <dsp:txXfrm>
        <a:off x="5380002" y="2297871"/>
        <a:ext cx="2444055" cy="1466433"/>
      </dsp:txXfrm>
    </dsp:sp>
    <dsp:sp modelId="{201A0CC0-89DB-401E-98DA-6F7FEB1085A8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Curate Audio and Web Page (?) Wand</a:t>
          </a:r>
          <a:endParaRPr lang="en-US" sz="2100" kern="1200" dirty="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25CD-0A83-4530-8843-03DA19AE681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2E8E-8D61-49DA-92B7-358A802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www.ibm.com/smarterplanet/us/en/ibmwatson/developer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212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THE IDEA: BUILD A HARRY POTTER SORTING HAT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8" y="1633539"/>
            <a:ext cx="3819525" cy="4319680"/>
          </a:xfrm>
          <a:prstGeom prst="rect">
            <a:avLst/>
          </a:prstGeom>
        </p:spPr>
      </p:pic>
      <p:pic>
        <p:nvPicPr>
          <p:cNvPr id="2050" name="Picture 2" descr="https://dreamtolearn.com/internal/doc-asset/3VXBR56B8PIN7EYFCCBGYHFWS/ha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15" y="1825625"/>
            <a:ext cx="3275585" cy="41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hoenixrisinghpa.files.wordpress.com/2015/04/in-a-pivotal-moment-harry-asks-the-sorting-hat-not-to-put-him-in-slyther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84" y="1825625"/>
            <a:ext cx="4093831" cy="41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-03.ibm.com/press/us/en/attachment/33231.wss?fileId=ATTACH_FILE2&amp;fileName=Watson-Avat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12" y="3200400"/>
            <a:ext cx="1415664" cy="14156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82035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7127"/>
            <a:ext cx="5246841" cy="47898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used 2 Cognitive Computing Services</a:t>
            </a:r>
          </a:p>
          <a:p>
            <a:pPr lvl="1"/>
            <a:r>
              <a:rPr lang="en-US" sz="1800" dirty="0" smtClean="0"/>
              <a:t>Speech to Text</a:t>
            </a:r>
          </a:p>
          <a:p>
            <a:pPr lvl="1"/>
            <a:r>
              <a:rPr lang="en-US" sz="1800" dirty="0" smtClean="0"/>
              <a:t>Natural Language Classifier (NLC)</a:t>
            </a:r>
          </a:p>
          <a:p>
            <a:r>
              <a:rPr lang="en-US" sz="2000" dirty="0" err="1" smtClean="0"/>
              <a:t>Bluemix</a:t>
            </a:r>
            <a:r>
              <a:rPr lang="en-US" sz="2000" dirty="0" smtClean="0"/>
              <a:t> Cloud platform Free 30 day trial</a:t>
            </a:r>
          </a:p>
          <a:p>
            <a:r>
              <a:rPr lang="en-US" sz="2000" dirty="0" smtClean="0">
                <a:hlinkClick r:id="rId2"/>
              </a:rPr>
              <a:t>http://www.ibm.com/smarterplanet/us/en/ibmwatson/developercloud/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38" y="0"/>
            <a:ext cx="5800165" cy="4787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38" y="4785792"/>
            <a:ext cx="5953562" cy="2072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428" y="3770150"/>
            <a:ext cx="2029010" cy="3060767"/>
          </a:xfrm>
          <a:prstGeom prst="rect">
            <a:avLst/>
          </a:prstGeom>
        </p:spPr>
      </p:pic>
      <p:sp>
        <p:nvSpPr>
          <p:cNvPr id="9" name="AutoShape 2" descr="Watson Announcement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25" y="3862668"/>
            <a:ext cx="3603803" cy="2735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14" y="123859"/>
            <a:ext cx="5871226" cy="102200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174684" y="2393511"/>
            <a:ext cx="1969748" cy="134706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09428" y="4169907"/>
            <a:ext cx="1956298" cy="134706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Stephen Hawking is </a:t>
            </a:r>
            <a:r>
              <a:rPr lang="en-US" sz="3600" dirty="0" err="1" smtClean="0"/>
              <a:t>Ravenclaw</a:t>
            </a:r>
            <a:r>
              <a:rPr lang="en-US" sz="3600" dirty="0" smtClean="0"/>
              <a:t>;  Hitler is </a:t>
            </a:r>
            <a:r>
              <a:rPr lang="en-US" sz="3600" dirty="0" err="1" smtClean="0"/>
              <a:t>Slytherin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4" y="1471052"/>
            <a:ext cx="5648325" cy="273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452002"/>
            <a:ext cx="5419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589243"/>
            <a:ext cx="10515600" cy="2458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Raspberry PI</a:t>
            </a:r>
            <a:br>
              <a:rPr lang="en-US" dirty="0" smtClean="0"/>
            </a:br>
            <a:r>
              <a:rPr lang="en-US" dirty="0" smtClean="0"/>
              <a:t>AI/Cognitive Computing/NLC/APIs</a:t>
            </a:r>
            <a:br>
              <a:rPr lang="en-US" dirty="0" smtClean="0"/>
            </a:br>
            <a:r>
              <a:rPr lang="en-US" dirty="0" smtClean="0"/>
              <a:t>SERVOS + Arduino</a:t>
            </a:r>
            <a:br>
              <a:rPr lang="en-US" dirty="0" smtClean="0"/>
            </a:br>
            <a:r>
              <a:rPr lang="en-US" dirty="0" smtClean="0"/>
              <a:t>HARRY Potter </a:t>
            </a:r>
            <a:br>
              <a:rPr lang="en-US" dirty="0" smtClean="0"/>
            </a:br>
            <a:r>
              <a:rPr lang="en-US" dirty="0" smtClean="0"/>
              <a:t>Speech to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3278842"/>
            <a:ext cx="4011706" cy="26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might want to hack together (?)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7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859" y="18176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>The wave of the future is not the conquest</a:t>
            </a:r>
            <a:b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</a:b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>of the world </a:t>
            </a:r>
            <a:r>
              <a:rPr lang="en-US" sz="4000" dirty="0" smtClean="0">
                <a:latin typeface="Kelvetica Nobis" panose="02000500000000000000" pitchFamily="2" charset="0"/>
                <a:cs typeface="Arial" panose="020B0604020202020204" pitchFamily="34" charset="0"/>
              </a:rPr>
              <a:t>by </a:t>
            </a: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>a single dogmatic creed</a:t>
            </a:r>
            <a:b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</a:b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>but the liberation of the </a:t>
            </a:r>
            <a:r>
              <a:rPr lang="en-US" sz="4000" b="1" u="sng" dirty="0">
                <a:latin typeface="Kelvetica Nobis" panose="02000500000000000000" pitchFamily="2" charset="0"/>
                <a:cs typeface="Arial" panose="020B0604020202020204" pitchFamily="34" charset="0"/>
              </a:rPr>
              <a:t>diverse energies</a:t>
            </a: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</a:br>
            <a:r>
              <a:rPr lang="en-US" sz="4000" dirty="0">
                <a:latin typeface="Kelvetica Nobis" panose="02000500000000000000" pitchFamily="2" charset="0"/>
                <a:cs typeface="Arial" panose="020B0604020202020204" pitchFamily="34" charset="0"/>
              </a:rPr>
              <a:t>of free nations and free </a:t>
            </a:r>
            <a:r>
              <a:rPr lang="en-US" sz="4000" dirty="0" smtClean="0">
                <a:latin typeface="Kelvetica Nobis" panose="02000500000000000000" pitchFamily="2" charset="0"/>
                <a:cs typeface="Arial" panose="020B0604020202020204" pitchFamily="34" charset="0"/>
              </a:rPr>
              <a:t>men</a:t>
            </a:r>
          </a:p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Kelvetica Nobis" panose="02000500000000000000" pitchFamily="2" charset="0"/>
                <a:cs typeface="Arial" panose="020B0604020202020204" pitchFamily="34" charset="0"/>
              </a:rPr>
              <a:t>John </a:t>
            </a:r>
            <a:r>
              <a:rPr lang="en-US" b="1" dirty="0" smtClean="0">
                <a:latin typeface="Kelvetica Nobis" panose="02000500000000000000" pitchFamily="2" charset="0"/>
                <a:cs typeface="Arial" panose="020B0604020202020204" pitchFamily="34" charset="0"/>
              </a:rPr>
              <a:t>F Kennedy</a:t>
            </a:r>
            <a:r>
              <a:rPr lang="en-US" b="1" dirty="0">
                <a:latin typeface="Kelvetica Nobis" panose="02000500000000000000" pitchFamily="2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21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Kelvetica Nobis</vt:lpstr>
      <vt:lpstr>Office Theme</vt:lpstr>
      <vt:lpstr>THE IDEA: BUILD A HARRY POTTER SORTING HAT</vt:lpstr>
      <vt:lpstr> </vt:lpstr>
      <vt:lpstr>Stephen Hawking is Ravenclaw;  Hitler is Slytherin</vt:lpstr>
      <vt:lpstr> Raspberry PI AI/Cognitive Computing/NLC/APIs SERVOS + Arduino HARRY Potter  Speech to Text  </vt:lpstr>
      <vt:lpstr>Things we might want to hack together (?)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Anderson</dc:creator>
  <cp:lastModifiedBy>Ryan Anderson</cp:lastModifiedBy>
  <cp:revision>84</cp:revision>
  <dcterms:created xsi:type="dcterms:W3CDTF">2015-10-20T07:51:22Z</dcterms:created>
  <dcterms:modified xsi:type="dcterms:W3CDTF">2015-10-28T03:27:03Z</dcterms:modified>
</cp:coreProperties>
</file>