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883" y="-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6985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0" spc="0">
                <a:solidFill>
                  <a:srgbClr val="E4E4E4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“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>
                <a:solidFill>
                  <a:srgbClr val="6B6D6D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</a:lstStyle>
          <a:p>
            <a:r>
              <a:t>-Johnny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1600" spc="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/>
              <a:t>THE Sorting </a:t>
            </a:r>
            <a:r>
              <a:rPr sz="5400" dirty="0" smtClean="0"/>
              <a:t>hat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The SCIENCE HACK </a:t>
            </a:r>
            <a:r>
              <a:rPr lang="en-US" sz="1200" smtClean="0"/>
              <a:t>DAY SFO 2015 team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000" dirty="0" smtClean="0"/>
              <a:t>Ryan </a:t>
            </a:r>
            <a:r>
              <a:rPr lang="en-US" sz="2000" dirty="0"/>
              <a:t>Anderson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Erik </a:t>
            </a:r>
            <a:r>
              <a:rPr lang="en-US" sz="2000" dirty="0" err="1" smtClean="0"/>
              <a:t>Danford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Xiaomin</a:t>
            </a:r>
            <a:r>
              <a:rPr lang="en-US" sz="2000" dirty="0" smtClean="0"/>
              <a:t> JIANG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Jordan Hart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Ognjen</a:t>
            </a:r>
            <a:r>
              <a:rPr lang="en-US" sz="2000" dirty="0"/>
              <a:t> </a:t>
            </a:r>
            <a:r>
              <a:rPr lang="en-US" sz="2000" dirty="0" err="1" smtClean="0"/>
              <a:t>Todic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David </a:t>
            </a:r>
            <a:r>
              <a:rPr lang="en-US" sz="2000" dirty="0" err="1" smtClean="0"/>
              <a:t>Uli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Chris </a:t>
            </a:r>
            <a:r>
              <a:rPr lang="en-US" sz="2000" dirty="0" smtClean="0"/>
              <a:t>Swanson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Jak</a:t>
            </a:r>
            <a:r>
              <a:rPr lang="en-US" sz="2000" dirty="0"/>
              <a:t> </a:t>
            </a:r>
            <a:r>
              <a:rPr lang="en-US" sz="2000" dirty="0" err="1" smtClean="0"/>
              <a:t>Kaj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.. AND WILLIAM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tumblr_lo74ldL68x1ql0adio1_500.gif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2" y="1723817"/>
            <a:ext cx="13004801" cy="6294324"/>
          </a:xfrm>
          <a:prstGeom prst="rect">
            <a:avLst/>
          </a:prstGeom>
        </p:spPr>
      </p:pic>
      <p:sp>
        <p:nvSpPr>
          <p:cNvPr id="132" name="Shape 132"/>
          <p:cNvSpPr>
            <a:spLocks noGrp="1"/>
          </p:cNvSpPr>
          <p:nvPr>
            <p:ph type="title" idx="4294967295"/>
          </p:nvPr>
        </p:nvSpPr>
        <p:spPr>
          <a:xfrm>
            <a:off x="-12028" y="2686124"/>
            <a:ext cx="13004801" cy="438135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sz="7400">
                <a:solidFill>
                  <a:srgbClr val="FFFFFF"/>
                </a:solidFill>
              </a:defRPr>
            </a:pPr>
            <a:r>
              <a:rPr sz="6600" dirty="0"/>
              <a:t>There's nothing hidden in your head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sz="7400">
                <a:solidFill>
                  <a:srgbClr val="FFFFFF"/>
                </a:solidFill>
              </a:defRPr>
            </a:pPr>
            <a:r>
              <a:rPr sz="6600" dirty="0"/>
              <a:t>The Sorting Hat can't see,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sz="7400">
                <a:solidFill>
                  <a:srgbClr val="FFFFFF"/>
                </a:solidFill>
              </a:defRPr>
            </a:pPr>
            <a:r>
              <a:rPr sz="6600" dirty="0"/>
              <a:t>So try me on and I will tell you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sz="7400">
                <a:solidFill>
                  <a:srgbClr val="FFFFFF"/>
                </a:solidFill>
              </a:defRPr>
            </a:pPr>
            <a:r>
              <a:rPr sz="6600" dirty="0"/>
              <a:t>Where you ought to be.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jWDBxkU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40955" y="585836"/>
            <a:ext cx="14841768" cy="871537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-25549" y="4000500"/>
            <a:ext cx="13004801" cy="1752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8400">
                <a:solidFill>
                  <a:srgbClr val="FFFFFF"/>
                </a:solidFill>
              </a:defRPr>
            </a:lvl1pPr>
          </a:lstStyle>
          <a:p>
            <a:r>
              <a:t>now tell me about yourself…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ryffindor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1940" r="21940"/>
          <a:stretch>
            <a:fillRect/>
          </a:stretch>
        </p:blipFill>
        <p:spPr>
          <a:xfrm>
            <a:off x="7531100" y="38100"/>
            <a:ext cx="5473700" cy="9753600"/>
          </a:xfrm>
          <a:prstGeom prst="rect">
            <a:avLst/>
          </a:prstGeom>
        </p:spPr>
      </p:pic>
      <p:sp>
        <p:nvSpPr>
          <p:cNvPr id="138" name="Shape 138"/>
          <p:cNvSpPr>
            <a:spLocks noGrp="1"/>
          </p:cNvSpPr>
          <p:nvPr>
            <p:ph type="body" idx="14"/>
          </p:nvPr>
        </p:nvSpPr>
        <p:spPr>
          <a:xfrm flipV="1">
            <a:off x="571500" y="7460552"/>
            <a:ext cx="6451600" cy="2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571500" y="5377605"/>
            <a:ext cx="6451600" cy="222265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r>
              <a:t>You are % Gryffindor! 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xfrm>
            <a:off x="571500" y="4191000"/>
            <a:ext cx="6451600" cy="1358900"/>
          </a:xfrm>
          <a:prstGeom prst="rect">
            <a:avLst/>
          </a:prstGeom>
        </p:spPr>
        <p:txBody>
          <a:bodyPr/>
          <a:lstStyle/>
          <a:p>
            <a:pPr defTabSz="496570">
              <a:spcBef>
                <a:spcPts val="500"/>
              </a:spcBef>
              <a:defRPr sz="4080"/>
            </a:pPr>
            <a:r>
              <a:t>The bravest are</a:t>
            </a:r>
          </a:p>
          <a:p>
            <a:pPr defTabSz="496570">
              <a:spcBef>
                <a:spcPts val="500"/>
              </a:spcBef>
              <a:defRPr sz="4080"/>
            </a:pPr>
            <a:r>
              <a:t>Prized far beyond the rest</a:t>
            </a:r>
          </a:p>
        </p:txBody>
      </p:sp>
      <p:sp>
        <p:nvSpPr>
          <p:cNvPr id="141" name="Shape 141"/>
          <p:cNvSpPr/>
          <p:nvPr/>
        </p:nvSpPr>
        <p:spPr>
          <a:xfrm>
            <a:off x="571500" y="444500"/>
            <a:ext cx="6451600" cy="90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r" defTabSz="438150">
              <a:lnSpc>
                <a:spcPct val="70000"/>
              </a:lnSpc>
              <a:spcBef>
                <a:spcPts val="400"/>
              </a:spcBef>
              <a:defRPr sz="4650" spc="0">
                <a:solidFill>
                  <a:srgbClr val="747676"/>
                </a:solidFill>
              </a:defRPr>
            </a:lvl1pPr>
          </a:lstStyle>
          <a:p>
            <a:r>
              <a:t>You told the Sorting Hat:</a:t>
            </a:r>
          </a:p>
        </p:txBody>
      </p:sp>
      <p:sp>
        <p:nvSpPr>
          <p:cNvPr id="142" name="Shape 142"/>
          <p:cNvSpPr/>
          <p:nvPr/>
        </p:nvSpPr>
        <p:spPr>
          <a:xfrm>
            <a:off x="571500" y="1651000"/>
            <a:ext cx="6451600" cy="90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lnSpc>
                <a:spcPct val="70000"/>
              </a:lnSpc>
              <a:spcBef>
                <a:spcPts val="600"/>
              </a:spcBef>
              <a:defRPr sz="3200" spc="0">
                <a:solidFill>
                  <a:srgbClr val="747676"/>
                </a:solidFill>
              </a:defRPr>
            </a:lvl1pPr>
          </a:lstStyle>
          <a:p>
            <a:r>
              <a:t>(user input goes here)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Hufflepuff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5112" r="1511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571500" y="5377605"/>
            <a:ext cx="6451600" cy="2222649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r>
              <a:t>You are % Hufflepuff! 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571500" y="4191000"/>
            <a:ext cx="6451600" cy="1358900"/>
          </a:xfrm>
          <a:prstGeom prst="rect">
            <a:avLst/>
          </a:prstGeom>
        </p:spPr>
        <p:txBody>
          <a:bodyPr/>
          <a:lstStyle/>
          <a:p>
            <a:pPr defTabSz="496570">
              <a:spcBef>
                <a:spcPts val="500"/>
              </a:spcBef>
              <a:defRPr sz="4080"/>
            </a:pPr>
            <a:r>
              <a:t>Hard workers are</a:t>
            </a:r>
          </a:p>
          <a:p>
            <a:pPr defTabSz="496570">
              <a:spcBef>
                <a:spcPts val="500"/>
              </a:spcBef>
              <a:defRPr sz="4080"/>
            </a:pPr>
            <a:r>
              <a:t>Most worthy of admission</a:t>
            </a:r>
          </a:p>
        </p:txBody>
      </p:sp>
      <p:pic>
        <p:nvPicPr>
          <p:cNvPr id="147" name="Hufflepuff.png"/>
          <p:cNvPicPr>
            <a:picLocks noChangeAspect="1"/>
          </p:cNvPicPr>
          <p:nvPr/>
        </p:nvPicPr>
        <p:blipFill>
          <a:blip r:embed="rId2">
            <a:extLst/>
          </a:blip>
          <a:srcRect l="15112" r="15112"/>
          <a:stretch>
            <a:fillRect/>
          </a:stretch>
        </p:blipFill>
        <p:spPr>
          <a:xfrm>
            <a:off x="7531100" y="0"/>
            <a:ext cx="54737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 flipV="1">
            <a:off x="571500" y="7460552"/>
            <a:ext cx="6451600" cy="2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71500" y="444500"/>
            <a:ext cx="6451600" cy="90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r" defTabSz="438150">
              <a:lnSpc>
                <a:spcPct val="70000"/>
              </a:lnSpc>
              <a:spcBef>
                <a:spcPts val="400"/>
              </a:spcBef>
              <a:defRPr sz="4650" spc="0">
                <a:solidFill>
                  <a:srgbClr val="747676"/>
                </a:solidFill>
              </a:defRPr>
            </a:lvl1pPr>
          </a:lstStyle>
          <a:p>
            <a:r>
              <a:t>You told the Sorting Hat:</a:t>
            </a:r>
          </a:p>
        </p:txBody>
      </p:sp>
      <p:sp>
        <p:nvSpPr>
          <p:cNvPr id="150" name="Shape 150"/>
          <p:cNvSpPr/>
          <p:nvPr/>
        </p:nvSpPr>
        <p:spPr>
          <a:xfrm>
            <a:off x="571500" y="1651000"/>
            <a:ext cx="6451600" cy="90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lnSpc>
                <a:spcPct val="70000"/>
              </a:lnSpc>
              <a:spcBef>
                <a:spcPts val="600"/>
              </a:spcBef>
              <a:defRPr sz="3200" spc="0">
                <a:solidFill>
                  <a:srgbClr val="747676"/>
                </a:solidFill>
              </a:defRPr>
            </a:lvl1pPr>
          </a:lstStyle>
          <a:p>
            <a:r>
              <a:t>(user input goes here)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Ravenclaw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2033" r="22033"/>
          <a:stretch>
            <a:fillRect/>
          </a:stretch>
        </p:blipFill>
        <p:spPr>
          <a:xfrm>
            <a:off x="7531100" y="38100"/>
            <a:ext cx="5473700" cy="9753600"/>
          </a:xfrm>
          <a:prstGeom prst="rect">
            <a:avLst/>
          </a:prstGeom>
        </p:spPr>
      </p:pic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571500" y="5377605"/>
            <a:ext cx="6451600" cy="2222649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r>
              <a:t>You are % ravenclaw! 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571500" y="4191000"/>
            <a:ext cx="6451600" cy="1358900"/>
          </a:xfrm>
          <a:prstGeom prst="rect">
            <a:avLst/>
          </a:prstGeom>
        </p:spPr>
        <p:txBody>
          <a:bodyPr/>
          <a:lstStyle/>
          <a:p>
            <a:pPr defTabSz="496570">
              <a:spcBef>
                <a:spcPts val="500"/>
              </a:spcBef>
              <a:defRPr sz="4080"/>
            </a:pPr>
            <a:r>
              <a:t>The cleverest</a:t>
            </a:r>
          </a:p>
          <a:p>
            <a:pPr defTabSz="496570">
              <a:spcBef>
                <a:spcPts val="500"/>
              </a:spcBef>
              <a:defRPr sz="4080"/>
            </a:pPr>
            <a:r>
              <a:t>Would always be the best</a:t>
            </a:r>
          </a:p>
        </p:txBody>
      </p:sp>
      <p:sp>
        <p:nvSpPr>
          <p:cNvPr id="155" name="Shape 155"/>
          <p:cNvSpPr/>
          <p:nvPr/>
        </p:nvSpPr>
        <p:spPr>
          <a:xfrm flipV="1">
            <a:off x="571500" y="7460552"/>
            <a:ext cx="6451600" cy="2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71500" y="444500"/>
            <a:ext cx="6451600" cy="90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r" defTabSz="438150">
              <a:lnSpc>
                <a:spcPct val="70000"/>
              </a:lnSpc>
              <a:spcBef>
                <a:spcPts val="400"/>
              </a:spcBef>
              <a:defRPr sz="4650" spc="0">
                <a:solidFill>
                  <a:srgbClr val="747676"/>
                </a:solidFill>
              </a:defRPr>
            </a:lvl1pPr>
          </a:lstStyle>
          <a:p>
            <a:r>
              <a:t>You told the Sorting Hat:</a:t>
            </a:r>
          </a:p>
        </p:txBody>
      </p:sp>
      <p:sp>
        <p:nvSpPr>
          <p:cNvPr id="157" name="Shape 157"/>
          <p:cNvSpPr/>
          <p:nvPr/>
        </p:nvSpPr>
        <p:spPr>
          <a:xfrm>
            <a:off x="571500" y="1651000"/>
            <a:ext cx="6451600" cy="90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lnSpc>
                <a:spcPct val="70000"/>
              </a:lnSpc>
              <a:spcBef>
                <a:spcPts val="600"/>
              </a:spcBef>
              <a:defRPr sz="3200" spc="0">
                <a:solidFill>
                  <a:srgbClr val="747676"/>
                </a:solidFill>
              </a:defRPr>
            </a:lvl1pPr>
          </a:lstStyle>
          <a:p>
            <a:r>
              <a:t>(user input goes here)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lytherin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1940" r="21940"/>
          <a:stretch>
            <a:fillRect/>
          </a:stretch>
        </p:blipFill>
        <p:spPr>
          <a:xfrm>
            <a:off x="7531100" y="38100"/>
            <a:ext cx="5473700" cy="9753600"/>
          </a:xfrm>
          <a:prstGeom prst="rect">
            <a:avLst/>
          </a:prstGeom>
        </p:spPr>
      </p:pic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571500" y="5377605"/>
            <a:ext cx="6451600" cy="2222649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r>
              <a:t>You are % SLYTHERIN! 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571500" y="4191000"/>
            <a:ext cx="6451600" cy="13589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96570">
              <a:spcBef>
                <a:spcPts val="500"/>
              </a:spcBef>
              <a:defRPr sz="4080"/>
            </a:pPr>
            <a:r>
              <a:t>The power-hungry ones</a:t>
            </a:r>
          </a:p>
          <a:p>
            <a:pPr defTabSz="496570">
              <a:spcBef>
                <a:spcPts val="500"/>
              </a:spcBef>
              <a:defRPr sz="4080"/>
            </a:pPr>
            <a:r>
              <a:t>Love those of great ambition</a:t>
            </a:r>
          </a:p>
        </p:txBody>
      </p:sp>
      <p:sp>
        <p:nvSpPr>
          <p:cNvPr id="162" name="Shape 162"/>
          <p:cNvSpPr/>
          <p:nvPr/>
        </p:nvSpPr>
        <p:spPr>
          <a:xfrm flipV="1">
            <a:off x="571500" y="7460552"/>
            <a:ext cx="6451600" cy="2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571500" y="444500"/>
            <a:ext cx="6451600" cy="90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r" defTabSz="438150">
              <a:lnSpc>
                <a:spcPct val="70000"/>
              </a:lnSpc>
              <a:spcBef>
                <a:spcPts val="400"/>
              </a:spcBef>
              <a:defRPr sz="4650" spc="0">
                <a:solidFill>
                  <a:srgbClr val="747676"/>
                </a:solidFill>
              </a:defRPr>
            </a:lvl1pPr>
          </a:lstStyle>
          <a:p>
            <a:r>
              <a:t>You told the Sorting Hat:</a:t>
            </a:r>
          </a:p>
        </p:txBody>
      </p:sp>
      <p:sp>
        <p:nvSpPr>
          <p:cNvPr id="164" name="Shape 164"/>
          <p:cNvSpPr/>
          <p:nvPr/>
        </p:nvSpPr>
        <p:spPr>
          <a:xfrm>
            <a:off x="571500" y="1651000"/>
            <a:ext cx="6451600" cy="90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lnSpc>
                <a:spcPct val="70000"/>
              </a:lnSpc>
              <a:spcBef>
                <a:spcPts val="600"/>
              </a:spcBef>
              <a:defRPr sz="3200" spc="0">
                <a:solidFill>
                  <a:srgbClr val="747676"/>
                </a:solidFill>
              </a:defRPr>
            </a:lvl1pPr>
          </a:lstStyle>
          <a:p>
            <a:r>
              <a:t>(user input goes here)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134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Baskerville SemiBold</vt:lpstr>
      <vt:lpstr>DIN Alternate</vt:lpstr>
      <vt:lpstr>DIN Condensed</vt:lpstr>
      <vt:lpstr>Helvetica</vt:lpstr>
      <vt:lpstr>Helvetica Neue</vt:lpstr>
      <vt:lpstr>Iowan Old Style Italic</vt:lpstr>
      <vt:lpstr>Iowan Old Style Roman</vt:lpstr>
      <vt:lpstr>Zapf Dingbats</vt:lpstr>
      <vt:lpstr>New_Template9</vt:lpstr>
      <vt:lpstr>THE Sorting hat  The SCIENCE HACK DAY SFO 2015 team:  Ryan Anderson  Erik Danford Xiaomin JIANG Jordan Hart Ognjen Todic David Uli Chris Swanson Jak Kaj .. AND WILLIAM </vt:lpstr>
      <vt:lpstr>There's nothing hidden in your head The Sorting Hat can't see, So try me on and I will tell you Where you ought to be.</vt:lpstr>
      <vt:lpstr>now tell me about yourself…</vt:lpstr>
      <vt:lpstr>You are % Gryffindor! </vt:lpstr>
      <vt:lpstr>You are % Hufflepuff! </vt:lpstr>
      <vt:lpstr>You are % ravenclaw! </vt:lpstr>
      <vt:lpstr>You are % SLYTHERIN!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Sorting hat</dc:title>
  <dc:creator>Ryan Anderson</dc:creator>
  <cp:lastModifiedBy>Ryan Anderson</cp:lastModifiedBy>
  <cp:revision>3</cp:revision>
  <dcterms:modified xsi:type="dcterms:W3CDTF">2015-10-28T05:55:41Z</dcterms:modified>
</cp:coreProperties>
</file>