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1" r:id="rId1"/>
    <p:sldMasterId id="2147484053" r:id="rId2"/>
    <p:sldMasterId id="2147484100" r:id="rId3"/>
  </p:sldMasterIdLst>
  <p:notesMasterIdLst>
    <p:notesMasterId r:id="rId5"/>
  </p:notesMasterIdLst>
  <p:handoutMasterIdLst>
    <p:handoutMasterId r:id="rId6"/>
  </p:handoutMasterIdLst>
  <p:sldIdLst>
    <p:sldId id="2146847532" r:id="rId4"/>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97A9925-6C8C-7B27-C870-D3991C12F4BD}" name="Holly Vatter" initials="HV" userId="S::Holly.Vatter@ibm.com::9b9a9f6a-e6de-413c-9451-0634a9b73a97" providerId="AD"/>
  <p188:author id="{5F99B13C-31AA-1AE2-0E9C-049A08E204E7}" name="Carlo A Appugliese" initials="CAA" userId="S::carlo.appugliese@us.ibm.com::9e7698d8-afe4-40b1-b6a7-003e51973ba4" providerId="AD"/>
  <p188:author id="{8443ED59-20C7-4FDF-8DCA-8A14D1AA1C8C}" name="Microsoft Office User" initials="MOU" userId="Microsoft Office Us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3E6"/>
    <a:srgbClr val="B39EB3"/>
    <a:srgbClr val="9A7FAD"/>
    <a:srgbClr val="E5E0DF"/>
    <a:srgbClr val="0064FF"/>
    <a:srgbClr val="82CFFF"/>
    <a:srgbClr val="C7F6D3"/>
    <a:srgbClr val="A7F0BA"/>
    <a:srgbClr val="FDDC69"/>
    <a:srgbClr val="6FD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5"/>
    <p:restoredTop sz="90794"/>
  </p:normalViewPr>
  <p:slideViewPr>
    <p:cSldViewPr snapToGrid="0" snapToObjects="1">
      <p:cViewPr varScale="1">
        <p:scale>
          <a:sx n="39" d="100"/>
          <a:sy n="39" d="100"/>
        </p:scale>
        <p:origin x="176" y="328"/>
      </p:cViewPr>
      <p:guideLst/>
    </p:cSldViewPr>
  </p:slideViewPr>
  <p:outlineViewPr>
    <p:cViewPr>
      <p:scale>
        <a:sx n="33" d="100"/>
        <a:sy n="33" d="100"/>
      </p:scale>
      <p:origin x="0" y="-5999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spcBef>
        <a:spcPts val="1600"/>
      </a:spcBef>
      <a:defRPr sz="2667"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spcBef>
        <a:spcPts val="1600"/>
      </a:spcBef>
      <a:buFont typeface="IBM Plex Sans"/>
      <a:buChar char="–"/>
      <a:tabLst/>
      <a:defRPr sz="2667"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spcBef>
        <a:spcPts val="1600"/>
      </a:spcBef>
      <a:buFont typeface="IBM Plex Sans Light" panose="020B0604020202020204" pitchFamily="34" charset="0"/>
      <a:buChar char="•"/>
      <a:tabLst/>
      <a:defRPr sz="2667"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spcBef>
        <a:spcPts val="1600"/>
      </a:spcBef>
      <a:buFont typeface="IBM Plex Sans Light"/>
      <a:buChar char="–"/>
      <a:tabLst/>
      <a:defRPr sz="2667"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667"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022449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310556114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01567899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6078407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22516076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80417605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80417605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64076728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99360980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68098609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285019330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27913796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1" y="12526963"/>
            <a:ext cx="1638300" cy="609600"/>
          </a:xfrm>
          <a:prstGeom prst="rect">
            <a:avLst/>
          </a:prstGeom>
        </p:spPr>
      </p:pic>
      <p:sp>
        <p:nvSpPr>
          <p:cNvPr id="7" name="Title 1">
            <a:extLst>
              <a:ext uri="{FF2B5EF4-FFF2-40B4-BE49-F238E27FC236}">
                <a16:creationId xmlns:a16="http://schemas.microsoft.com/office/drawing/2014/main" id="{184617A5-E44D-86DD-8C8E-5D85DFCA435B}"/>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7300131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8532468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dirty="0"/>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57878764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258462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12483618"/>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5261208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6886507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3418390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2000"/>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0420382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915672" cy="914400"/>
          </a:xfrm>
        </p:spPr>
        <p:txBody>
          <a:bodyPr anchor="ctr"/>
          <a:lstStyle>
            <a:lvl1pPr algn="ctr">
              <a:defRPr sz="1600">
                <a:solidFill>
                  <a:schemeClr val="tx1"/>
                </a:solidFill>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915672" cy="914400"/>
          </a:xfrm>
        </p:spPr>
        <p:txBody>
          <a:bodyPr anchor="ctr"/>
          <a:lstStyle>
            <a:lvl1pPr algn="ctr">
              <a:defRPr sz="16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dirty="0"/>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3948964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dirty="0"/>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dirty="0"/>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0044477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
        <p:nvSpPr>
          <p:cNvPr id="4" name="Title 1">
            <a:extLst>
              <a:ext uri="{FF2B5EF4-FFF2-40B4-BE49-F238E27FC236}">
                <a16:creationId xmlns:a16="http://schemas.microsoft.com/office/drawing/2014/main" id="{7CC25B71-827F-9C78-56BA-F30A6070AC9F}"/>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816872105"/>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91769836"/>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2359423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58344448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24249331"/>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3" name="Straight Connector 2">
            <a:extLst>
              <a:ext uri="{FF2B5EF4-FFF2-40B4-BE49-F238E27FC236}">
                <a16:creationId xmlns:a16="http://schemas.microsoft.com/office/drawing/2014/main" id="{3D492FDB-9D55-98D5-E9DE-229473DD5942}"/>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F6D0C9D-C937-48E3-BE84-3DA0D1BC274C}"/>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B31714F-DB23-BEBB-75A7-6BFF47AECDDF}"/>
              </a:ext>
            </a:extLst>
          </p:cNvPr>
          <p:cNvCxnSpPr/>
          <p:nvPr userDrawn="1"/>
        </p:nvCxnSpPr>
        <p:spPr bwMode="auto">
          <a:xfrm>
            <a:off x="18294784"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247870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dirty="0"/>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dirty="0"/>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41350859"/>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190698796"/>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6096714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6004458"/>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48514417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
        <p:nvSpPr>
          <p:cNvPr id="4" name="Title 1">
            <a:extLst>
              <a:ext uri="{FF2B5EF4-FFF2-40B4-BE49-F238E27FC236}">
                <a16:creationId xmlns:a16="http://schemas.microsoft.com/office/drawing/2014/main" id="{A6AD06EA-1AAE-9258-F68E-D0D307454A33}"/>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307727532"/>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dirty="0"/>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7231822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430130626"/>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233576642"/>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4920078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dirty="0"/>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1233185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197937693"/>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14131483"/>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endParaRPr lang="en-US" dirty="0"/>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84166477"/>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288483331"/>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1"/>
            <a:ext cx="24387175" cy="12001501"/>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4" y="384049"/>
            <a:ext cx="11050588" cy="6288088"/>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4" y="12088369"/>
            <a:ext cx="4937888" cy="1143000"/>
          </a:xfrm>
        </p:spPr>
        <p:txBody>
          <a:bodyPr anchor="b"/>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2" y="12084740"/>
            <a:ext cx="4937888" cy="1143000"/>
          </a:xfrm>
        </p:spPr>
        <p:txBody>
          <a:bodyPr anchor="b"/>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3" y="12526963"/>
            <a:ext cx="1638301" cy="609600"/>
          </a:xfrm>
          <a:prstGeom prst="rect">
            <a:avLst/>
          </a:prstGeom>
        </p:spPr>
      </p:pic>
    </p:spTree>
    <p:extLst>
      <p:ext uri="{BB962C8B-B14F-4D97-AF65-F5344CB8AC3E}">
        <p14:creationId xmlns:p14="http://schemas.microsoft.com/office/powerpoint/2010/main" val="343073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2789365742"/>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1"/>
            <a:ext cx="24387175" cy="12001501"/>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29" tIns="91429" rIns="91429" bIns="91429" numCol="1" rtlCol="0" anchor="t" anchorCtr="0" compatLnSpc="1">
            <a:prstTxWarp prst="textNoShape">
              <a:avLst/>
            </a:prstTxWarp>
          </a:bodyPr>
          <a:lstStyle/>
          <a:p>
            <a:pPr marL="0" marR="0" indent="0" algn="l" defTabSz="914411"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4" y="12088369"/>
            <a:ext cx="4937888" cy="1143000"/>
          </a:xfrm>
        </p:spPr>
        <p:txBody>
          <a:bodyPr anchor="b"/>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2" y="12084740"/>
            <a:ext cx="4937888" cy="1143000"/>
          </a:xfrm>
        </p:spPr>
        <p:txBody>
          <a:bodyPr anchor="b"/>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3" y="12526963"/>
            <a:ext cx="1638301" cy="609600"/>
          </a:xfrm>
          <a:prstGeom prst="rect">
            <a:avLst/>
          </a:prstGeom>
        </p:spPr>
      </p:pic>
      <p:sp>
        <p:nvSpPr>
          <p:cNvPr id="7" name="Title 1">
            <a:extLst>
              <a:ext uri="{FF2B5EF4-FFF2-40B4-BE49-F238E27FC236}">
                <a16:creationId xmlns:a16="http://schemas.microsoft.com/office/drawing/2014/main" id="{184617A5-E44D-86DD-8C8E-5D85DFCA435B}"/>
              </a:ext>
            </a:extLst>
          </p:cNvPr>
          <p:cNvSpPr>
            <a:spLocks noGrp="1"/>
          </p:cNvSpPr>
          <p:nvPr>
            <p:ph type="title"/>
          </p:nvPr>
        </p:nvSpPr>
        <p:spPr>
          <a:xfrm>
            <a:off x="576074" y="384049"/>
            <a:ext cx="11050588" cy="6288088"/>
          </a:xfrm>
        </p:spPr>
        <p:txBody>
          <a:bodyPr/>
          <a:lstStyle>
            <a:lvl1pPr>
              <a:lnSpc>
                <a:spcPct val="100000"/>
              </a:lnSpc>
              <a:defRPr sz="8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916157288"/>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3" y="12526963"/>
            <a:ext cx="1638301" cy="609600"/>
          </a:xfrm>
          <a:prstGeom prst="rect">
            <a:avLst/>
          </a:prstGeom>
        </p:spPr>
      </p:pic>
      <p:sp>
        <p:nvSpPr>
          <p:cNvPr id="4" name="Title 1">
            <a:extLst>
              <a:ext uri="{FF2B5EF4-FFF2-40B4-BE49-F238E27FC236}">
                <a16:creationId xmlns:a16="http://schemas.microsoft.com/office/drawing/2014/main" id="{7CC25B71-827F-9C78-56BA-F30A6070AC9F}"/>
              </a:ext>
            </a:extLst>
          </p:cNvPr>
          <p:cNvSpPr>
            <a:spLocks noGrp="1"/>
          </p:cNvSpPr>
          <p:nvPr>
            <p:ph type="title"/>
          </p:nvPr>
        </p:nvSpPr>
        <p:spPr>
          <a:xfrm>
            <a:off x="576074" y="384049"/>
            <a:ext cx="11050588" cy="6288088"/>
          </a:xfrm>
        </p:spPr>
        <p:txBody>
          <a:bodyPr/>
          <a:lstStyle>
            <a:lvl1pPr>
              <a:lnSpc>
                <a:spcPct val="100000"/>
              </a:lnSpc>
              <a:defRPr sz="8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45515267"/>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4"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3" y="12526963"/>
            <a:ext cx="1638301" cy="609600"/>
          </a:xfrm>
          <a:prstGeom prst="rect">
            <a:avLst/>
          </a:prstGeom>
        </p:spPr>
      </p:pic>
      <p:sp>
        <p:nvSpPr>
          <p:cNvPr id="4" name="Title 1">
            <a:extLst>
              <a:ext uri="{FF2B5EF4-FFF2-40B4-BE49-F238E27FC236}">
                <a16:creationId xmlns:a16="http://schemas.microsoft.com/office/drawing/2014/main" id="{A6AD06EA-1AAE-9258-F68E-D0D307454A33}"/>
              </a:ext>
            </a:extLst>
          </p:cNvPr>
          <p:cNvSpPr>
            <a:spLocks noGrp="1"/>
          </p:cNvSpPr>
          <p:nvPr>
            <p:ph type="title"/>
          </p:nvPr>
        </p:nvSpPr>
        <p:spPr>
          <a:xfrm>
            <a:off x="576074" y="384049"/>
            <a:ext cx="11050588" cy="6288088"/>
          </a:xfrm>
        </p:spPr>
        <p:txBody>
          <a:bodyPr/>
          <a:lstStyle>
            <a:lvl1pPr>
              <a:lnSpc>
                <a:spcPct val="100000"/>
              </a:lnSpc>
              <a:defRPr sz="86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36498821"/>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499" y="569915"/>
            <a:ext cx="11049001"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4" y="384048"/>
            <a:ext cx="10101072" cy="10479088"/>
          </a:xfrm>
        </p:spPr>
        <p:txBody>
          <a:bodyPr/>
          <a:lstStyle>
            <a:lvl1pPr>
              <a:lnSpc>
                <a:spcPct val="100000"/>
              </a:lnSpc>
              <a:defRPr sz="8600">
                <a:solidFill>
                  <a:schemeClr val="tx2"/>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1" cy="609600"/>
          </a:xfrm>
          <a:prstGeom prst="rect">
            <a:avLst/>
          </a:prstGeom>
        </p:spPr>
      </p:pic>
    </p:spTree>
    <p:extLst>
      <p:ext uri="{BB962C8B-B14F-4D97-AF65-F5344CB8AC3E}">
        <p14:creationId xmlns:p14="http://schemas.microsoft.com/office/powerpoint/2010/main" val="1577668053"/>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499" y="569915"/>
            <a:ext cx="11049001"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4" y="1682496"/>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4" y="576073"/>
            <a:ext cx="10099675" cy="571501"/>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4" name="Picture 3">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1" cy="609600"/>
          </a:xfrm>
          <a:prstGeom prst="rect">
            <a:avLst/>
          </a:prstGeom>
        </p:spPr>
      </p:pic>
    </p:spTree>
    <p:extLst>
      <p:ext uri="{BB962C8B-B14F-4D97-AF65-F5344CB8AC3E}">
        <p14:creationId xmlns:p14="http://schemas.microsoft.com/office/powerpoint/2010/main" val="1470810193"/>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9"/>
            <a:ext cx="4956176"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6"/>
            <a:ext cx="4953000" cy="11431587"/>
          </a:xfrm>
        </p:spPr>
        <p:txBody>
          <a:bodyPr/>
          <a:lstStyle>
            <a:lvl1pPr defTabSz="1161303">
              <a:spcBef>
                <a:spcPts val="0"/>
              </a:spcBef>
              <a:defRPr>
                <a:solidFill>
                  <a:schemeClr val="tx1"/>
                </a:solidFill>
              </a:defRPr>
            </a:lvl1pPr>
            <a:lvl2pPr defTabSz="1161303">
              <a:spcBef>
                <a:spcPts val="0"/>
              </a:spcBef>
              <a:defRPr>
                <a:solidFill>
                  <a:schemeClr val="tx1"/>
                </a:solidFill>
              </a:defRPr>
            </a:lvl2pPr>
            <a:lvl3pPr defTabSz="1161303">
              <a:spcBef>
                <a:spcPts val="0"/>
              </a:spcBef>
              <a:defRPr>
                <a:solidFill>
                  <a:schemeClr val="tx1"/>
                </a:solidFill>
              </a:defRPr>
            </a:lvl3pPr>
            <a:lvl4pPr defTabSz="1161303">
              <a:spcBef>
                <a:spcPts val="0"/>
              </a:spcBef>
              <a:defRPr>
                <a:solidFill>
                  <a:schemeClr val="tx1"/>
                </a:solidFill>
              </a:defRPr>
            </a:lvl4pPr>
            <a:lvl5pPr defTabSz="116130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6" y="569916"/>
            <a:ext cx="4949826" cy="11431587"/>
          </a:xfrm>
        </p:spPr>
        <p:txBody>
          <a:bodyPr/>
          <a:lstStyle>
            <a:lvl1pPr defTabSz="1161303">
              <a:spcBef>
                <a:spcPts val="0"/>
              </a:spcBef>
              <a:defRPr>
                <a:solidFill>
                  <a:schemeClr val="tx1"/>
                </a:solidFill>
              </a:defRPr>
            </a:lvl1pPr>
            <a:lvl2pPr defTabSz="1161303">
              <a:spcBef>
                <a:spcPts val="0"/>
              </a:spcBef>
              <a:defRPr>
                <a:solidFill>
                  <a:schemeClr val="tx1"/>
                </a:solidFill>
              </a:defRPr>
            </a:lvl2pPr>
            <a:lvl3pPr defTabSz="1161303">
              <a:spcBef>
                <a:spcPts val="0"/>
              </a:spcBef>
              <a:defRPr>
                <a:solidFill>
                  <a:schemeClr val="tx1"/>
                </a:solidFill>
              </a:defRPr>
            </a:lvl3pPr>
            <a:lvl4pPr defTabSz="1161303">
              <a:spcBef>
                <a:spcPts val="0"/>
              </a:spcBef>
              <a:defRPr>
                <a:solidFill>
                  <a:schemeClr val="tx1"/>
                </a:solidFill>
              </a:defRPr>
            </a:lvl4pPr>
            <a:lvl5pPr defTabSz="116130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3369407494"/>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4" y="384048"/>
            <a:ext cx="11050588" cy="2859088"/>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2377618305"/>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6" y="420625"/>
            <a:ext cx="17141824" cy="8191501"/>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2309641138"/>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4" y="384048"/>
            <a:ext cx="9909175" cy="2859088"/>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4" y="448057"/>
            <a:ext cx="11042072" cy="8574088"/>
          </a:xfrm>
        </p:spPr>
        <p:txBody>
          <a:bodyPr/>
          <a:lstStyle>
            <a:lvl1pPr>
              <a:lnSpc>
                <a:spcPct val="100000"/>
              </a:lnSpc>
              <a:spcBef>
                <a:spcPts val="0"/>
              </a:spcBef>
              <a:defRPr sz="6400">
                <a:solidFill>
                  <a:schemeClr val="tx2"/>
                </a:solidFill>
              </a:defRPr>
            </a:lvl1pPr>
            <a:lvl2pPr marL="585223" indent="-585223">
              <a:lnSpc>
                <a:spcPct val="100000"/>
              </a:lnSpc>
              <a:spcBef>
                <a:spcPts val="0"/>
              </a:spcBef>
              <a:defRPr sz="6400">
                <a:solidFill>
                  <a:schemeClr val="tx2"/>
                </a:solidFill>
              </a:defRPr>
            </a:lvl2pPr>
            <a:lvl3pPr marL="1097294" indent="-585223">
              <a:lnSpc>
                <a:spcPct val="100000"/>
              </a:lnSpc>
              <a:spcBef>
                <a:spcPts val="0"/>
              </a:spcBef>
              <a:defRPr sz="6400">
                <a:solidFill>
                  <a:schemeClr val="tx2"/>
                </a:solidFill>
              </a:defRPr>
            </a:lvl3pPr>
            <a:lvl4pPr marL="1755670">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1199806926"/>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49" cy="9717088"/>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144984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682496"/>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4" name="Picture 3">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988038868"/>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4" y="9299448"/>
            <a:ext cx="11050588" cy="3543301"/>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499" y="9296400"/>
            <a:ext cx="11049001" cy="3543301"/>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499" y="576073"/>
            <a:ext cx="7620000" cy="6288088"/>
          </a:xfrm>
        </p:spPr>
        <p:txBody>
          <a:bodyPr/>
          <a:lstStyle>
            <a:lvl1pPr>
              <a:lnSpc>
                <a:spcPct val="100000"/>
              </a:lnSpc>
              <a:spcBef>
                <a:spcPts val="0"/>
              </a:spcBef>
              <a:defRPr sz="4400">
                <a:solidFill>
                  <a:schemeClr val="tx1"/>
                </a:solidFill>
              </a:defRPr>
            </a:lvl1pPr>
            <a:lvl2pPr marL="402341" indent="-402341">
              <a:lnSpc>
                <a:spcPct val="100000"/>
              </a:lnSpc>
              <a:spcBef>
                <a:spcPts val="0"/>
              </a:spcBef>
              <a:defRPr sz="4400">
                <a:solidFill>
                  <a:schemeClr val="tx1"/>
                </a:solidFill>
              </a:defRPr>
            </a:lvl2pPr>
            <a:lvl3pPr marL="804682" indent="-402341">
              <a:lnSpc>
                <a:spcPct val="100000"/>
              </a:lnSpc>
              <a:spcBef>
                <a:spcPts val="0"/>
              </a:spcBef>
              <a:defRPr sz="4400">
                <a:solidFill>
                  <a:schemeClr val="tx1"/>
                </a:solidFill>
              </a:defRPr>
            </a:lvl3pPr>
            <a:lvl4pPr marL="1115582" indent="-402341">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3"/>
            <a:ext cx="7623174" cy="6288088"/>
          </a:xfrm>
        </p:spPr>
        <p:txBody>
          <a:bodyPr/>
          <a:lstStyle>
            <a:lvl1pPr>
              <a:lnSpc>
                <a:spcPct val="100000"/>
              </a:lnSpc>
              <a:spcBef>
                <a:spcPts val="0"/>
              </a:spcBef>
              <a:defRPr sz="4400">
                <a:solidFill>
                  <a:schemeClr val="tx1"/>
                </a:solidFill>
              </a:defRPr>
            </a:lvl1pPr>
            <a:lvl2pPr marL="402341" indent="-402341">
              <a:lnSpc>
                <a:spcPct val="100000"/>
              </a:lnSpc>
              <a:spcBef>
                <a:spcPts val="0"/>
              </a:spcBef>
              <a:defRPr sz="4400">
                <a:solidFill>
                  <a:schemeClr val="tx1"/>
                </a:solidFill>
              </a:defRPr>
            </a:lvl2pPr>
            <a:lvl3pPr marL="804682" indent="-402341">
              <a:lnSpc>
                <a:spcPct val="100000"/>
              </a:lnSpc>
              <a:spcBef>
                <a:spcPts val="0"/>
              </a:spcBef>
              <a:defRPr sz="4400">
                <a:solidFill>
                  <a:schemeClr val="tx1"/>
                </a:solidFill>
              </a:defRPr>
            </a:lvl3pPr>
            <a:lvl4pPr marL="1115582" indent="-402341">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676022072"/>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4" y="426481"/>
            <a:ext cx="4949826" cy="1906589"/>
          </a:xfrm>
        </p:spPr>
        <p:txBody>
          <a:bodyPr/>
          <a:lstStyle>
            <a:lvl1pPr>
              <a:lnSpc>
                <a:spcPct val="90000"/>
              </a:lnSpc>
              <a:defRPr sz="13000">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2" y="429653"/>
            <a:ext cx="4949826" cy="1903413"/>
          </a:xfrm>
        </p:spPr>
        <p:txBody>
          <a:bodyPr/>
          <a:lstStyle>
            <a:lvl1pPr>
              <a:lnSpc>
                <a:spcPct val="90000"/>
              </a:lnSpc>
              <a:defRPr sz="13000">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9"/>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4" y="576072"/>
            <a:ext cx="4949826"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7"/>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6" indent="-146306">
              <a:lnSpc>
                <a:spcPct val="120000"/>
              </a:lnSpc>
              <a:spcBef>
                <a:spcPts val="0"/>
              </a:spcBef>
              <a:defRPr sz="1600" b="0" i="0">
                <a:solidFill>
                  <a:schemeClr val="tx1"/>
                </a:solidFill>
                <a:latin typeface="IBM Plex Sans" panose="020B0503050203000203" pitchFamily="34" charset="0"/>
              </a:defRPr>
            </a:lvl2pPr>
            <a:lvl3pPr marL="292612" indent="-146306">
              <a:lnSpc>
                <a:spcPct val="120000"/>
              </a:lnSpc>
              <a:spcBef>
                <a:spcPts val="0"/>
              </a:spcBef>
              <a:defRPr sz="1600" b="0" i="0">
                <a:solidFill>
                  <a:schemeClr val="tx1"/>
                </a:solidFill>
                <a:latin typeface="IBM Plex Sans" panose="020B0503050203000203" pitchFamily="34" charset="0"/>
              </a:defRPr>
            </a:lvl3pPr>
            <a:lvl4pPr marL="438917" indent="-146306">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9"/>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5"/>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2" y="2333068"/>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2574035517"/>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568326" y="6096000"/>
            <a:ext cx="2324417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6" y="402336"/>
            <a:ext cx="4949826" cy="5335589"/>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7"/>
            <a:ext cx="11049001" cy="5335587"/>
          </a:xfrm>
        </p:spPr>
        <p:txBody>
          <a:bodyPr/>
          <a:lstStyle>
            <a:lvl1pPr>
              <a:lnSpc>
                <a:spcPct val="100000"/>
              </a:lnSpc>
              <a:spcBef>
                <a:spcPts val="0"/>
              </a:spcBef>
              <a:defRPr sz="8600">
                <a:solidFill>
                  <a:schemeClr val="tx1"/>
                </a:solidFill>
              </a:defRPr>
            </a:lvl1pPr>
            <a:lvl2pPr marL="786394" indent="-786394">
              <a:lnSpc>
                <a:spcPct val="100000"/>
              </a:lnSpc>
              <a:spcBef>
                <a:spcPts val="0"/>
              </a:spcBef>
              <a:defRPr sz="8600">
                <a:solidFill>
                  <a:schemeClr val="tx1"/>
                </a:solidFill>
              </a:defRPr>
            </a:lvl2pPr>
            <a:lvl3pPr marL="1499635" indent="-786394">
              <a:lnSpc>
                <a:spcPct val="100000"/>
              </a:lnSpc>
              <a:spcBef>
                <a:spcPts val="0"/>
              </a:spcBef>
              <a:defRPr sz="8600">
                <a:solidFill>
                  <a:schemeClr val="tx1"/>
                </a:solidFill>
              </a:defRPr>
            </a:lvl3pPr>
            <a:lvl4pPr marL="2286029" indent="-78639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6" y="6477000"/>
            <a:ext cx="4949826"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1" cy="5334000"/>
          </a:xfrm>
        </p:spPr>
        <p:txBody>
          <a:bodyPr/>
          <a:lstStyle>
            <a:lvl1pPr>
              <a:lnSpc>
                <a:spcPct val="100000"/>
              </a:lnSpc>
              <a:spcBef>
                <a:spcPts val="0"/>
              </a:spcBef>
              <a:defRPr sz="8600">
                <a:solidFill>
                  <a:schemeClr val="tx1"/>
                </a:solidFill>
              </a:defRPr>
            </a:lvl1pPr>
            <a:lvl2pPr marL="786394" indent="-786394">
              <a:lnSpc>
                <a:spcPct val="100000"/>
              </a:lnSpc>
              <a:spcBef>
                <a:spcPts val="0"/>
              </a:spcBef>
              <a:defRPr sz="8600">
                <a:solidFill>
                  <a:schemeClr val="tx1"/>
                </a:solidFill>
              </a:defRPr>
            </a:lvl2pPr>
            <a:lvl3pPr marL="1499635" indent="-786394">
              <a:lnSpc>
                <a:spcPct val="100000"/>
              </a:lnSpc>
              <a:spcBef>
                <a:spcPts val="0"/>
              </a:spcBef>
              <a:defRPr sz="8600">
                <a:solidFill>
                  <a:schemeClr val="tx1"/>
                </a:solidFill>
              </a:defRPr>
            </a:lvl3pPr>
            <a:lvl4pPr marL="2286029" indent="-78639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1424168346"/>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6667500" y="8191501"/>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6667500" y="4000501"/>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8"/>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4" y="576072"/>
            <a:ext cx="4949826"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7"/>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499" y="576072"/>
            <a:ext cx="7620000" cy="28590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499" y="4381500"/>
            <a:ext cx="7620000" cy="285750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499" y="8572500"/>
            <a:ext cx="7620000" cy="285750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3"/>
            <a:ext cx="4951413" cy="2857507"/>
          </a:xfrm>
        </p:spPr>
        <p:txBody>
          <a:bodyPr/>
          <a:lstStyle>
            <a:lvl1pPr>
              <a:lnSpc>
                <a:spcPct val="90000"/>
              </a:lnSpc>
              <a:defRPr sz="13000">
                <a:solidFill>
                  <a:schemeClr val="accent1"/>
                </a:solidFill>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4" y="8403337"/>
            <a:ext cx="4951410" cy="2857507"/>
          </a:xfrm>
        </p:spPr>
        <p:txBody>
          <a:bodyPr/>
          <a:lstStyle>
            <a:lvl1pPr>
              <a:lnSpc>
                <a:spcPct val="90000"/>
              </a:lnSpc>
              <a:defRPr sz="13000">
                <a:solidFill>
                  <a:schemeClr val="accent1"/>
                </a:solidFill>
              </a:defRPr>
            </a:lvl1pPr>
          </a:lstStyle>
          <a:p>
            <a:r>
              <a:rPr lang="en-US" dirty="0"/>
              <a:t>00%</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4246155880"/>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6"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1" y="3429000"/>
            <a:ext cx="4959350"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1294375621"/>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1" y="3429000"/>
            <a:ext cx="4959350"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3"/>
            <a:ext cx="4956176"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8" y="3429000"/>
            <a:ext cx="4951413"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6095999" y="3429000"/>
            <a:ext cx="0" cy="857250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4231099114"/>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1" y="3429000"/>
            <a:ext cx="4959350"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3"/>
            <a:ext cx="4956176"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3"/>
            <a:ext cx="4953000"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1" y="576073"/>
            <a:ext cx="4959350"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6095999"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12188952"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18288000"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5" y="12804236"/>
            <a:ext cx="4956176" cy="381000"/>
          </a:xfrm>
        </p:spPr>
        <p:txBody>
          <a:bodyPr/>
          <a:lstStyle/>
          <a:p>
            <a:endParaRPr lang="en-US" dirty="0"/>
          </a:p>
        </p:txBody>
      </p:sp>
    </p:spTree>
    <p:extLst>
      <p:ext uri="{BB962C8B-B14F-4D97-AF65-F5344CB8AC3E}">
        <p14:creationId xmlns:p14="http://schemas.microsoft.com/office/powerpoint/2010/main" val="25901279"/>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4" y="576072"/>
            <a:ext cx="4949826" cy="2097088"/>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6" cy="4000501"/>
          </a:xfrm>
        </p:spPr>
        <p:txBody>
          <a:bodyPr/>
          <a:lstStyle>
            <a:lvl1pPr>
              <a:lnSpc>
                <a:spcPct val="100000"/>
              </a:lnSpc>
              <a:spcBef>
                <a:spcPts val="0"/>
              </a:spcBef>
              <a:defRPr sz="36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1"/>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0" y="3429000"/>
            <a:ext cx="4942121" cy="8572501"/>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2" y="3429000"/>
            <a:ext cx="4953000" cy="8572501"/>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3"/>
            <a:ext cx="1216153" cy="1216152"/>
          </a:xfrm>
        </p:spPr>
        <p:txBody>
          <a:bodyPr anchor="ctr"/>
          <a:lstStyle>
            <a:lvl1pPr algn="ctr">
              <a:defRPr sz="1600">
                <a:solidFill>
                  <a:schemeClr val="tx1"/>
                </a:solidFill>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1" y="576073"/>
            <a:ext cx="1216153" cy="1216152"/>
          </a:xfrm>
        </p:spPr>
        <p:txBody>
          <a:bodyPr anchor="ctr"/>
          <a:lstStyle>
            <a:lvl1pPr algn="ctr">
              <a:defRPr sz="1600">
                <a:solidFill>
                  <a:schemeClr val="tx1"/>
                </a:solidFill>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1" y="576073"/>
            <a:ext cx="1216153" cy="1216152"/>
          </a:xfrm>
        </p:spPr>
        <p:txBody>
          <a:bodyPr anchor="ctr"/>
          <a:lstStyle>
            <a:lvl1pPr algn="ctr">
              <a:defRPr sz="16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dirty="0"/>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6095999"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12188952"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18288000"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72655061"/>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4" y="384048"/>
            <a:ext cx="4949826"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1"/>
          </a:xfrm>
        </p:spPr>
        <p:txBody>
          <a:bodyPr/>
          <a:lstStyle>
            <a:lvl1pPr>
              <a:spcBef>
                <a:spcPts val="0"/>
              </a:spcBef>
              <a:defRPr sz="2800" b="0" i="0">
                <a:solidFill>
                  <a:schemeClr val="tx1"/>
                </a:solidFill>
                <a:latin typeface="IBM Plex Sans Light" panose="020B0403050203000203" pitchFamily="34" charset="0"/>
              </a:defRPr>
            </a:lvl1pPr>
            <a:lvl2pPr marL="256035" indent="-256035">
              <a:spcBef>
                <a:spcPts val="0"/>
              </a:spcBef>
              <a:defRPr sz="2800" b="0" i="0">
                <a:solidFill>
                  <a:schemeClr val="tx1"/>
                </a:solidFill>
                <a:latin typeface="IBM Plex Sans Light" panose="020B0403050203000203" pitchFamily="34" charset="0"/>
              </a:defRPr>
            </a:lvl2pPr>
            <a:lvl3pPr marL="512070" indent="-256035">
              <a:spcBef>
                <a:spcPts val="0"/>
              </a:spcBef>
              <a:defRPr sz="2800" b="0" i="0">
                <a:solidFill>
                  <a:schemeClr val="tx1"/>
                </a:solidFill>
                <a:latin typeface="IBM Plex Sans Light" panose="020B0403050203000203" pitchFamily="34" charset="0"/>
              </a:defRPr>
            </a:lvl3pPr>
            <a:lvl4pPr marL="768106" indent="-256035">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1" cy="8572501"/>
          </a:xfrm>
        </p:spPr>
        <p:txBody>
          <a:bodyPr/>
          <a:lstStyle>
            <a:lvl1pPr>
              <a:spcBef>
                <a:spcPts val="0"/>
              </a:spcBef>
              <a:defRPr sz="2800" b="0" i="0">
                <a:solidFill>
                  <a:schemeClr val="tx1"/>
                </a:solidFill>
                <a:latin typeface="IBM Plex Sans Light" panose="020B0403050203000203" pitchFamily="34" charset="0"/>
              </a:defRPr>
            </a:lvl1pPr>
            <a:lvl2pPr marL="256035" indent="-256035">
              <a:spcBef>
                <a:spcPts val="0"/>
              </a:spcBef>
              <a:defRPr sz="2800" b="0" i="0">
                <a:solidFill>
                  <a:schemeClr val="tx1"/>
                </a:solidFill>
                <a:latin typeface="IBM Plex Sans Light" panose="020B0403050203000203" pitchFamily="34" charset="0"/>
              </a:defRPr>
            </a:lvl2pPr>
            <a:lvl3pPr marL="512070" indent="-256035">
              <a:spcBef>
                <a:spcPts val="0"/>
              </a:spcBef>
              <a:defRPr sz="2800" b="0" i="0">
                <a:solidFill>
                  <a:schemeClr val="tx1"/>
                </a:solidFill>
                <a:latin typeface="IBM Plex Sans Light" panose="020B0403050203000203" pitchFamily="34" charset="0"/>
              </a:defRPr>
            </a:lvl3pPr>
            <a:lvl4pPr marL="768106" indent="-256035">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7" y="384048"/>
            <a:ext cx="4956176" cy="1141413"/>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57209623"/>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3" y="576074"/>
            <a:ext cx="7424927" cy="1906589"/>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4" y="3429000"/>
            <a:ext cx="10099675" cy="857250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1" cy="857250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80559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040468306"/>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4" y="384049"/>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3"/>
            <a:ext cx="4953000" cy="11431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2" y="576073"/>
            <a:ext cx="4953000" cy="11431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23241479"/>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3" y="576073"/>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6"/>
            <a:ext cx="4953000" cy="11431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2" y="569916"/>
            <a:ext cx="4953000" cy="11431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12236819"/>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4" y="384049"/>
            <a:ext cx="11039477"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3"/>
            <a:ext cx="4953000"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1" y="576073"/>
            <a:ext cx="4959350"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6" y="3429000"/>
            <a:ext cx="4953000"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49278811"/>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4" y="576072"/>
            <a:ext cx="4949826" cy="4572000"/>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3"/>
            <a:ext cx="4953000"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1" y="576073"/>
            <a:ext cx="4959350" cy="1525587"/>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2" y="3429000"/>
            <a:ext cx="4953000" cy="8572501"/>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2" indent="-182882">
              <a:lnSpc>
                <a:spcPct val="110000"/>
              </a:lnSpc>
              <a:spcBef>
                <a:spcPts val="0"/>
              </a:spcBef>
              <a:defRPr sz="2000" b="0" i="0">
                <a:solidFill>
                  <a:schemeClr val="tx1"/>
                </a:solidFill>
                <a:latin typeface="IBM Plex Sans" panose="020B0503050203000203" pitchFamily="34" charset="0"/>
              </a:defRPr>
            </a:lvl2pPr>
            <a:lvl3pPr marL="365765" indent="-182882">
              <a:lnSpc>
                <a:spcPct val="110000"/>
              </a:lnSpc>
              <a:spcBef>
                <a:spcPts val="0"/>
              </a:spcBef>
              <a:defRPr sz="2000" b="0" i="0">
                <a:solidFill>
                  <a:schemeClr val="tx1"/>
                </a:solidFill>
                <a:latin typeface="IBM Plex Sans" panose="020B0503050203000203" pitchFamily="34" charset="0"/>
              </a:defRPr>
            </a:lvl3pPr>
            <a:lvl4pPr marL="548647" indent="-182882">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6078834"/>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4" y="384048"/>
            <a:ext cx="4949826"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1"/>
          </a:xfrm>
        </p:spPr>
        <p:txBody>
          <a:bodyPr/>
          <a:lstStyle>
            <a:lvl1pPr>
              <a:spcBef>
                <a:spcPts val="0"/>
              </a:spcBef>
              <a:defRPr sz="2800" b="0" i="0">
                <a:solidFill>
                  <a:schemeClr val="tx1"/>
                </a:solidFill>
                <a:latin typeface="IBM Plex Sans Light" panose="020B0403050203000203" pitchFamily="34" charset="0"/>
              </a:defRPr>
            </a:lvl1pPr>
            <a:lvl2pPr marL="256035" indent="-256035">
              <a:spcBef>
                <a:spcPts val="0"/>
              </a:spcBef>
              <a:defRPr sz="2800" b="0" i="0">
                <a:solidFill>
                  <a:schemeClr val="tx1"/>
                </a:solidFill>
                <a:latin typeface="IBM Plex Sans Light" panose="020B0403050203000203" pitchFamily="34" charset="0"/>
              </a:defRPr>
            </a:lvl2pPr>
            <a:lvl3pPr marL="512070" indent="-256035">
              <a:spcBef>
                <a:spcPts val="0"/>
              </a:spcBef>
              <a:defRPr sz="2800" b="0" i="0">
                <a:solidFill>
                  <a:schemeClr val="tx1"/>
                </a:solidFill>
                <a:latin typeface="IBM Plex Sans Light" panose="020B0403050203000203" pitchFamily="34" charset="0"/>
              </a:defRPr>
            </a:lvl3pPr>
            <a:lvl4pPr marL="768106" indent="-256035">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9" y="3429000"/>
            <a:ext cx="4953000"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7" y="3429000"/>
            <a:ext cx="4959350" cy="8572501"/>
          </a:xfrm>
        </p:spPr>
        <p:txBody>
          <a:bodyPr/>
          <a:lstStyle>
            <a:lvl1pPr>
              <a:spcBef>
                <a:spcPts val="0"/>
              </a:spcBef>
              <a:defRPr sz="2000" b="0" i="0">
                <a:solidFill>
                  <a:schemeClr val="tx1"/>
                </a:solidFill>
                <a:latin typeface="IBM Plex Sans" panose="020B0503050203000203" pitchFamily="34" charset="0"/>
              </a:defRPr>
            </a:lvl1pPr>
            <a:lvl2pPr marL="182882" indent="-182882">
              <a:spcBef>
                <a:spcPts val="0"/>
              </a:spcBef>
              <a:defRPr sz="2000" b="0" i="0">
                <a:solidFill>
                  <a:schemeClr val="tx1"/>
                </a:solidFill>
                <a:latin typeface="IBM Plex Sans" panose="020B0503050203000203" pitchFamily="34" charset="0"/>
              </a:defRPr>
            </a:lvl2pPr>
            <a:lvl3pPr marL="365765" indent="-182882">
              <a:spcBef>
                <a:spcPts val="0"/>
              </a:spcBef>
              <a:defRPr sz="2000" b="0" i="0">
                <a:solidFill>
                  <a:schemeClr val="tx1"/>
                </a:solidFill>
                <a:latin typeface="IBM Plex Sans" panose="020B0503050203000203" pitchFamily="34" charset="0"/>
              </a:defRPr>
            </a:lvl3pPr>
            <a:lvl4pPr marL="548647" indent="-182882">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6" cy="1141413"/>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2" y="576072"/>
            <a:ext cx="915671" cy="914400"/>
          </a:xfrm>
        </p:spPr>
        <p:txBody>
          <a:bodyPr anchor="ctr"/>
          <a:lstStyle>
            <a:lvl1pPr algn="ctr">
              <a:defRPr sz="1600">
                <a:solidFill>
                  <a:schemeClr val="tx1"/>
                </a:solidFill>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1" y="576072"/>
            <a:ext cx="915671" cy="914400"/>
          </a:xfrm>
        </p:spPr>
        <p:txBody>
          <a:bodyPr anchor="ctr"/>
          <a:lstStyle>
            <a:lvl1pPr algn="ctr">
              <a:defRPr sz="16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dirty="0"/>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12188952"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18288000"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77970833"/>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4" y="2478024"/>
            <a:ext cx="6670674" cy="3048000"/>
          </a:xfrm>
        </p:spPr>
        <p:txBody>
          <a:bodyPr/>
          <a:lstStyle>
            <a:lvl1pPr>
              <a:lnSpc>
                <a:spcPct val="100000"/>
              </a:lnSpc>
              <a:spcBef>
                <a:spcPts val="0"/>
              </a:spcBef>
              <a:defRPr sz="4400">
                <a:solidFill>
                  <a:schemeClr val="tx1"/>
                </a:solidFill>
              </a:defRPr>
            </a:lvl1pPr>
            <a:lvl2pPr marL="402341" indent="-402341">
              <a:lnSpc>
                <a:spcPct val="100000"/>
              </a:lnSpc>
              <a:spcBef>
                <a:spcPts val="0"/>
              </a:spcBef>
              <a:defRPr sz="4400">
                <a:solidFill>
                  <a:schemeClr val="tx1"/>
                </a:solidFill>
              </a:defRPr>
            </a:lvl2pPr>
            <a:lvl3pPr marL="804682" indent="-402341">
              <a:lnSpc>
                <a:spcPct val="100000"/>
              </a:lnSpc>
              <a:spcBef>
                <a:spcPts val="0"/>
              </a:spcBef>
              <a:defRPr sz="4400">
                <a:solidFill>
                  <a:schemeClr val="tx1"/>
                </a:solidFill>
              </a:defRPr>
            </a:lvl3pPr>
            <a:lvl4pPr marL="1115582" indent="-402341">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1"/>
            <a:ext cx="6667500" cy="3048000"/>
          </a:xfrm>
        </p:spPr>
        <p:txBody>
          <a:bodyPr/>
          <a:lstStyle>
            <a:lvl1pPr>
              <a:lnSpc>
                <a:spcPct val="100000"/>
              </a:lnSpc>
              <a:spcBef>
                <a:spcPts val="0"/>
              </a:spcBef>
              <a:defRPr sz="4400">
                <a:solidFill>
                  <a:schemeClr val="tx1"/>
                </a:solidFill>
              </a:defRPr>
            </a:lvl1pPr>
            <a:lvl2pPr marL="402341" indent="-402341">
              <a:lnSpc>
                <a:spcPct val="100000"/>
              </a:lnSpc>
              <a:spcBef>
                <a:spcPts val="0"/>
              </a:spcBef>
              <a:defRPr sz="4400">
                <a:solidFill>
                  <a:schemeClr val="tx1"/>
                </a:solidFill>
              </a:defRPr>
            </a:lvl2pPr>
            <a:lvl3pPr marL="804682" indent="-402341">
              <a:lnSpc>
                <a:spcPct val="100000"/>
              </a:lnSpc>
              <a:spcBef>
                <a:spcPts val="0"/>
              </a:spcBef>
              <a:defRPr sz="4400">
                <a:solidFill>
                  <a:schemeClr val="tx1"/>
                </a:solidFill>
              </a:defRPr>
            </a:lvl3pPr>
            <a:lvl4pPr marL="1115582" indent="-402341">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3" y="8385048"/>
            <a:ext cx="6670676" cy="3048000"/>
          </a:xfrm>
        </p:spPr>
        <p:txBody>
          <a:bodyPr/>
          <a:lstStyle>
            <a:lvl1pPr>
              <a:lnSpc>
                <a:spcPct val="100000"/>
              </a:lnSpc>
              <a:spcBef>
                <a:spcPts val="0"/>
              </a:spcBef>
              <a:defRPr sz="4400">
                <a:solidFill>
                  <a:schemeClr val="tx1"/>
                </a:solidFill>
              </a:defRPr>
            </a:lvl1pPr>
            <a:lvl2pPr marL="402341" indent="-402341">
              <a:lnSpc>
                <a:spcPct val="100000"/>
              </a:lnSpc>
              <a:spcBef>
                <a:spcPts val="0"/>
              </a:spcBef>
              <a:defRPr sz="4400">
                <a:solidFill>
                  <a:schemeClr val="tx1"/>
                </a:solidFill>
              </a:defRPr>
            </a:lvl2pPr>
            <a:lvl3pPr marL="804682" indent="-402341">
              <a:lnSpc>
                <a:spcPct val="100000"/>
              </a:lnSpc>
              <a:spcBef>
                <a:spcPts val="0"/>
              </a:spcBef>
              <a:defRPr sz="4400">
                <a:solidFill>
                  <a:schemeClr val="tx1"/>
                </a:solidFill>
              </a:defRPr>
            </a:lvl3pPr>
            <a:lvl4pPr marL="1115582" indent="-402341">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3" y="8382000"/>
            <a:ext cx="6667500" cy="3048000"/>
          </a:xfrm>
        </p:spPr>
        <p:txBody>
          <a:bodyPr/>
          <a:lstStyle>
            <a:lvl1pPr>
              <a:lnSpc>
                <a:spcPct val="100000"/>
              </a:lnSpc>
              <a:spcBef>
                <a:spcPts val="0"/>
              </a:spcBef>
              <a:defRPr sz="4400">
                <a:solidFill>
                  <a:schemeClr val="tx1"/>
                </a:solidFill>
              </a:defRPr>
            </a:lvl1pPr>
            <a:lvl2pPr marL="402341" indent="-402341">
              <a:lnSpc>
                <a:spcPct val="100000"/>
              </a:lnSpc>
              <a:spcBef>
                <a:spcPts val="0"/>
              </a:spcBef>
              <a:defRPr sz="4400">
                <a:solidFill>
                  <a:schemeClr val="tx1"/>
                </a:solidFill>
              </a:defRPr>
            </a:lvl2pPr>
            <a:lvl3pPr marL="804682" indent="-402341">
              <a:lnSpc>
                <a:spcPct val="100000"/>
              </a:lnSpc>
              <a:spcBef>
                <a:spcPts val="0"/>
              </a:spcBef>
              <a:defRPr sz="4400">
                <a:solidFill>
                  <a:schemeClr val="tx1"/>
                </a:solidFill>
              </a:defRPr>
            </a:lvl3pPr>
            <a:lvl4pPr marL="1115582" indent="-402341">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3"/>
            <a:ext cx="1216153" cy="1216152"/>
          </a:xfrm>
        </p:spPr>
        <p:txBody>
          <a:bodyPr anchor="ctr"/>
          <a:lstStyle>
            <a:lvl1pPr algn="ctr">
              <a:defRPr sz="1600"/>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499" y="576073"/>
            <a:ext cx="1216153" cy="1216152"/>
          </a:xfrm>
        </p:spPr>
        <p:txBody>
          <a:bodyPr anchor="ctr"/>
          <a:lstStyle>
            <a:lvl1pPr algn="ctr">
              <a:defRPr sz="1600"/>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3"/>
            <a:ext cx="1216153" cy="1216152"/>
          </a:xfrm>
        </p:spPr>
        <p:txBody>
          <a:bodyPr anchor="ctr"/>
          <a:lstStyle>
            <a:lvl1pPr algn="ctr">
              <a:defRPr sz="1600"/>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499" y="6477001"/>
            <a:ext cx="1216153" cy="1216152"/>
          </a:xfrm>
        </p:spPr>
        <p:txBody>
          <a:bodyPr anchor="ctr"/>
          <a:lstStyle>
            <a:lvl1pPr algn="ctr">
              <a:defRPr sz="1600"/>
            </a:lvl1pPr>
          </a:lstStyle>
          <a:p>
            <a:r>
              <a:rPr lang="en-US" dirty="0"/>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dirty="0"/>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12192001"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568326" y="6096000"/>
            <a:ext cx="2324417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99279005"/>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7"/>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6" y="576072"/>
            <a:ext cx="495300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1" y="576072"/>
            <a:ext cx="495935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2"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6" cy="1141413"/>
          </a:xfrm>
        </p:spPr>
        <p:txBody>
          <a:bodyPr/>
          <a:lstStyle>
            <a:lvl1pPr>
              <a:defRPr sz="28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19132233"/>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9"/>
            <a:ext cx="11044238"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2"/>
            <a:ext cx="495300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1" y="569912"/>
            <a:ext cx="495935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2"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3"/>
            <a:ext cx="4956176" cy="448056"/>
          </a:xfrm>
        </p:spPr>
        <p:txBody>
          <a:bodyPr/>
          <a:lstStyle>
            <a:lvl1pPr>
              <a:defRPr sz="28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84997360"/>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3"/>
            <a:ext cx="4956176"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4" y="665683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2" y="666750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2" y="666750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2" y="666750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14882447"/>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4" y="384049"/>
            <a:ext cx="11050588"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4" y="665683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2" y="666750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2" y="666750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2" y="6667502"/>
            <a:ext cx="4949826" cy="534491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2768527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535082123"/>
      </p:ext>
    </p:extLst>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4" y="576072"/>
            <a:ext cx="4949826" cy="4573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1" y="576072"/>
            <a:ext cx="495935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2"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8" y="576072"/>
            <a:ext cx="4953000" cy="514508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2" y="6667503"/>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5" indent="-256035">
              <a:lnSpc>
                <a:spcPct val="110000"/>
              </a:lnSpc>
              <a:spcBef>
                <a:spcPts val="0"/>
              </a:spcBef>
              <a:defRPr sz="2800" b="0" i="0">
                <a:solidFill>
                  <a:schemeClr val="tx1"/>
                </a:solidFill>
                <a:latin typeface="IBM Plex Sans Light" panose="020B0403050203000203" pitchFamily="34" charset="0"/>
              </a:defRPr>
            </a:lvl2pPr>
            <a:lvl3pPr marL="512070" indent="-256035">
              <a:lnSpc>
                <a:spcPct val="110000"/>
              </a:lnSpc>
              <a:spcBef>
                <a:spcPts val="0"/>
              </a:spcBef>
              <a:defRPr sz="2800" b="0" i="0">
                <a:solidFill>
                  <a:schemeClr val="tx1"/>
                </a:solidFill>
                <a:latin typeface="IBM Plex Sans Light" panose="020B0403050203000203" pitchFamily="34" charset="0"/>
              </a:defRPr>
            </a:lvl3pPr>
            <a:lvl4pPr marL="768106" indent="-256035">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3" name="Straight Connector 2">
            <a:extLst>
              <a:ext uri="{FF2B5EF4-FFF2-40B4-BE49-F238E27FC236}">
                <a16:creationId xmlns:a16="http://schemas.microsoft.com/office/drawing/2014/main" id="{3D492FDB-9D55-98D5-E9DE-229473DD5942}"/>
              </a:ext>
            </a:extLst>
          </p:cNvPr>
          <p:cNvCxnSpPr>
            <a:cxnSpLocks/>
          </p:cNvCxnSpPr>
          <p:nvPr userDrawn="1"/>
        </p:nvCxnSpPr>
        <p:spPr bwMode="auto">
          <a:xfrm>
            <a:off x="6096003" y="6096000"/>
            <a:ext cx="1772284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F6D0C9D-C937-48E3-BE84-3DA0D1BC274C}"/>
              </a:ext>
            </a:extLst>
          </p:cNvPr>
          <p:cNvCxnSpPr/>
          <p:nvPr userDrawn="1"/>
        </p:nvCxnSpPr>
        <p:spPr bwMode="auto">
          <a:xfrm>
            <a:off x="12188952"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B31714F-DB23-BEBB-75A7-6BFF47AECDDF}"/>
              </a:ext>
            </a:extLst>
          </p:cNvPr>
          <p:cNvCxnSpPr/>
          <p:nvPr userDrawn="1"/>
        </p:nvCxnSpPr>
        <p:spPr bwMode="auto">
          <a:xfrm>
            <a:off x="18294784"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844309"/>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4" y="576072"/>
            <a:ext cx="4949826" cy="28590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1"/>
            <a:ext cx="4951413" cy="3810000"/>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3" y="1333501"/>
            <a:ext cx="4953000" cy="3810000"/>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2" y="1333501"/>
            <a:ext cx="4953000" cy="3810000"/>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1"/>
            <a:ext cx="4951413" cy="3810000"/>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2" y="7429499"/>
            <a:ext cx="4951413" cy="3792683"/>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2" y="7429501"/>
            <a:ext cx="4953000" cy="3810000"/>
          </a:xfrm>
        </p:spPr>
        <p:txBody>
          <a:bodyPr/>
          <a:lstStyle>
            <a:lvl1pPr>
              <a:lnSpc>
                <a:spcPct val="110000"/>
              </a:lnSpc>
              <a:spcBef>
                <a:spcPts val="0"/>
              </a:spcBef>
              <a:defRPr sz="2400">
                <a:solidFill>
                  <a:schemeClr val="tx1"/>
                </a:solidFill>
              </a:defRPr>
            </a:lvl1pPr>
            <a:lvl2pPr marL="219459" indent="-219459">
              <a:lnSpc>
                <a:spcPct val="110000"/>
              </a:lnSpc>
              <a:spcBef>
                <a:spcPts val="0"/>
              </a:spcBef>
              <a:defRPr sz="2400">
                <a:solidFill>
                  <a:schemeClr val="tx1"/>
                </a:solidFill>
              </a:defRPr>
            </a:lvl2pPr>
            <a:lvl3pPr marL="438917" indent="-219459">
              <a:lnSpc>
                <a:spcPct val="110000"/>
              </a:lnSpc>
              <a:spcBef>
                <a:spcPts val="0"/>
              </a:spcBef>
              <a:defRPr sz="2400">
                <a:solidFill>
                  <a:schemeClr val="tx1"/>
                </a:solidFill>
              </a:defRPr>
            </a:lvl3pPr>
            <a:lvl4pPr marL="658376" indent="-219459">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3"/>
            <a:ext cx="402335" cy="403224"/>
          </a:xfrm>
        </p:spPr>
        <p:txBody>
          <a:bodyPr/>
          <a:lstStyle>
            <a:lvl1pPr>
              <a:defRPr sz="1400">
                <a:solidFill>
                  <a:schemeClr val="tx1"/>
                </a:solidFill>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2" y="576073"/>
            <a:ext cx="402335" cy="403224"/>
          </a:xfrm>
        </p:spPr>
        <p:txBody>
          <a:bodyPr/>
          <a:lstStyle>
            <a:lvl1pPr>
              <a:defRPr sz="1400">
                <a:solidFill>
                  <a:schemeClr val="tx1"/>
                </a:solidFill>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3"/>
            <a:ext cx="402335" cy="403224"/>
          </a:xfrm>
        </p:spPr>
        <p:txBody>
          <a:bodyPr/>
          <a:lstStyle>
            <a:lvl1pPr>
              <a:defRPr sz="1400">
                <a:solidFill>
                  <a:schemeClr val="tx1"/>
                </a:solidFill>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3"/>
            <a:ext cx="402335" cy="403224"/>
          </a:xfrm>
        </p:spPr>
        <p:txBody>
          <a:bodyPr/>
          <a:lstStyle>
            <a:lvl1pPr>
              <a:defRPr sz="1400">
                <a:solidFill>
                  <a:schemeClr val="tx1"/>
                </a:solidFill>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2" y="6694633"/>
            <a:ext cx="402335" cy="403224"/>
          </a:xfrm>
        </p:spPr>
        <p:txBody>
          <a:bodyPr/>
          <a:lstStyle>
            <a:lvl1pPr>
              <a:defRPr sz="1400">
                <a:solidFill>
                  <a:schemeClr val="tx1"/>
                </a:solidFill>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3"/>
            <a:ext cx="402335" cy="403224"/>
          </a:xfrm>
        </p:spPr>
        <p:txBody>
          <a:bodyPr/>
          <a:lstStyle>
            <a:lvl1pPr>
              <a:defRPr sz="1400">
                <a:solidFill>
                  <a:schemeClr val="tx1"/>
                </a:solidFill>
              </a:defRPr>
            </a:lvl1pPr>
          </a:lstStyle>
          <a:p>
            <a:r>
              <a:rPr lang="en-US" dirty="0"/>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dirty="0"/>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6096003" y="6096000"/>
            <a:ext cx="1772284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6095999"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18288000"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12188952"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86398384"/>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5"/>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6" y="576072"/>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6"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3" y="6665976"/>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1"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6" y="6096000"/>
            <a:ext cx="2324417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5999" y="6096002"/>
            <a:ext cx="0" cy="590550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12475853"/>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4" y="576072"/>
            <a:ext cx="4949826" cy="3413125"/>
          </a:xfrm>
        </p:spPr>
        <p:txBody>
          <a:bodyPr rIns="0"/>
          <a:lstStyle>
            <a:lvl1pPr>
              <a:lnSpc>
                <a:spcPct val="110000"/>
              </a:lnSpc>
              <a:defRPr sz="3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6" y="576072"/>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6"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2"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1" y="6667501"/>
            <a:ext cx="4953000" cy="4954587"/>
          </a:xfrm>
        </p:spPr>
        <p:txBody>
          <a:bodyPr/>
          <a:lstStyle>
            <a:lvl1pPr>
              <a:spcBef>
                <a:spcPts val="0"/>
              </a:spcBef>
              <a:defRPr sz="2800">
                <a:solidFill>
                  <a:schemeClr val="tx1"/>
                </a:solidFill>
              </a:defRPr>
            </a:lvl1pPr>
            <a:lvl2pPr marL="256035" indent="-256035">
              <a:spcBef>
                <a:spcPts val="0"/>
              </a:spcBef>
              <a:defRPr sz="2800">
                <a:solidFill>
                  <a:schemeClr val="tx1"/>
                </a:solidFill>
              </a:defRPr>
            </a:lvl2pPr>
            <a:lvl3pPr marL="512070" indent="-256035">
              <a:spcBef>
                <a:spcPts val="0"/>
              </a:spcBef>
              <a:defRPr sz="2800">
                <a:solidFill>
                  <a:schemeClr val="tx1"/>
                </a:solidFill>
              </a:defRPr>
            </a:lvl3pPr>
            <a:lvl4pPr marL="768106" indent="-256035">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6" y="6096000"/>
            <a:ext cx="2324417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5999" y="6096002"/>
            <a:ext cx="0" cy="590550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6"/>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9"/>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84955"/>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6" cy="8572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499" y="569915"/>
            <a:ext cx="11049001" cy="12574587"/>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030005960"/>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38886" y="12904628"/>
            <a:ext cx="273614" cy="246221"/>
          </a:xfrm>
          <a:prstGeom prst="rect">
            <a:avLst/>
          </a:prstGeom>
        </p:spPr>
        <p:txBody>
          <a:bodyPr/>
          <a:lstStyle/>
          <a:p>
            <a:fld id="{86CB4B4D-7CA3-9044-876B-883B54F8677D}" type="slidenum">
              <a:rPr lang="en-US" smtClean="0"/>
              <a:t>‹#›</a:t>
            </a:fld>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6" cy="8572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5999" y="0"/>
            <a:ext cx="18291176" cy="13716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412008948"/>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38886" y="12904628"/>
            <a:ext cx="273614" cy="24622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6" cy="8572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dirty="0"/>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2" y="565152"/>
            <a:ext cx="17151350" cy="1257934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4136249916"/>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38886" y="12904628"/>
            <a:ext cx="273614" cy="24622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24387175" cy="13716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776274546"/>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38886" y="12904628"/>
            <a:ext cx="273614" cy="24622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6" y="569913"/>
            <a:ext cx="23244176" cy="1258093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915988932"/>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1"/>
          </a:xfrm>
          <a:solidFill>
            <a:srgbClr val="E0E0E0"/>
          </a:solidFill>
        </p:spPr>
        <p:txBody>
          <a:bodyPr anchor="ctr"/>
          <a:lstStyle>
            <a:lvl1pPr marL="0" marR="0" indent="0" algn="ctr" defTabSz="243843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3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2" y="6121400"/>
            <a:ext cx="5708650" cy="2476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1"/>
          </a:xfrm>
          <a:solidFill>
            <a:srgbClr val="E0E0E0"/>
          </a:solidFill>
        </p:spPr>
        <p:txBody>
          <a:bodyPr anchor="ctr"/>
          <a:lstStyle>
            <a:lvl1pPr marL="0" marR="0" indent="0" algn="ctr" defTabSz="243843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3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2" y="9525000"/>
            <a:ext cx="5708650" cy="2476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1"/>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2" y="2667000"/>
            <a:ext cx="5708650" cy="2476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1" y="6121400"/>
            <a:ext cx="2473325" cy="2476501"/>
          </a:xfrm>
          <a:solidFill>
            <a:srgbClr val="E0E0E0"/>
          </a:solidFill>
        </p:spPr>
        <p:txBody>
          <a:bodyPr anchor="ctr"/>
          <a:lstStyle>
            <a:lvl1pPr marL="0" marR="0" indent="0" algn="ctr" defTabSz="243843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3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7" y="6121400"/>
            <a:ext cx="5708650" cy="2476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1" y="9525000"/>
            <a:ext cx="2473325" cy="2476501"/>
          </a:xfrm>
          <a:solidFill>
            <a:srgbClr val="E0E0E0"/>
          </a:solidFill>
        </p:spPr>
        <p:txBody>
          <a:bodyPr anchor="ctr"/>
          <a:lstStyle>
            <a:lvl1pPr marL="0" marR="0" indent="0" algn="ctr" defTabSz="243843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3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7" y="9525000"/>
            <a:ext cx="5708650" cy="2476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1" y="2667000"/>
            <a:ext cx="2473325" cy="2476501"/>
          </a:xfrm>
          <a:solidFill>
            <a:srgbClr val="E0E0E0"/>
          </a:solidFill>
        </p:spPr>
        <p:txBody>
          <a:bodyPr anchor="ctr"/>
          <a:lstStyle>
            <a:lvl1pPr marL="0" marR="0" indent="0" algn="ctr" defTabSz="243843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3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7" y="2667000"/>
            <a:ext cx="5708650" cy="2476501"/>
          </a:xfrm>
        </p:spPr>
        <p:txBody>
          <a:bodyPr/>
          <a:lstStyle>
            <a:lvl1pPr>
              <a:lnSpc>
                <a:spcPct val="110000"/>
              </a:lnSpc>
              <a:spcBef>
                <a:spcPts val="0"/>
              </a:spcBef>
              <a:defRPr sz="2800">
                <a:solidFill>
                  <a:schemeClr val="tx1"/>
                </a:solidFill>
              </a:defRPr>
            </a:lvl1pPr>
            <a:lvl2pPr marL="256035" indent="-256035">
              <a:lnSpc>
                <a:spcPct val="110000"/>
              </a:lnSpc>
              <a:spcBef>
                <a:spcPts val="0"/>
              </a:spcBef>
              <a:defRPr sz="2800">
                <a:solidFill>
                  <a:schemeClr val="tx1"/>
                </a:solidFill>
              </a:defRPr>
            </a:lvl2pPr>
            <a:lvl3pPr marL="512070" indent="-256035">
              <a:lnSpc>
                <a:spcPct val="110000"/>
              </a:lnSpc>
              <a:spcBef>
                <a:spcPts val="0"/>
              </a:spcBef>
              <a:defRPr sz="2800">
                <a:solidFill>
                  <a:schemeClr val="tx1"/>
                </a:solidFill>
              </a:defRPr>
            </a:lvl3pPr>
            <a:lvl4pPr marL="768106" indent="-256035">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962097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015678996"/>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4" y="576073"/>
            <a:ext cx="4949826"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6"/>
            <a:ext cx="17145000" cy="11431587"/>
          </a:xfrm>
        </p:spPr>
        <p:txBody>
          <a:bodyPr anchor="ctr"/>
          <a:lstStyle>
            <a:lvl1pPr algn="ctr">
              <a:defRPr>
                <a:solidFill>
                  <a:schemeClr val="tx1"/>
                </a:solidFill>
              </a:defRPr>
            </a:lvl1pPr>
          </a:lstStyle>
          <a:p>
            <a:r>
              <a:rPr lang="en-US" dirty="0"/>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94792000"/>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6" cy="2859088"/>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2" y="569916"/>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6" indent="-146306">
              <a:lnSpc>
                <a:spcPct val="120000"/>
              </a:lnSpc>
              <a:spcBef>
                <a:spcPts val="0"/>
              </a:spcBef>
              <a:defRPr sz="1600" b="0" i="0">
                <a:solidFill>
                  <a:schemeClr val="tx1"/>
                </a:solidFill>
                <a:latin typeface="IBM Plex Sans" panose="020B0503050203000203" pitchFamily="34" charset="0"/>
              </a:defRPr>
            </a:lvl2pPr>
            <a:lvl3pPr marL="292612" indent="-146306">
              <a:lnSpc>
                <a:spcPct val="120000"/>
              </a:lnSpc>
              <a:spcBef>
                <a:spcPts val="0"/>
              </a:spcBef>
              <a:defRPr sz="1600" b="0" i="0">
                <a:solidFill>
                  <a:schemeClr val="tx1"/>
                </a:solidFill>
                <a:latin typeface="IBM Plex Sans" panose="020B0503050203000203" pitchFamily="34" charset="0"/>
              </a:defRPr>
            </a:lvl3pPr>
            <a:lvl4pPr marL="438917" indent="-146306">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51612964"/>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4" y="576072"/>
            <a:ext cx="4949826" cy="152558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51962456"/>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6" cy="2859088"/>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2" y="569916"/>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6" indent="-146306">
              <a:lnSpc>
                <a:spcPct val="120000"/>
              </a:lnSpc>
              <a:spcBef>
                <a:spcPts val="0"/>
              </a:spcBef>
              <a:defRPr sz="1600" b="0" i="0">
                <a:solidFill>
                  <a:schemeClr val="tx1"/>
                </a:solidFill>
                <a:latin typeface="IBM Plex Sans" panose="020B0503050203000203" pitchFamily="34" charset="0"/>
              </a:defRPr>
            </a:lvl2pPr>
            <a:lvl3pPr marL="292612" indent="-146306">
              <a:lnSpc>
                <a:spcPct val="120000"/>
              </a:lnSpc>
              <a:spcBef>
                <a:spcPts val="0"/>
              </a:spcBef>
              <a:defRPr sz="1600" b="0" i="0">
                <a:solidFill>
                  <a:schemeClr val="tx1"/>
                </a:solidFill>
                <a:latin typeface="IBM Plex Sans" panose="020B0503050203000203" pitchFamily="34" charset="0"/>
              </a:defRPr>
            </a:lvl3pPr>
            <a:lvl4pPr marL="438917" indent="-146306">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5" y="12804777"/>
            <a:ext cx="4956176" cy="381000"/>
          </a:xfrm>
        </p:spPr>
        <p:txBody>
          <a:bodyPr/>
          <a:lstStyle/>
          <a:p>
            <a:endParaRPr lang="en-US" dirty="0"/>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6"/>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6" indent="-146306">
              <a:lnSpc>
                <a:spcPct val="120000"/>
              </a:lnSpc>
              <a:spcBef>
                <a:spcPts val="0"/>
              </a:spcBef>
              <a:defRPr sz="1600" b="0" i="0">
                <a:solidFill>
                  <a:schemeClr val="tx1"/>
                </a:solidFill>
                <a:latin typeface="IBM Plex Sans" panose="020B0503050203000203" pitchFamily="34" charset="0"/>
              </a:defRPr>
            </a:lvl2pPr>
            <a:lvl3pPr marL="292612" indent="-146306">
              <a:lnSpc>
                <a:spcPct val="120000"/>
              </a:lnSpc>
              <a:spcBef>
                <a:spcPts val="0"/>
              </a:spcBef>
              <a:defRPr sz="1600" b="0" i="0">
                <a:solidFill>
                  <a:schemeClr val="tx1"/>
                </a:solidFill>
                <a:latin typeface="IBM Plex Sans" panose="020B0503050203000203" pitchFamily="34" charset="0"/>
              </a:defRPr>
            </a:lvl3pPr>
            <a:lvl4pPr marL="438917" indent="-146306">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38885" y="12938839"/>
            <a:ext cx="273617"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45841954"/>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465372" y="6168463"/>
            <a:ext cx="3456431" cy="1379080"/>
          </a:xfrm>
          <a:prstGeom prst="rect">
            <a:avLst/>
          </a:prstGeom>
        </p:spPr>
      </p:pic>
    </p:spTree>
    <p:extLst>
      <p:ext uri="{BB962C8B-B14F-4D97-AF65-F5344CB8AC3E}">
        <p14:creationId xmlns:p14="http://schemas.microsoft.com/office/powerpoint/2010/main" val="1857284020"/>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lacemat - Standard">
    <p:bg>
      <p:bgPr>
        <a:solidFill>
          <a:srgbClr val="E5E0D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692550-3746-BF45-B8FE-2EE5E6925B04}"/>
              </a:ext>
            </a:extLst>
          </p:cNvPr>
          <p:cNvSpPr/>
          <p:nvPr userDrawn="1"/>
        </p:nvSpPr>
        <p:spPr>
          <a:xfrm>
            <a:off x="6096794" y="0"/>
            <a:ext cx="18290381" cy="137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ctr" anchorCtr="0" forceAA="0" compatLnSpc="1">
            <a:prstTxWarp prst="textNoShape">
              <a:avLst/>
            </a:prstTxWarp>
            <a:noAutofit/>
          </a:bodyPr>
          <a:lstStyle/>
          <a:p>
            <a:pPr algn="ctr"/>
            <a:endParaRPr lang="en-US" sz="6000" b="0" i="0" dirty="0">
              <a:latin typeface="IBM Plex Sans" panose="020B0503050000000000" pitchFamily="34" charset="0"/>
            </a:endParaRPr>
          </a:p>
        </p:txBody>
      </p:sp>
      <p:sp>
        <p:nvSpPr>
          <p:cNvPr id="52" name="Rectangle 51">
            <a:extLst>
              <a:ext uri="{FF2B5EF4-FFF2-40B4-BE49-F238E27FC236}">
                <a16:creationId xmlns:a16="http://schemas.microsoft.com/office/drawing/2014/main" id="{C9BD1D68-650C-1A43-A993-8A5BCB196443}"/>
              </a:ext>
            </a:extLst>
          </p:cNvPr>
          <p:cNvSpPr/>
          <p:nvPr userDrawn="1"/>
        </p:nvSpPr>
        <p:spPr>
          <a:xfrm>
            <a:off x="15241955" y="11741807"/>
            <a:ext cx="9145219" cy="1987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51" name="Rectangle 50">
            <a:extLst>
              <a:ext uri="{FF2B5EF4-FFF2-40B4-BE49-F238E27FC236}">
                <a16:creationId xmlns:a16="http://schemas.microsoft.com/office/drawing/2014/main" id="{24EA6E68-AB27-5A41-BFE7-536F0A7C342A}"/>
              </a:ext>
            </a:extLst>
          </p:cNvPr>
          <p:cNvSpPr/>
          <p:nvPr userDrawn="1"/>
        </p:nvSpPr>
        <p:spPr>
          <a:xfrm>
            <a:off x="0" y="3427286"/>
            <a:ext cx="6096794" cy="1001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2" name="Rectangle 1">
            <a:extLst>
              <a:ext uri="{FF2B5EF4-FFF2-40B4-BE49-F238E27FC236}">
                <a16:creationId xmlns:a16="http://schemas.microsoft.com/office/drawing/2014/main" id="{E388C738-2C94-CE42-9B38-BB2586DB52BD}"/>
              </a:ext>
            </a:extLst>
          </p:cNvPr>
          <p:cNvSpPr/>
          <p:nvPr userDrawn="1"/>
        </p:nvSpPr>
        <p:spPr>
          <a:xfrm>
            <a:off x="0" y="0"/>
            <a:ext cx="6096794"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5" name="Picture Placeholder 4">
            <a:extLst>
              <a:ext uri="{FF2B5EF4-FFF2-40B4-BE49-F238E27FC236}">
                <a16:creationId xmlns:a16="http://schemas.microsoft.com/office/drawing/2014/main" id="{27F5F908-7CFB-004E-92D5-D2FF982C868A}"/>
              </a:ext>
            </a:extLst>
          </p:cNvPr>
          <p:cNvSpPr>
            <a:spLocks noGrp="1"/>
          </p:cNvSpPr>
          <p:nvPr>
            <p:ph type="pic" sz="quarter" idx="10"/>
          </p:nvPr>
        </p:nvSpPr>
        <p:spPr>
          <a:xfrm>
            <a:off x="367618" y="1906589"/>
            <a:ext cx="915578" cy="912812"/>
          </a:xfrm>
          <a:prstGeom prst="ellipse">
            <a:avLst/>
          </a:prstGeom>
        </p:spPr>
        <p:txBody>
          <a:bodyPr/>
          <a:lstStyle>
            <a:lvl1pPr marL="0" indent="0" algn="ctr">
              <a:buNone/>
              <a:defRPr sz="667" baseline="0"/>
            </a:lvl1pPr>
          </a:lstStyle>
          <a:p>
            <a:endParaRPr lang="en-US" dirty="0"/>
          </a:p>
        </p:txBody>
      </p:sp>
      <p:sp>
        <p:nvSpPr>
          <p:cNvPr id="10" name="Text Placeholder 9">
            <a:extLst>
              <a:ext uri="{FF2B5EF4-FFF2-40B4-BE49-F238E27FC236}">
                <a16:creationId xmlns:a16="http://schemas.microsoft.com/office/drawing/2014/main" id="{51F43225-2511-9448-B623-1606723CF07A}"/>
              </a:ext>
            </a:extLst>
          </p:cNvPr>
          <p:cNvSpPr>
            <a:spLocks noGrp="1"/>
          </p:cNvSpPr>
          <p:nvPr>
            <p:ph type="body" sz="quarter" idx="12" hasCustomPrompt="1"/>
          </p:nvPr>
        </p:nvSpPr>
        <p:spPr>
          <a:xfrm>
            <a:off x="1524200" y="2209799"/>
            <a:ext cx="4166827" cy="317628"/>
          </a:xfrm>
          <a:prstGeom prst="rect">
            <a:avLst/>
          </a:prstGeom>
        </p:spPr>
        <p:txBody>
          <a:bodyPr tIns="0"/>
          <a:lstStyle>
            <a:lvl1pPr marL="0" marR="0" indent="0" algn="l" defTabSz="1828837" rtl="0" eaLnBrk="1" fontAlgn="auto" latinLnBrk="0" hangingPunct="1">
              <a:lnSpc>
                <a:spcPct val="90000"/>
              </a:lnSpc>
              <a:spcBef>
                <a:spcPts val="1000"/>
              </a:spcBef>
              <a:spcAft>
                <a:spcPts val="0"/>
              </a:spcAft>
              <a:buClrTx/>
              <a:buSzTx/>
              <a:buFontTx/>
              <a:buNone/>
              <a:tabLst/>
              <a:defRPr sz="1500" baseline="0"/>
            </a:lvl1pPr>
          </a:lstStyle>
          <a:p>
            <a:pPr marL="0" marR="0" lvl="0" indent="0" algn="l" defTabSz="1828837" rtl="0" eaLnBrk="1" fontAlgn="auto" latinLnBrk="0" hangingPunct="1">
              <a:lnSpc>
                <a:spcPct val="105000"/>
              </a:lnSpc>
              <a:spcBef>
                <a:spcPts val="1000"/>
              </a:spcBef>
              <a:spcAft>
                <a:spcPts val="0"/>
              </a:spcAft>
              <a:buClrTx/>
              <a:buSzTx/>
              <a:buFontTx/>
              <a:buNone/>
              <a:tabLst/>
              <a:defRPr/>
            </a:pPr>
            <a:r>
              <a:rPr lang="en-US" dirty="0"/>
              <a:t>Title</a:t>
            </a:r>
            <a:br>
              <a:rPr lang="en-US" dirty="0"/>
            </a:br>
            <a:endParaRPr lang="en-US" dirty="0"/>
          </a:p>
        </p:txBody>
      </p:sp>
      <p:sp>
        <p:nvSpPr>
          <p:cNvPr id="11" name="Text Placeholder 9">
            <a:extLst>
              <a:ext uri="{FF2B5EF4-FFF2-40B4-BE49-F238E27FC236}">
                <a16:creationId xmlns:a16="http://schemas.microsoft.com/office/drawing/2014/main" id="{BBE0300F-8D7F-DE47-9DC6-7F219F9FB2DF}"/>
              </a:ext>
            </a:extLst>
          </p:cNvPr>
          <p:cNvSpPr>
            <a:spLocks noGrp="1"/>
          </p:cNvSpPr>
          <p:nvPr>
            <p:ph type="body" sz="quarter" idx="13" hasCustomPrompt="1"/>
          </p:nvPr>
        </p:nvSpPr>
        <p:spPr>
          <a:xfrm>
            <a:off x="1524200" y="1905000"/>
            <a:ext cx="4166827" cy="265570"/>
          </a:xfrm>
          <a:prstGeom prst="rect">
            <a:avLst/>
          </a:prstGeom>
        </p:spPr>
        <p:txBody>
          <a:bodyPr lIns="0" tIns="0"/>
          <a:lstStyle>
            <a:lvl1pPr>
              <a:defRPr sz="1500" b="1" baseline="0"/>
            </a:lvl1pPr>
          </a:lstStyle>
          <a:p>
            <a:pPr marL="0" marR="0" lvl="0" indent="0" algn="l" defTabSz="1828837" rtl="0" eaLnBrk="1" fontAlgn="auto" latinLnBrk="0" hangingPunct="1">
              <a:lnSpc>
                <a:spcPct val="105000"/>
              </a:lnSpc>
              <a:spcBef>
                <a:spcPts val="1000"/>
              </a:spcBef>
              <a:spcAft>
                <a:spcPts val="0"/>
              </a:spcAft>
              <a:buClrTx/>
              <a:buSzTx/>
              <a:buFontTx/>
              <a:buNone/>
              <a:tabLst/>
              <a:defRPr/>
            </a:pPr>
            <a:r>
              <a:rPr lang="en-US" dirty="0"/>
              <a:t>First Name, Last Name</a:t>
            </a:r>
          </a:p>
        </p:txBody>
      </p:sp>
      <p:sp>
        <p:nvSpPr>
          <p:cNvPr id="22" name="Text Placeholder 46">
            <a:extLst>
              <a:ext uri="{FF2B5EF4-FFF2-40B4-BE49-F238E27FC236}">
                <a16:creationId xmlns:a16="http://schemas.microsoft.com/office/drawing/2014/main" id="{4D31894B-F819-2849-9A8B-450E5D22B895}"/>
              </a:ext>
            </a:extLst>
          </p:cNvPr>
          <p:cNvSpPr>
            <a:spLocks noGrp="1"/>
          </p:cNvSpPr>
          <p:nvPr>
            <p:ph type="body" sz="quarter" idx="16" hasCustomPrompt="1"/>
          </p:nvPr>
        </p:nvSpPr>
        <p:spPr>
          <a:xfrm>
            <a:off x="381050" y="4571999"/>
            <a:ext cx="5331227" cy="822960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accent4"/>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solidFill>
                  <a:schemeClr val="tx1"/>
                </a:solidFill>
                <a:latin typeface="IBM Plex Sans SmBld" panose="020B0503050203000203" pitchFamily="34" charset="0"/>
              </a:rPr>
              <a:t>Target Client Audience</a:t>
            </a:r>
          </a:p>
          <a:p>
            <a:r>
              <a:rPr lang="en-US" dirty="0" err="1"/>
              <a:t>Buyers:vv</a:t>
            </a:r>
            <a:endParaRPr lang="en-US" dirty="0"/>
          </a:p>
          <a:p>
            <a:r>
              <a:rPr lang="en-US" dirty="0"/>
              <a:t>Geographies:</a:t>
            </a:r>
          </a:p>
          <a:p>
            <a:r>
              <a:rPr lang="en-US" dirty="0"/>
              <a:t>Industries:</a:t>
            </a:r>
          </a:p>
          <a:p>
            <a:r>
              <a:rPr lang="en-US" dirty="0"/>
              <a:t>Business Functions :</a:t>
            </a:r>
          </a:p>
          <a:p>
            <a:pPr lvl="1"/>
            <a:endParaRPr lang="en-US" dirty="0"/>
          </a:p>
          <a:p>
            <a:pPr marL="0" lvl="1" indent="0">
              <a:buNone/>
            </a:pPr>
            <a:r>
              <a:rPr lang="en-US" b="1" dirty="0">
                <a:latin typeface="IBM Plex Sans SmBld" panose="020B0503050203000203" pitchFamily="34" charset="0"/>
                <a:sym typeface="IBM Plex Sans"/>
              </a:rPr>
              <a:t>Contacts</a:t>
            </a:r>
          </a:p>
          <a:p>
            <a:r>
              <a:rPr lang="en-US" dirty="0"/>
              <a:t>Geo Leader:</a:t>
            </a:r>
          </a:p>
          <a:p>
            <a:r>
              <a:rPr lang="en-US" dirty="0"/>
              <a:t>Delivery Lead:</a:t>
            </a:r>
          </a:p>
          <a:p>
            <a:pPr marL="0" lvl="1" indent="0">
              <a:buNone/>
            </a:pPr>
            <a:endParaRPr lang="en-US" b="1" dirty="0">
              <a:latin typeface="IBM Plex Sans SmBld" panose="020B0503050203000203" pitchFamily="34" charset="0"/>
              <a:sym typeface="IBM Plex Sans"/>
            </a:endParaRPr>
          </a:p>
          <a:p>
            <a:pPr marL="0" lvl="1" indent="0">
              <a:buNone/>
            </a:pPr>
            <a:r>
              <a:rPr lang="en-US" b="1" dirty="0">
                <a:latin typeface="IBM Plex Sans SmBld" panose="020B0503050203000203" pitchFamily="34" charset="0"/>
                <a:sym typeface="IBM Plex Sans"/>
              </a:rPr>
              <a:t>Key Financial Metrics</a:t>
            </a:r>
          </a:p>
          <a:p>
            <a:pPr lvl="0"/>
            <a:r>
              <a:rPr lang="en-US" dirty="0"/>
              <a:t>Market Size:</a:t>
            </a:r>
          </a:p>
          <a:p>
            <a:pPr lvl="0"/>
            <a:r>
              <a:rPr lang="en-US" dirty="0"/>
              <a:t>Average Deal Size:</a:t>
            </a:r>
          </a:p>
          <a:p>
            <a:pPr lvl="1"/>
            <a:r>
              <a:rPr lang="en-US" dirty="0" err="1"/>
              <a:t>PoC</a:t>
            </a:r>
            <a:r>
              <a:rPr lang="en-US" dirty="0"/>
              <a:t>: </a:t>
            </a:r>
          </a:p>
          <a:p>
            <a:pPr lvl="1"/>
            <a:r>
              <a:rPr lang="en-US" dirty="0"/>
              <a:t>Implementation: </a:t>
            </a:r>
          </a:p>
          <a:p>
            <a:pPr lvl="1"/>
            <a:r>
              <a:rPr lang="en-US" dirty="0"/>
              <a:t>Run: </a:t>
            </a:r>
          </a:p>
          <a:p>
            <a:pPr lvl="0"/>
            <a:r>
              <a:rPr lang="en-US" dirty="0"/>
              <a:t>Expected GP%: </a:t>
            </a:r>
          </a:p>
          <a:p>
            <a:pPr lvl="1"/>
            <a:endParaRPr lang="en-US" dirty="0"/>
          </a:p>
        </p:txBody>
      </p:sp>
      <p:sp>
        <p:nvSpPr>
          <p:cNvPr id="28" name="Rectangle 27">
            <a:extLst>
              <a:ext uri="{FF2B5EF4-FFF2-40B4-BE49-F238E27FC236}">
                <a16:creationId xmlns:a16="http://schemas.microsoft.com/office/drawing/2014/main" id="{40230B2A-D25B-2B42-A4B2-6CD65BF87C49}"/>
              </a:ext>
            </a:extLst>
          </p:cNvPr>
          <p:cNvSpPr/>
          <p:nvPr userDrawn="1"/>
        </p:nvSpPr>
        <p:spPr>
          <a:xfrm>
            <a:off x="6096794" y="0"/>
            <a:ext cx="1829038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29" name="Text Placeholder 2">
            <a:extLst>
              <a:ext uri="{FF2B5EF4-FFF2-40B4-BE49-F238E27FC236}">
                <a16:creationId xmlns:a16="http://schemas.microsoft.com/office/drawing/2014/main" id="{0311B5EF-1D96-4447-994C-70152CECFA4A}"/>
              </a:ext>
            </a:extLst>
          </p:cNvPr>
          <p:cNvSpPr txBox="1">
            <a:spLocks/>
          </p:cNvSpPr>
          <p:nvPr userDrawn="1"/>
        </p:nvSpPr>
        <p:spPr>
          <a:xfrm>
            <a:off x="6481311" y="228602"/>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US" sz="1667" b="1" i="0" u="none" strike="noStrike" kern="1200" cap="none" spc="0" normalizeH="0" baseline="0" noProof="0" dirty="0">
                <a:ln>
                  <a:noFill/>
                </a:ln>
                <a:solidFill>
                  <a:schemeClr val="tx1"/>
                </a:solidFill>
                <a:effectLst/>
                <a:uLnTx/>
                <a:uFillTx/>
                <a:latin typeface="IBM Plex Sans" charset="0"/>
              </a:rPr>
              <a:t>Business Challenges</a:t>
            </a:r>
          </a:p>
        </p:txBody>
      </p:sp>
      <p:cxnSp>
        <p:nvCxnSpPr>
          <p:cNvPr id="32" name="Straight Connector 31">
            <a:extLst>
              <a:ext uri="{FF2B5EF4-FFF2-40B4-BE49-F238E27FC236}">
                <a16:creationId xmlns:a16="http://schemas.microsoft.com/office/drawing/2014/main" id="{9F29B229-8740-9442-BA5F-6ADBE2D28DA2}"/>
              </a:ext>
            </a:extLst>
          </p:cNvPr>
          <p:cNvCxnSpPr>
            <a:cxnSpLocks/>
          </p:cNvCxnSpPr>
          <p:nvPr userDrawn="1"/>
        </p:nvCxnSpPr>
        <p:spPr>
          <a:xfrm>
            <a:off x="15241984" y="0"/>
            <a:ext cx="0" cy="13716000"/>
          </a:xfrm>
          <a:prstGeom prst="line">
            <a:avLst/>
          </a:prstGeom>
          <a:ln>
            <a:solidFill>
              <a:srgbClr val="ADA8A8"/>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8AE74935-0F4C-514E-B926-240C05A95DD9}"/>
              </a:ext>
            </a:extLst>
          </p:cNvPr>
          <p:cNvSpPr txBox="1">
            <a:spLocks/>
          </p:cNvSpPr>
          <p:nvPr userDrawn="1"/>
        </p:nvSpPr>
        <p:spPr>
          <a:xfrm>
            <a:off x="15647755" y="228602"/>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baseline="0" dirty="0">
                <a:solidFill>
                  <a:schemeClr val="tx1"/>
                </a:solidFill>
              </a:rPr>
              <a:t>Asset Highlights</a:t>
            </a:r>
            <a:endParaRPr kumimoji="0" lang="en-US" sz="1500" b="1" i="0" u="none" strike="noStrike" kern="1200" cap="none" spc="0" normalizeH="0" baseline="0" noProof="0" dirty="0">
              <a:ln>
                <a:noFill/>
              </a:ln>
              <a:solidFill>
                <a:schemeClr val="tx1"/>
              </a:solidFill>
              <a:effectLst/>
              <a:uLnTx/>
              <a:uFillTx/>
              <a:latin typeface="IBM Plex Sans" charset="0"/>
            </a:endParaRPr>
          </a:p>
        </p:txBody>
      </p:sp>
      <p:sp>
        <p:nvSpPr>
          <p:cNvPr id="36" name="TextBox 35">
            <a:extLst>
              <a:ext uri="{FF2B5EF4-FFF2-40B4-BE49-F238E27FC236}">
                <a16:creationId xmlns:a16="http://schemas.microsoft.com/office/drawing/2014/main" id="{E1934D35-0A1C-9546-AA5E-AAFE4A933979}"/>
              </a:ext>
            </a:extLst>
          </p:cNvPr>
          <p:cNvSpPr txBox="1"/>
          <p:nvPr userDrawn="1"/>
        </p:nvSpPr>
        <p:spPr>
          <a:xfrm>
            <a:off x="2286298" y="7690883"/>
            <a:ext cx="0" cy="0"/>
          </a:xfrm>
          <a:prstGeom prst="rect">
            <a:avLst/>
          </a:prstGeom>
        </p:spPr>
        <p:txBody>
          <a:bodyPr wrap="none" lIns="152400" tIns="76200" rIns="152400" bIns="76200" rtlCol="0">
            <a:noAutofit/>
          </a:bodyPr>
          <a:lstStyle/>
          <a:p>
            <a:pPr>
              <a:lnSpc>
                <a:spcPct val="105000"/>
              </a:lnSpc>
              <a:spcBef>
                <a:spcPts val="1667"/>
              </a:spcBef>
            </a:pPr>
            <a:endParaRPr lang="en-US" sz="3333" dirty="0" err="1">
              <a:solidFill>
                <a:schemeClr val="tx1"/>
              </a:solidFill>
              <a:latin typeface="IBM Plex Sans" charset="0"/>
              <a:ea typeface="IBM Plex Sans" charset="0"/>
              <a:cs typeface="IBM Plex Sans" charset="0"/>
            </a:endParaRPr>
          </a:p>
        </p:txBody>
      </p:sp>
      <p:sp>
        <p:nvSpPr>
          <p:cNvPr id="38" name="Text Placeholder 2">
            <a:extLst>
              <a:ext uri="{FF2B5EF4-FFF2-40B4-BE49-F238E27FC236}">
                <a16:creationId xmlns:a16="http://schemas.microsoft.com/office/drawing/2014/main" id="{A876C413-51DE-BB47-8C65-1D6E7D6C926C}"/>
              </a:ext>
            </a:extLst>
          </p:cNvPr>
          <p:cNvSpPr txBox="1">
            <a:spLocks/>
          </p:cNvSpPr>
          <p:nvPr userDrawn="1"/>
        </p:nvSpPr>
        <p:spPr>
          <a:xfrm>
            <a:off x="6481296" y="3657602"/>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US" sz="1667" b="1" i="0" u="none" strike="noStrike" kern="1200" cap="none" spc="0" normalizeH="0" baseline="0" noProof="0" dirty="0">
                <a:ln>
                  <a:noFill/>
                </a:ln>
                <a:solidFill>
                  <a:schemeClr val="tx1"/>
                </a:solidFill>
                <a:effectLst/>
                <a:uLnTx/>
                <a:uFillTx/>
                <a:latin typeface="IBM Plex Sans" charset="0"/>
              </a:rPr>
              <a:t>Value Proposition</a:t>
            </a:r>
          </a:p>
        </p:txBody>
      </p:sp>
      <p:sp>
        <p:nvSpPr>
          <p:cNvPr id="42" name="Text Placeholder 2">
            <a:extLst>
              <a:ext uri="{FF2B5EF4-FFF2-40B4-BE49-F238E27FC236}">
                <a16:creationId xmlns:a16="http://schemas.microsoft.com/office/drawing/2014/main" id="{4EB2E89C-B87B-B742-AFBC-ED11959B547D}"/>
              </a:ext>
            </a:extLst>
          </p:cNvPr>
          <p:cNvSpPr txBox="1">
            <a:spLocks/>
          </p:cNvSpPr>
          <p:nvPr userDrawn="1"/>
        </p:nvSpPr>
        <p:spPr>
          <a:xfrm>
            <a:off x="15642364" y="3657602"/>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US" sz="1667" b="1" i="0" u="none" strike="noStrike" kern="1200" cap="none" spc="0" normalizeH="0" baseline="0" noProof="0" dirty="0">
                <a:ln>
                  <a:noFill/>
                </a:ln>
                <a:solidFill>
                  <a:schemeClr val="tx1"/>
                </a:solidFill>
                <a:effectLst/>
                <a:uLnTx/>
                <a:uFillTx/>
                <a:latin typeface="IBM Plex Sans" charset="0"/>
              </a:rPr>
              <a:t>IBM Technology Stack</a:t>
            </a:r>
          </a:p>
        </p:txBody>
      </p:sp>
      <p:sp>
        <p:nvSpPr>
          <p:cNvPr id="46" name="Text Placeholder 46">
            <a:extLst>
              <a:ext uri="{FF2B5EF4-FFF2-40B4-BE49-F238E27FC236}">
                <a16:creationId xmlns:a16="http://schemas.microsoft.com/office/drawing/2014/main" id="{AFB469CC-9440-DE43-A725-8D1FDC7C3816}"/>
              </a:ext>
            </a:extLst>
          </p:cNvPr>
          <p:cNvSpPr>
            <a:spLocks noGrp="1"/>
          </p:cNvSpPr>
          <p:nvPr>
            <p:ph type="body" sz="quarter" idx="45" hasCustomPrompt="1"/>
          </p:nvPr>
        </p:nvSpPr>
        <p:spPr>
          <a:xfrm>
            <a:off x="381050" y="3652543"/>
            <a:ext cx="5355946" cy="600080"/>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solidFill>
                  <a:schemeClr val="tx1"/>
                </a:solidFill>
                <a:latin typeface="IBM Plex Sans SmBld" panose="020B0503050203000203" pitchFamily="34" charset="0"/>
              </a:rPr>
              <a:t>Service Line: </a:t>
            </a:r>
            <a:r>
              <a:rPr lang="en-US" dirty="0"/>
              <a:t>Information goes here</a:t>
            </a:r>
          </a:p>
          <a:p>
            <a:r>
              <a:rPr lang="en-US" dirty="0">
                <a:solidFill>
                  <a:schemeClr val="tx1"/>
                </a:solidFill>
                <a:latin typeface="IBM Plex Sans SmBld" panose="020B0503050203000203" pitchFamily="34" charset="0"/>
              </a:rPr>
              <a:t>Practice: </a:t>
            </a:r>
            <a:r>
              <a:rPr lang="en-US" dirty="0"/>
              <a:t>Information goes here</a:t>
            </a:r>
          </a:p>
        </p:txBody>
      </p:sp>
      <p:cxnSp>
        <p:nvCxnSpPr>
          <p:cNvPr id="47" name="Straight Connector 46">
            <a:extLst>
              <a:ext uri="{FF2B5EF4-FFF2-40B4-BE49-F238E27FC236}">
                <a16:creationId xmlns:a16="http://schemas.microsoft.com/office/drawing/2014/main" id="{379D7C0E-EDFF-7C40-8AF4-E3A33D699FF9}"/>
              </a:ext>
            </a:extLst>
          </p:cNvPr>
          <p:cNvCxnSpPr>
            <a:cxnSpLocks/>
          </p:cNvCxnSpPr>
          <p:nvPr userDrawn="1"/>
        </p:nvCxnSpPr>
        <p:spPr>
          <a:xfrm flipH="1">
            <a:off x="1" y="4419600"/>
            <a:ext cx="6087181" cy="0"/>
          </a:xfrm>
          <a:prstGeom prst="line">
            <a:avLst/>
          </a:prstGeom>
          <a:ln>
            <a:solidFill>
              <a:srgbClr val="ADA8A8"/>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21DC2C-A959-4D40-B4D1-0E9456A140F3}"/>
              </a:ext>
            </a:extLst>
          </p:cNvPr>
          <p:cNvCxnSpPr>
            <a:cxnSpLocks/>
          </p:cNvCxnSpPr>
          <p:nvPr userDrawn="1"/>
        </p:nvCxnSpPr>
        <p:spPr>
          <a:xfrm flipH="1">
            <a:off x="15259507" y="11741807"/>
            <a:ext cx="9127668" cy="0"/>
          </a:xfrm>
          <a:prstGeom prst="line">
            <a:avLst/>
          </a:prstGeom>
          <a:ln>
            <a:solidFill>
              <a:srgbClr val="ADA8A8"/>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5" name="Text Placeholder 2">
            <a:extLst>
              <a:ext uri="{FF2B5EF4-FFF2-40B4-BE49-F238E27FC236}">
                <a16:creationId xmlns:a16="http://schemas.microsoft.com/office/drawing/2014/main" id="{6B132770-C70A-7B42-9937-195E31F33DDD}"/>
              </a:ext>
            </a:extLst>
          </p:cNvPr>
          <p:cNvSpPr txBox="1">
            <a:spLocks/>
          </p:cNvSpPr>
          <p:nvPr userDrawn="1"/>
        </p:nvSpPr>
        <p:spPr>
          <a:xfrm>
            <a:off x="15647755" y="12000189"/>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baseline="0" dirty="0">
                <a:solidFill>
                  <a:schemeClr val="tx1"/>
                </a:solidFill>
              </a:rPr>
              <a:t>Client Success</a:t>
            </a:r>
            <a:endParaRPr kumimoji="0" lang="en-US" sz="1500" b="1" i="0" u="none" strike="noStrike" kern="1200" cap="none" spc="0" normalizeH="0" baseline="0" noProof="0" dirty="0">
              <a:ln>
                <a:noFill/>
              </a:ln>
              <a:solidFill>
                <a:schemeClr val="tx1"/>
              </a:solidFill>
              <a:effectLst/>
              <a:uLnTx/>
              <a:uFillTx/>
              <a:latin typeface="IBM Plex Sans" charset="0"/>
            </a:endParaRPr>
          </a:p>
        </p:txBody>
      </p:sp>
      <p:sp>
        <p:nvSpPr>
          <p:cNvPr id="49" name="Text Placeholder 46">
            <a:extLst>
              <a:ext uri="{FF2B5EF4-FFF2-40B4-BE49-F238E27FC236}">
                <a16:creationId xmlns:a16="http://schemas.microsoft.com/office/drawing/2014/main" id="{5CFF6528-1EA1-FF43-AB54-A2A8D0B16174}"/>
              </a:ext>
            </a:extLst>
          </p:cNvPr>
          <p:cNvSpPr>
            <a:spLocks noGrp="1"/>
          </p:cNvSpPr>
          <p:nvPr>
            <p:ph type="body" sz="quarter" idx="47" hasCustomPrompt="1"/>
          </p:nvPr>
        </p:nvSpPr>
        <p:spPr>
          <a:xfrm>
            <a:off x="6481295" y="8647473"/>
            <a:ext cx="8413007" cy="4154127"/>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0" name="Text Placeholder 46">
            <a:extLst>
              <a:ext uri="{FF2B5EF4-FFF2-40B4-BE49-F238E27FC236}">
                <a16:creationId xmlns:a16="http://schemas.microsoft.com/office/drawing/2014/main" id="{763661EF-160A-554C-9DE5-4358845D3E44}"/>
              </a:ext>
            </a:extLst>
          </p:cNvPr>
          <p:cNvSpPr>
            <a:spLocks noGrp="1"/>
          </p:cNvSpPr>
          <p:nvPr>
            <p:ph type="body" sz="quarter" idx="48" hasCustomPrompt="1"/>
          </p:nvPr>
        </p:nvSpPr>
        <p:spPr>
          <a:xfrm>
            <a:off x="6481295" y="4230458"/>
            <a:ext cx="8413007" cy="3428998"/>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4" name="Text Placeholder 46">
            <a:extLst>
              <a:ext uri="{FF2B5EF4-FFF2-40B4-BE49-F238E27FC236}">
                <a16:creationId xmlns:a16="http://schemas.microsoft.com/office/drawing/2014/main" id="{D84E185E-ABD4-824E-94DD-8F0BBFB73AFC}"/>
              </a:ext>
            </a:extLst>
          </p:cNvPr>
          <p:cNvSpPr>
            <a:spLocks noGrp="1"/>
          </p:cNvSpPr>
          <p:nvPr>
            <p:ph type="body" sz="quarter" idx="49" hasCustomPrompt="1"/>
          </p:nvPr>
        </p:nvSpPr>
        <p:spPr>
          <a:xfrm>
            <a:off x="15642365" y="4230458"/>
            <a:ext cx="8397127" cy="3460427"/>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6" name="Text Placeholder 46">
            <a:extLst>
              <a:ext uri="{FF2B5EF4-FFF2-40B4-BE49-F238E27FC236}">
                <a16:creationId xmlns:a16="http://schemas.microsoft.com/office/drawing/2014/main" id="{7E847C20-2C80-444C-941B-8BA132AAB23E}"/>
              </a:ext>
            </a:extLst>
          </p:cNvPr>
          <p:cNvSpPr>
            <a:spLocks noGrp="1"/>
          </p:cNvSpPr>
          <p:nvPr>
            <p:ph type="body" sz="quarter" idx="50" hasCustomPrompt="1"/>
          </p:nvPr>
        </p:nvSpPr>
        <p:spPr>
          <a:xfrm>
            <a:off x="6481295" y="605426"/>
            <a:ext cx="8413007" cy="263119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7" name="Text Placeholder 46">
            <a:extLst>
              <a:ext uri="{FF2B5EF4-FFF2-40B4-BE49-F238E27FC236}">
                <a16:creationId xmlns:a16="http://schemas.microsoft.com/office/drawing/2014/main" id="{AF00D3D8-9864-B945-907D-5C403FC73ACB}"/>
              </a:ext>
            </a:extLst>
          </p:cNvPr>
          <p:cNvSpPr>
            <a:spLocks noGrp="1"/>
          </p:cNvSpPr>
          <p:nvPr>
            <p:ph type="body" sz="quarter" idx="51" hasCustomPrompt="1"/>
          </p:nvPr>
        </p:nvSpPr>
        <p:spPr>
          <a:xfrm>
            <a:off x="15638277" y="605426"/>
            <a:ext cx="8413007" cy="263119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pPr lvl="1"/>
            <a:r>
              <a:rPr lang="en-US" dirty="0"/>
              <a:t>Pain point 1</a:t>
            </a:r>
          </a:p>
        </p:txBody>
      </p:sp>
      <p:sp>
        <p:nvSpPr>
          <p:cNvPr id="60" name="Text Placeholder 46">
            <a:extLst>
              <a:ext uri="{FF2B5EF4-FFF2-40B4-BE49-F238E27FC236}">
                <a16:creationId xmlns:a16="http://schemas.microsoft.com/office/drawing/2014/main" id="{71C596B6-7FFE-F84D-890A-7F3BC54F5DB9}"/>
              </a:ext>
            </a:extLst>
          </p:cNvPr>
          <p:cNvSpPr>
            <a:spLocks noGrp="1"/>
          </p:cNvSpPr>
          <p:nvPr>
            <p:ph type="body" sz="quarter" idx="52" hasCustomPrompt="1"/>
          </p:nvPr>
        </p:nvSpPr>
        <p:spPr>
          <a:xfrm>
            <a:off x="15653656" y="12293307"/>
            <a:ext cx="3382337" cy="1194093"/>
          </a:xfrm>
          <a:prstGeom prst="rect">
            <a:avLst/>
          </a:prstGeom>
        </p:spPr>
        <p:txBody>
          <a:bodyPr tIns="0">
            <a:noAutofit/>
          </a:bodyPr>
          <a:lstStyle>
            <a:lvl1pPr marL="0" marR="0" indent="0" algn="l" defTabSz="1828837" rtl="0" eaLnBrk="1" fontAlgn="auto" latinLnBrk="0" hangingPunct="1">
              <a:lnSpc>
                <a:spcPct val="105000"/>
              </a:lnSpc>
              <a:spcBef>
                <a:spcPts val="0"/>
              </a:spcBef>
              <a:spcAft>
                <a:spcPts val="0"/>
              </a:spcAft>
              <a:buClrTx/>
              <a:buSzTx/>
              <a:buFontTx/>
              <a:buNone/>
              <a:tabLst/>
              <a:defRPr sz="1500" b="0" baseline="0">
                <a:solidFill>
                  <a:schemeClr val="accent4"/>
                </a:solidFill>
              </a:defRPr>
            </a:lvl1pPr>
            <a:lvl2pPr marL="228605" indent="-228605">
              <a:spcBef>
                <a:spcPts val="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Citations (External)</a:t>
            </a:r>
          </a:p>
          <a:p>
            <a:pPr lvl="1"/>
            <a:r>
              <a:rPr lang="en-US" dirty="0"/>
              <a:t>List name here</a:t>
            </a:r>
          </a:p>
        </p:txBody>
      </p:sp>
      <p:sp>
        <p:nvSpPr>
          <p:cNvPr id="61" name="Text Placeholder 46">
            <a:extLst>
              <a:ext uri="{FF2B5EF4-FFF2-40B4-BE49-F238E27FC236}">
                <a16:creationId xmlns:a16="http://schemas.microsoft.com/office/drawing/2014/main" id="{EAA0CFBA-1556-3842-B313-DA9DBA5E2925}"/>
              </a:ext>
            </a:extLst>
          </p:cNvPr>
          <p:cNvSpPr>
            <a:spLocks noGrp="1"/>
          </p:cNvSpPr>
          <p:nvPr>
            <p:ph type="body" sz="quarter" idx="53" hasCustomPrompt="1"/>
          </p:nvPr>
        </p:nvSpPr>
        <p:spPr>
          <a:xfrm>
            <a:off x="19298722" y="12293307"/>
            <a:ext cx="3335626" cy="1194093"/>
          </a:xfrm>
          <a:prstGeom prst="rect">
            <a:avLst/>
          </a:prstGeom>
        </p:spPr>
        <p:txBody>
          <a:bodyPr tIns="0">
            <a:noAutofit/>
          </a:bodyPr>
          <a:lstStyle>
            <a:lvl1pPr marL="0" marR="0" indent="0" algn="l" defTabSz="1828837" rtl="0" eaLnBrk="1" fontAlgn="auto" latinLnBrk="0" hangingPunct="1">
              <a:lnSpc>
                <a:spcPct val="105000"/>
              </a:lnSpc>
              <a:spcBef>
                <a:spcPts val="0"/>
              </a:spcBef>
              <a:spcAft>
                <a:spcPts val="0"/>
              </a:spcAft>
              <a:buClrTx/>
              <a:buSzTx/>
              <a:buFontTx/>
              <a:buNone/>
              <a:tabLst/>
              <a:defRPr sz="1500" b="0" baseline="0">
                <a:solidFill>
                  <a:schemeClr val="accent4"/>
                </a:solidFill>
              </a:defRPr>
            </a:lvl1pPr>
            <a:lvl2pPr marL="228605" indent="-228605">
              <a:spcBef>
                <a:spcPts val="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Win Wires (Internal)</a:t>
            </a:r>
          </a:p>
          <a:p>
            <a:pPr lvl="1"/>
            <a:r>
              <a:rPr lang="en-US" dirty="0"/>
              <a:t>List name here</a:t>
            </a:r>
          </a:p>
        </p:txBody>
      </p:sp>
      <p:sp>
        <p:nvSpPr>
          <p:cNvPr id="37" name="Text Placeholder 6">
            <a:extLst>
              <a:ext uri="{FF2B5EF4-FFF2-40B4-BE49-F238E27FC236}">
                <a16:creationId xmlns:a16="http://schemas.microsoft.com/office/drawing/2014/main" id="{8F017318-5C0F-CC49-82C4-178E656578BF}"/>
              </a:ext>
            </a:extLst>
          </p:cNvPr>
          <p:cNvSpPr>
            <a:spLocks noGrp="1"/>
          </p:cNvSpPr>
          <p:nvPr>
            <p:ph type="body" sz="quarter" idx="54" hasCustomPrompt="1"/>
          </p:nvPr>
        </p:nvSpPr>
        <p:spPr>
          <a:xfrm>
            <a:off x="359799" y="548641"/>
            <a:ext cx="5203526" cy="746525"/>
          </a:xfrm>
          <a:prstGeom prst="rect">
            <a:avLst/>
          </a:prstGeom>
        </p:spPr>
        <p:txBody>
          <a:bodyPr tIns="0" anchor="t" anchorCtr="0">
            <a:normAutofit/>
          </a:bodyPr>
          <a:lstStyle>
            <a:lvl1pPr>
              <a:lnSpc>
                <a:spcPct val="90000"/>
              </a:lnSpc>
              <a:defRPr sz="2667" b="1" i="0" baseline="0">
                <a:latin typeface="IBM Plex Sans SmBld" panose="020B0503050203000203" pitchFamily="34" charset="0"/>
              </a:defRPr>
            </a:lvl1pPr>
          </a:lstStyle>
          <a:p>
            <a:pPr lvl="0"/>
            <a:r>
              <a:rPr lang="en-US" dirty="0"/>
              <a:t>Enter Offering </a:t>
            </a:r>
            <a:br>
              <a:rPr lang="en-US" dirty="0"/>
            </a:br>
            <a:r>
              <a:rPr lang="en-US" dirty="0"/>
              <a:t>Name</a:t>
            </a:r>
          </a:p>
        </p:txBody>
      </p:sp>
      <p:sp>
        <p:nvSpPr>
          <p:cNvPr id="3" name="Text Placeholder 2">
            <a:extLst>
              <a:ext uri="{FF2B5EF4-FFF2-40B4-BE49-F238E27FC236}">
                <a16:creationId xmlns:a16="http://schemas.microsoft.com/office/drawing/2014/main" id="{5DD3243C-EC17-8E4C-86BA-8511B90CE969}"/>
              </a:ext>
            </a:extLst>
          </p:cNvPr>
          <p:cNvSpPr txBox="1">
            <a:spLocks/>
          </p:cNvSpPr>
          <p:nvPr userDrawn="1"/>
        </p:nvSpPr>
        <p:spPr>
          <a:xfrm>
            <a:off x="15642364" y="8070862"/>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524062" rtl="0" eaLnBrk="1" fontAlgn="auto" latinLnBrk="0" hangingPunct="1">
              <a:lnSpc>
                <a:spcPct val="105000"/>
              </a:lnSpc>
              <a:spcBef>
                <a:spcPts val="500"/>
              </a:spcBef>
              <a:spcAft>
                <a:spcPts val="0"/>
              </a:spcAft>
              <a:buClrTx/>
              <a:buSzTx/>
              <a:buFontTx/>
              <a:buNone/>
              <a:tabLst/>
              <a:defRPr/>
            </a:pPr>
            <a:r>
              <a:rPr kumimoji="0" lang="en-US" sz="1667" b="1" i="0" u="none" strike="noStrike" kern="1200" cap="none" spc="0" normalizeH="0" baseline="0" noProof="0" dirty="0">
                <a:ln>
                  <a:noFill/>
                </a:ln>
                <a:solidFill>
                  <a:schemeClr val="tx1"/>
                </a:solidFill>
                <a:effectLst/>
                <a:uLnTx/>
                <a:uFillTx/>
                <a:latin typeface="IBM Plex Sans" charset="0"/>
              </a:rPr>
              <a:t>Why IBM</a:t>
            </a:r>
          </a:p>
          <a:p>
            <a:endParaRPr kumimoji="0" lang="en-US" sz="2667" b="0" i="0" u="none" strike="noStrike" kern="1200" cap="none" spc="0" normalizeH="0" baseline="0" noProof="0" dirty="0">
              <a:ln>
                <a:noFill/>
              </a:ln>
              <a:solidFill>
                <a:schemeClr val="tx1"/>
              </a:solidFill>
              <a:effectLst/>
              <a:uLnTx/>
              <a:uFillTx/>
              <a:latin typeface="IBM Plex Sans Light" panose="020B0403050203000203" pitchFamily="34" charset="0"/>
            </a:endParaRPr>
          </a:p>
        </p:txBody>
      </p:sp>
      <p:sp>
        <p:nvSpPr>
          <p:cNvPr id="4" name="Text Placeholder 46">
            <a:extLst>
              <a:ext uri="{FF2B5EF4-FFF2-40B4-BE49-F238E27FC236}">
                <a16:creationId xmlns:a16="http://schemas.microsoft.com/office/drawing/2014/main" id="{DEFE2261-84D2-856F-37CF-E20E8A4907FB}"/>
              </a:ext>
            </a:extLst>
          </p:cNvPr>
          <p:cNvSpPr>
            <a:spLocks noGrp="1"/>
          </p:cNvSpPr>
          <p:nvPr>
            <p:ph type="body" sz="quarter" idx="56" hasCustomPrompt="1"/>
          </p:nvPr>
        </p:nvSpPr>
        <p:spPr>
          <a:xfrm>
            <a:off x="15642365" y="8643719"/>
            <a:ext cx="8397127" cy="2839708"/>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6" name="Text Placeholder 2">
            <a:extLst>
              <a:ext uri="{FF2B5EF4-FFF2-40B4-BE49-F238E27FC236}">
                <a16:creationId xmlns:a16="http://schemas.microsoft.com/office/drawing/2014/main" id="{C737FBF7-12DD-046B-F180-E6E3AB5DDA90}"/>
              </a:ext>
            </a:extLst>
          </p:cNvPr>
          <p:cNvSpPr txBox="1">
            <a:spLocks/>
          </p:cNvSpPr>
          <p:nvPr userDrawn="1"/>
        </p:nvSpPr>
        <p:spPr>
          <a:xfrm>
            <a:off x="6517841" y="8070862"/>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524062" rtl="0" eaLnBrk="1" fontAlgn="auto" latinLnBrk="0" hangingPunct="1">
              <a:lnSpc>
                <a:spcPct val="105000"/>
              </a:lnSpc>
              <a:spcBef>
                <a:spcPts val="500"/>
              </a:spcBef>
              <a:spcAft>
                <a:spcPts val="0"/>
              </a:spcAft>
              <a:buClrTx/>
              <a:buSzTx/>
              <a:buFontTx/>
              <a:buNone/>
              <a:tabLst/>
              <a:defRPr/>
            </a:pPr>
            <a:r>
              <a:rPr kumimoji="0" lang="en-US" sz="1667" b="1" i="0" u="none" strike="noStrike" kern="1200" cap="none" spc="0" normalizeH="0" baseline="0" noProof="0" dirty="0">
                <a:ln>
                  <a:noFill/>
                </a:ln>
                <a:solidFill>
                  <a:schemeClr val="tx1"/>
                </a:solidFill>
                <a:effectLst/>
                <a:uLnTx/>
                <a:uFillTx/>
                <a:latin typeface="IBM Plex Sans" charset="0"/>
              </a:rPr>
              <a:t>Benefits</a:t>
            </a:r>
          </a:p>
        </p:txBody>
      </p:sp>
      <p:pic>
        <p:nvPicPr>
          <p:cNvPr id="7" name="Picture 6">
            <a:extLst>
              <a:ext uri="{FF2B5EF4-FFF2-40B4-BE49-F238E27FC236}">
                <a16:creationId xmlns:a16="http://schemas.microsoft.com/office/drawing/2014/main" id="{62D28245-0A79-3D17-523C-ED91B086B55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948130" y="13003953"/>
            <a:ext cx="1396600" cy="563880"/>
          </a:xfrm>
          <a:prstGeom prst="rect">
            <a:avLst/>
          </a:prstGeom>
        </p:spPr>
      </p:pic>
      <p:sp>
        <p:nvSpPr>
          <p:cNvPr id="12" name="Text Placeholder 2">
            <a:extLst>
              <a:ext uri="{FF2B5EF4-FFF2-40B4-BE49-F238E27FC236}">
                <a16:creationId xmlns:a16="http://schemas.microsoft.com/office/drawing/2014/main" id="{9E7802D5-45DA-1B04-2BBE-79596812BBD8}"/>
              </a:ext>
            </a:extLst>
          </p:cNvPr>
          <p:cNvSpPr txBox="1">
            <a:spLocks/>
          </p:cNvSpPr>
          <p:nvPr userDrawn="1"/>
        </p:nvSpPr>
        <p:spPr>
          <a:xfrm>
            <a:off x="8230672" y="13214162"/>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0" baseline="0" dirty="0">
                <a:solidFill>
                  <a:schemeClr val="tx1"/>
                </a:solidFill>
              </a:rPr>
              <a:t>IBM &amp; Business Partner Confidential</a:t>
            </a:r>
            <a:endParaRPr kumimoji="0" lang="en-US" sz="1500" b="0" i="0" u="none" strike="noStrike" kern="1200" cap="none" spc="0" normalizeH="0" baseline="0" noProof="0" dirty="0">
              <a:ln>
                <a:noFill/>
              </a:ln>
              <a:solidFill>
                <a:schemeClr val="tx1"/>
              </a:solidFill>
              <a:effectLst/>
              <a:uLnTx/>
              <a:uFillTx/>
              <a:latin typeface="IBM Plex Sans" charset="0"/>
            </a:endParaRPr>
          </a:p>
        </p:txBody>
      </p:sp>
    </p:spTree>
    <p:extLst>
      <p:ext uri="{BB962C8B-B14F-4D97-AF65-F5344CB8AC3E}">
        <p14:creationId xmlns:p14="http://schemas.microsoft.com/office/powerpoint/2010/main" val="2916035621"/>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9CF8-1273-95BA-E090-F422C25DE98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44102020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lacemat - Variant">
    <p:bg>
      <p:bgPr>
        <a:solidFill>
          <a:srgbClr val="E5E0D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692550-3746-BF45-B8FE-2EE5E6925B04}"/>
              </a:ext>
            </a:extLst>
          </p:cNvPr>
          <p:cNvSpPr/>
          <p:nvPr userDrawn="1"/>
        </p:nvSpPr>
        <p:spPr>
          <a:xfrm>
            <a:off x="6096794" y="0"/>
            <a:ext cx="18290381" cy="137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ctr" anchorCtr="0" forceAA="0" compatLnSpc="1">
            <a:prstTxWarp prst="textNoShape">
              <a:avLst/>
            </a:prstTxWarp>
            <a:noAutofit/>
          </a:bodyPr>
          <a:lstStyle/>
          <a:p>
            <a:pPr algn="ctr"/>
            <a:endParaRPr lang="en-US" sz="6000" b="0" i="0" dirty="0">
              <a:latin typeface="IBM Plex Sans" panose="020B0503050000000000" pitchFamily="34" charset="0"/>
            </a:endParaRPr>
          </a:p>
        </p:txBody>
      </p:sp>
      <p:sp>
        <p:nvSpPr>
          <p:cNvPr id="52" name="Rectangle 51">
            <a:extLst>
              <a:ext uri="{FF2B5EF4-FFF2-40B4-BE49-F238E27FC236}">
                <a16:creationId xmlns:a16="http://schemas.microsoft.com/office/drawing/2014/main" id="{C9BD1D68-650C-1A43-A993-8A5BCB196443}"/>
              </a:ext>
            </a:extLst>
          </p:cNvPr>
          <p:cNvSpPr/>
          <p:nvPr userDrawn="1"/>
        </p:nvSpPr>
        <p:spPr>
          <a:xfrm>
            <a:off x="15241955" y="11741807"/>
            <a:ext cx="9145219" cy="1987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51" name="Rectangle 50">
            <a:extLst>
              <a:ext uri="{FF2B5EF4-FFF2-40B4-BE49-F238E27FC236}">
                <a16:creationId xmlns:a16="http://schemas.microsoft.com/office/drawing/2014/main" id="{24EA6E68-AB27-5A41-BFE7-536F0A7C342A}"/>
              </a:ext>
            </a:extLst>
          </p:cNvPr>
          <p:cNvSpPr/>
          <p:nvPr userDrawn="1"/>
        </p:nvSpPr>
        <p:spPr>
          <a:xfrm>
            <a:off x="0" y="3427286"/>
            <a:ext cx="6096794" cy="1001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2" name="Rectangle 1">
            <a:extLst>
              <a:ext uri="{FF2B5EF4-FFF2-40B4-BE49-F238E27FC236}">
                <a16:creationId xmlns:a16="http://schemas.microsoft.com/office/drawing/2014/main" id="{E388C738-2C94-CE42-9B38-BB2586DB52BD}"/>
              </a:ext>
            </a:extLst>
          </p:cNvPr>
          <p:cNvSpPr/>
          <p:nvPr userDrawn="1"/>
        </p:nvSpPr>
        <p:spPr>
          <a:xfrm>
            <a:off x="0" y="0"/>
            <a:ext cx="6096794"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5" name="Picture Placeholder 4">
            <a:extLst>
              <a:ext uri="{FF2B5EF4-FFF2-40B4-BE49-F238E27FC236}">
                <a16:creationId xmlns:a16="http://schemas.microsoft.com/office/drawing/2014/main" id="{27F5F908-7CFB-004E-92D5-D2FF982C868A}"/>
              </a:ext>
            </a:extLst>
          </p:cNvPr>
          <p:cNvSpPr>
            <a:spLocks noGrp="1"/>
          </p:cNvSpPr>
          <p:nvPr>
            <p:ph type="pic" sz="quarter" idx="10"/>
          </p:nvPr>
        </p:nvSpPr>
        <p:spPr>
          <a:xfrm>
            <a:off x="367618" y="1906589"/>
            <a:ext cx="915578" cy="912812"/>
          </a:xfrm>
          <a:prstGeom prst="ellipse">
            <a:avLst/>
          </a:prstGeom>
        </p:spPr>
        <p:txBody>
          <a:bodyPr/>
          <a:lstStyle>
            <a:lvl1pPr marL="0" indent="0" algn="ctr">
              <a:buNone/>
              <a:defRPr sz="667" baseline="0"/>
            </a:lvl1pPr>
          </a:lstStyle>
          <a:p>
            <a:endParaRPr lang="en-US" dirty="0"/>
          </a:p>
        </p:txBody>
      </p:sp>
      <p:sp>
        <p:nvSpPr>
          <p:cNvPr id="10" name="Text Placeholder 9">
            <a:extLst>
              <a:ext uri="{FF2B5EF4-FFF2-40B4-BE49-F238E27FC236}">
                <a16:creationId xmlns:a16="http://schemas.microsoft.com/office/drawing/2014/main" id="{51F43225-2511-9448-B623-1606723CF07A}"/>
              </a:ext>
            </a:extLst>
          </p:cNvPr>
          <p:cNvSpPr>
            <a:spLocks noGrp="1"/>
          </p:cNvSpPr>
          <p:nvPr>
            <p:ph type="body" sz="quarter" idx="12" hasCustomPrompt="1"/>
          </p:nvPr>
        </p:nvSpPr>
        <p:spPr>
          <a:xfrm>
            <a:off x="1524200" y="2209799"/>
            <a:ext cx="4166827" cy="317628"/>
          </a:xfrm>
          <a:prstGeom prst="rect">
            <a:avLst/>
          </a:prstGeom>
        </p:spPr>
        <p:txBody>
          <a:bodyPr tIns="0"/>
          <a:lstStyle>
            <a:lvl1pPr marL="0" marR="0" indent="0" algn="l" defTabSz="1828837" rtl="0" eaLnBrk="1" fontAlgn="auto" latinLnBrk="0" hangingPunct="1">
              <a:lnSpc>
                <a:spcPct val="90000"/>
              </a:lnSpc>
              <a:spcBef>
                <a:spcPts val="1000"/>
              </a:spcBef>
              <a:spcAft>
                <a:spcPts val="0"/>
              </a:spcAft>
              <a:buClrTx/>
              <a:buSzTx/>
              <a:buFontTx/>
              <a:buNone/>
              <a:tabLst/>
              <a:defRPr sz="1500" baseline="0"/>
            </a:lvl1pPr>
          </a:lstStyle>
          <a:p>
            <a:pPr marL="0" marR="0" lvl="0" indent="0" algn="l" defTabSz="1828837" rtl="0" eaLnBrk="1" fontAlgn="auto" latinLnBrk="0" hangingPunct="1">
              <a:lnSpc>
                <a:spcPct val="105000"/>
              </a:lnSpc>
              <a:spcBef>
                <a:spcPts val="1000"/>
              </a:spcBef>
              <a:spcAft>
                <a:spcPts val="0"/>
              </a:spcAft>
              <a:buClrTx/>
              <a:buSzTx/>
              <a:buFontTx/>
              <a:buNone/>
              <a:tabLst/>
              <a:defRPr/>
            </a:pPr>
            <a:r>
              <a:rPr lang="en-US" dirty="0"/>
              <a:t>Title</a:t>
            </a:r>
            <a:br>
              <a:rPr lang="en-US" dirty="0"/>
            </a:br>
            <a:endParaRPr lang="en-US" dirty="0"/>
          </a:p>
        </p:txBody>
      </p:sp>
      <p:sp>
        <p:nvSpPr>
          <p:cNvPr id="11" name="Text Placeholder 9">
            <a:extLst>
              <a:ext uri="{FF2B5EF4-FFF2-40B4-BE49-F238E27FC236}">
                <a16:creationId xmlns:a16="http://schemas.microsoft.com/office/drawing/2014/main" id="{BBE0300F-8D7F-DE47-9DC6-7F219F9FB2DF}"/>
              </a:ext>
            </a:extLst>
          </p:cNvPr>
          <p:cNvSpPr>
            <a:spLocks noGrp="1"/>
          </p:cNvSpPr>
          <p:nvPr>
            <p:ph type="body" sz="quarter" idx="13" hasCustomPrompt="1"/>
          </p:nvPr>
        </p:nvSpPr>
        <p:spPr>
          <a:xfrm>
            <a:off x="1524200" y="1905000"/>
            <a:ext cx="4166827" cy="265570"/>
          </a:xfrm>
          <a:prstGeom prst="rect">
            <a:avLst/>
          </a:prstGeom>
        </p:spPr>
        <p:txBody>
          <a:bodyPr lIns="0" tIns="0"/>
          <a:lstStyle>
            <a:lvl1pPr>
              <a:defRPr sz="1500" b="1" baseline="0"/>
            </a:lvl1pPr>
          </a:lstStyle>
          <a:p>
            <a:pPr marL="0" marR="0" lvl="0" indent="0" algn="l" defTabSz="1828837" rtl="0" eaLnBrk="1" fontAlgn="auto" latinLnBrk="0" hangingPunct="1">
              <a:lnSpc>
                <a:spcPct val="105000"/>
              </a:lnSpc>
              <a:spcBef>
                <a:spcPts val="1000"/>
              </a:spcBef>
              <a:spcAft>
                <a:spcPts val="0"/>
              </a:spcAft>
              <a:buClrTx/>
              <a:buSzTx/>
              <a:buFontTx/>
              <a:buNone/>
              <a:tabLst/>
              <a:defRPr/>
            </a:pPr>
            <a:r>
              <a:rPr lang="en-US" dirty="0"/>
              <a:t>First Name, Last Name</a:t>
            </a:r>
          </a:p>
        </p:txBody>
      </p:sp>
      <p:sp>
        <p:nvSpPr>
          <p:cNvPr id="12" name="Text Placeholder 9">
            <a:extLst>
              <a:ext uri="{FF2B5EF4-FFF2-40B4-BE49-F238E27FC236}">
                <a16:creationId xmlns:a16="http://schemas.microsoft.com/office/drawing/2014/main" id="{4B654D8A-5BD5-CA45-B573-ACC5C3DD7768}"/>
              </a:ext>
            </a:extLst>
          </p:cNvPr>
          <p:cNvSpPr>
            <a:spLocks noGrp="1"/>
          </p:cNvSpPr>
          <p:nvPr>
            <p:ph type="body" sz="quarter" idx="14" hasCustomPrompt="1"/>
          </p:nvPr>
        </p:nvSpPr>
        <p:spPr>
          <a:xfrm>
            <a:off x="1524199" y="2855085"/>
            <a:ext cx="686948" cy="317630"/>
          </a:xfrm>
          <a:prstGeom prst="rect">
            <a:avLst/>
          </a:prstGeom>
        </p:spPr>
        <p:txBody>
          <a:bodyPr tIns="0"/>
          <a:lstStyle>
            <a:lvl1pPr>
              <a:defRPr sz="1500" b="0" u="sng" baseline="0"/>
            </a:lvl1pPr>
          </a:lstStyle>
          <a:p>
            <a:pPr marL="0" marR="0" lvl="0" indent="0" algn="l" defTabSz="1828837" rtl="0" eaLnBrk="1" fontAlgn="auto" latinLnBrk="0" hangingPunct="1">
              <a:lnSpc>
                <a:spcPct val="105000"/>
              </a:lnSpc>
              <a:spcBef>
                <a:spcPts val="1000"/>
              </a:spcBef>
              <a:spcAft>
                <a:spcPts val="0"/>
              </a:spcAft>
              <a:buClrTx/>
              <a:buSzTx/>
              <a:buFontTx/>
              <a:buNone/>
              <a:tabLst/>
              <a:defRPr/>
            </a:pPr>
            <a:r>
              <a:rPr lang="en-US" dirty="0"/>
              <a:t>Profile</a:t>
            </a:r>
          </a:p>
        </p:txBody>
      </p:sp>
      <p:sp>
        <p:nvSpPr>
          <p:cNvPr id="14" name="Title 1">
            <a:extLst>
              <a:ext uri="{FF2B5EF4-FFF2-40B4-BE49-F238E27FC236}">
                <a16:creationId xmlns:a16="http://schemas.microsoft.com/office/drawing/2014/main" id="{EC8837CE-179B-4140-BCFF-228E007B814F}"/>
              </a:ext>
            </a:extLst>
          </p:cNvPr>
          <p:cNvSpPr txBox="1">
            <a:spLocks/>
          </p:cNvSpPr>
          <p:nvPr userDrawn="1"/>
        </p:nvSpPr>
        <p:spPr>
          <a:xfrm>
            <a:off x="2151491" y="2820955"/>
            <a:ext cx="228101" cy="30480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5400" b="1" i="0" kern="1200">
                <a:solidFill>
                  <a:schemeClr val="bg2"/>
                </a:solidFill>
                <a:latin typeface="IBM Plex Sans" panose="020B0503050000000000" pitchFamily="34" charset="0"/>
                <a:ea typeface="IBM Plex Sans" panose="020B0503050000000000" pitchFamily="34" charset="0"/>
                <a:cs typeface="Arial" charset="0"/>
              </a:defRPr>
            </a:lvl1pPr>
          </a:lstStyle>
          <a:p>
            <a:pPr>
              <a:lnSpc>
                <a:spcPct val="120000"/>
              </a:lnSpc>
            </a:pPr>
            <a:r>
              <a:rPr lang="en-US" sz="1500" b="0" baseline="0" dirty="0"/>
              <a:t>↗</a:t>
            </a:r>
          </a:p>
        </p:txBody>
      </p:sp>
      <p:sp>
        <p:nvSpPr>
          <p:cNvPr id="15" name="Text Placeholder 9">
            <a:extLst>
              <a:ext uri="{FF2B5EF4-FFF2-40B4-BE49-F238E27FC236}">
                <a16:creationId xmlns:a16="http://schemas.microsoft.com/office/drawing/2014/main" id="{E4D83F02-AFC8-B24B-989C-FCB4B2ABE4EB}"/>
              </a:ext>
            </a:extLst>
          </p:cNvPr>
          <p:cNvSpPr>
            <a:spLocks noGrp="1"/>
          </p:cNvSpPr>
          <p:nvPr>
            <p:ph type="body" sz="quarter" idx="15" hasCustomPrompt="1"/>
          </p:nvPr>
        </p:nvSpPr>
        <p:spPr>
          <a:xfrm>
            <a:off x="2595666" y="2855085"/>
            <a:ext cx="528942" cy="317630"/>
          </a:xfrm>
          <a:prstGeom prst="rect">
            <a:avLst/>
          </a:prstGeom>
        </p:spPr>
        <p:txBody>
          <a:bodyPr tIns="0"/>
          <a:lstStyle>
            <a:lvl1pPr>
              <a:defRPr sz="1500" b="0" u="sng" baseline="0"/>
            </a:lvl1pPr>
          </a:lstStyle>
          <a:p>
            <a:pPr marL="0" marR="0" lvl="0" indent="0" algn="l" defTabSz="1828837" rtl="0" eaLnBrk="1" fontAlgn="auto" latinLnBrk="0" hangingPunct="1">
              <a:lnSpc>
                <a:spcPct val="105000"/>
              </a:lnSpc>
              <a:spcBef>
                <a:spcPts val="1000"/>
              </a:spcBef>
              <a:spcAft>
                <a:spcPts val="0"/>
              </a:spcAft>
              <a:buClrTx/>
              <a:buSzTx/>
              <a:buFontTx/>
              <a:buNone/>
              <a:tabLst/>
              <a:defRPr/>
            </a:pPr>
            <a:r>
              <a:rPr lang="en-US" dirty="0"/>
              <a:t>Slack</a:t>
            </a:r>
          </a:p>
        </p:txBody>
      </p:sp>
      <p:sp>
        <p:nvSpPr>
          <p:cNvPr id="16" name="Title 1">
            <a:extLst>
              <a:ext uri="{FF2B5EF4-FFF2-40B4-BE49-F238E27FC236}">
                <a16:creationId xmlns:a16="http://schemas.microsoft.com/office/drawing/2014/main" id="{07375C7B-8F11-FC43-8CDB-C07C7E84987C}"/>
              </a:ext>
            </a:extLst>
          </p:cNvPr>
          <p:cNvSpPr txBox="1">
            <a:spLocks/>
          </p:cNvSpPr>
          <p:nvPr userDrawn="1"/>
        </p:nvSpPr>
        <p:spPr>
          <a:xfrm>
            <a:off x="3125136" y="2819400"/>
            <a:ext cx="228101" cy="30480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5400" b="1" i="0" kern="1200">
                <a:solidFill>
                  <a:schemeClr val="bg2"/>
                </a:solidFill>
                <a:latin typeface="IBM Plex Sans" panose="020B0503050000000000" pitchFamily="34" charset="0"/>
                <a:ea typeface="IBM Plex Sans" panose="020B0503050000000000" pitchFamily="34" charset="0"/>
                <a:cs typeface="Arial" charset="0"/>
              </a:defRPr>
            </a:lvl1pPr>
          </a:lstStyle>
          <a:p>
            <a:pPr>
              <a:lnSpc>
                <a:spcPct val="120000"/>
              </a:lnSpc>
            </a:pPr>
            <a:r>
              <a:rPr lang="en-US" sz="1500" b="0" baseline="0" dirty="0"/>
              <a:t>↗</a:t>
            </a:r>
          </a:p>
        </p:txBody>
      </p:sp>
      <p:sp>
        <p:nvSpPr>
          <p:cNvPr id="22" name="Text Placeholder 46">
            <a:extLst>
              <a:ext uri="{FF2B5EF4-FFF2-40B4-BE49-F238E27FC236}">
                <a16:creationId xmlns:a16="http://schemas.microsoft.com/office/drawing/2014/main" id="{4D31894B-F819-2849-9A8B-450E5D22B895}"/>
              </a:ext>
            </a:extLst>
          </p:cNvPr>
          <p:cNvSpPr>
            <a:spLocks noGrp="1"/>
          </p:cNvSpPr>
          <p:nvPr>
            <p:ph type="body" sz="quarter" idx="16" hasCustomPrompt="1"/>
          </p:nvPr>
        </p:nvSpPr>
        <p:spPr>
          <a:xfrm>
            <a:off x="381050" y="4571999"/>
            <a:ext cx="5331227" cy="822960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accent4"/>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solidFill>
                  <a:schemeClr val="tx1"/>
                </a:solidFill>
                <a:latin typeface="IBM Plex Sans SmBld" panose="020B0503050203000203" pitchFamily="34" charset="0"/>
              </a:rPr>
              <a:t>Target Client Audience</a:t>
            </a:r>
          </a:p>
          <a:p>
            <a:r>
              <a:rPr lang="en-US" dirty="0" err="1"/>
              <a:t>Buyers:vv</a:t>
            </a:r>
            <a:endParaRPr lang="en-US" dirty="0"/>
          </a:p>
          <a:p>
            <a:r>
              <a:rPr lang="en-US" dirty="0"/>
              <a:t>Geographies:</a:t>
            </a:r>
          </a:p>
          <a:p>
            <a:r>
              <a:rPr lang="en-US" dirty="0"/>
              <a:t>Industries:</a:t>
            </a:r>
          </a:p>
          <a:p>
            <a:pPr lvl="1"/>
            <a:endParaRPr lang="en-US" dirty="0"/>
          </a:p>
          <a:p>
            <a:pPr marL="0" lvl="1" indent="0">
              <a:buNone/>
            </a:pPr>
            <a:r>
              <a:rPr lang="en-US" b="1" dirty="0">
                <a:latin typeface="IBM Plex Sans SmBld" panose="020B0503050203000203" pitchFamily="34" charset="0"/>
                <a:sym typeface="IBM Plex Sans"/>
              </a:rPr>
              <a:t>Contacts</a:t>
            </a:r>
          </a:p>
          <a:p>
            <a:r>
              <a:rPr lang="en-US" dirty="0"/>
              <a:t>Geo Leader:</a:t>
            </a:r>
          </a:p>
          <a:p>
            <a:r>
              <a:rPr lang="en-US" dirty="0"/>
              <a:t>Delivery Lead:</a:t>
            </a:r>
          </a:p>
          <a:p>
            <a:pPr marL="0" lvl="1" indent="0">
              <a:buNone/>
            </a:pPr>
            <a:endParaRPr lang="en-US" b="1" dirty="0">
              <a:latin typeface="IBM Plex Sans SmBld" panose="020B0503050203000203" pitchFamily="34" charset="0"/>
              <a:sym typeface="IBM Plex Sans"/>
            </a:endParaRPr>
          </a:p>
          <a:p>
            <a:pPr marL="0" lvl="1" indent="0">
              <a:buNone/>
            </a:pPr>
            <a:r>
              <a:rPr lang="en-US" b="1" dirty="0">
                <a:latin typeface="IBM Plex Sans SmBld" panose="020B0503050203000203" pitchFamily="34" charset="0"/>
                <a:sym typeface="IBM Plex Sans"/>
              </a:rPr>
              <a:t>Key Financial Metrics</a:t>
            </a:r>
          </a:p>
          <a:p>
            <a:pPr lvl="0"/>
            <a:r>
              <a:rPr lang="en-US" dirty="0"/>
              <a:t>Market Size:</a:t>
            </a:r>
          </a:p>
          <a:p>
            <a:pPr lvl="0"/>
            <a:r>
              <a:rPr lang="en-US" dirty="0"/>
              <a:t>Average Deal Size:</a:t>
            </a:r>
          </a:p>
          <a:p>
            <a:pPr lvl="1"/>
            <a:r>
              <a:rPr lang="en-US" dirty="0" err="1"/>
              <a:t>PoC</a:t>
            </a:r>
            <a:r>
              <a:rPr lang="en-US" dirty="0"/>
              <a:t>: </a:t>
            </a:r>
          </a:p>
          <a:p>
            <a:pPr lvl="1"/>
            <a:r>
              <a:rPr lang="en-US" dirty="0"/>
              <a:t>Implementation: </a:t>
            </a:r>
          </a:p>
          <a:p>
            <a:pPr lvl="1"/>
            <a:r>
              <a:rPr lang="en-US" dirty="0"/>
              <a:t>Run: </a:t>
            </a:r>
          </a:p>
          <a:p>
            <a:pPr lvl="0"/>
            <a:r>
              <a:rPr lang="en-US" dirty="0"/>
              <a:t>Expected GP%: </a:t>
            </a:r>
          </a:p>
          <a:p>
            <a:pPr lvl="1"/>
            <a:endParaRPr lang="en-US" dirty="0"/>
          </a:p>
        </p:txBody>
      </p:sp>
      <p:sp>
        <p:nvSpPr>
          <p:cNvPr id="27" name="Footer Placeholder 3">
            <a:extLst>
              <a:ext uri="{FF2B5EF4-FFF2-40B4-BE49-F238E27FC236}">
                <a16:creationId xmlns:a16="http://schemas.microsoft.com/office/drawing/2014/main" id="{440684B5-3975-F745-80EC-E9AD97731991}"/>
              </a:ext>
            </a:extLst>
          </p:cNvPr>
          <p:cNvSpPr txBox="1">
            <a:spLocks/>
          </p:cNvSpPr>
          <p:nvPr userDrawn="1"/>
        </p:nvSpPr>
        <p:spPr>
          <a:xfrm>
            <a:off x="6477843" y="13198516"/>
            <a:ext cx="3807856" cy="365085"/>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332" b="0" i="0" dirty="0">
                <a:solidFill>
                  <a:schemeClr val="tx2">
                    <a:lumMod val="25000"/>
                  </a:schemeClr>
                </a:solidFill>
                <a:latin typeface="IBM Plex Sans" charset="0"/>
                <a:ea typeface="IBM Plex Sans" charset="0"/>
                <a:cs typeface="IBM Plex Sans" charset="0"/>
              </a:rPr>
              <a:t>IBM Consulting</a:t>
            </a:r>
            <a:r>
              <a:rPr lang="en-US" sz="1332" b="1" i="0" dirty="0">
                <a:solidFill>
                  <a:schemeClr val="tx2">
                    <a:lumMod val="25000"/>
                  </a:schemeClr>
                </a:solidFill>
                <a:latin typeface="IBM Plex Sans" charset="0"/>
                <a:ea typeface="IBM Plex Sans" charset="0"/>
                <a:cs typeface="IBM Plex Sans" charset="0"/>
              </a:rPr>
              <a:t>   </a:t>
            </a:r>
            <a:r>
              <a:rPr lang="en-US" sz="1332" b="0" i="0" dirty="0">
                <a:solidFill>
                  <a:schemeClr val="tx2">
                    <a:lumMod val="25000"/>
                  </a:schemeClr>
                </a:solidFill>
                <a:latin typeface="IBM Plex Sans" charset="0"/>
                <a:ea typeface="IBM Plex Sans" charset="0"/>
                <a:cs typeface="IBM Plex Sans" charset="0"/>
              </a:rPr>
              <a:t>|   Offering Management</a:t>
            </a:r>
          </a:p>
        </p:txBody>
      </p:sp>
      <p:sp>
        <p:nvSpPr>
          <p:cNvPr id="28" name="Rectangle 27">
            <a:extLst>
              <a:ext uri="{FF2B5EF4-FFF2-40B4-BE49-F238E27FC236}">
                <a16:creationId xmlns:a16="http://schemas.microsoft.com/office/drawing/2014/main" id="{40230B2A-D25B-2B42-A4B2-6CD65BF87C49}"/>
              </a:ext>
            </a:extLst>
          </p:cNvPr>
          <p:cNvSpPr/>
          <p:nvPr userDrawn="1"/>
        </p:nvSpPr>
        <p:spPr>
          <a:xfrm>
            <a:off x="6096794" y="0"/>
            <a:ext cx="1829038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0" tIns="76200" rIns="152400" bIns="76200" numCol="1" spcCol="0" rtlCol="0" fromWordArt="0" anchor="t" anchorCtr="0" forceAA="0" compatLnSpc="1">
            <a:prstTxWarp prst="textNoShape">
              <a:avLst/>
            </a:prstTxWarp>
            <a:noAutofit/>
          </a:bodyPr>
          <a:lstStyle/>
          <a:p>
            <a:pPr algn="l"/>
            <a:endParaRPr lang="en-US" sz="3333" dirty="0">
              <a:latin typeface="IBM Plex Sans" panose="020B0503050000000000" pitchFamily="34" charset="0"/>
            </a:endParaRPr>
          </a:p>
        </p:txBody>
      </p:sp>
      <p:sp>
        <p:nvSpPr>
          <p:cNvPr id="29" name="Text Placeholder 2">
            <a:extLst>
              <a:ext uri="{FF2B5EF4-FFF2-40B4-BE49-F238E27FC236}">
                <a16:creationId xmlns:a16="http://schemas.microsoft.com/office/drawing/2014/main" id="{0311B5EF-1D96-4447-994C-70152CECFA4A}"/>
              </a:ext>
            </a:extLst>
          </p:cNvPr>
          <p:cNvSpPr txBox="1">
            <a:spLocks/>
          </p:cNvSpPr>
          <p:nvPr userDrawn="1"/>
        </p:nvSpPr>
        <p:spPr>
          <a:xfrm>
            <a:off x="6481311" y="228602"/>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baseline="0" dirty="0">
                <a:solidFill>
                  <a:schemeClr val="tx1"/>
                </a:solidFill>
              </a:rPr>
              <a:t>Offering Description</a:t>
            </a:r>
            <a:endParaRPr kumimoji="0" lang="en-US" sz="1500" b="1" i="0" u="none" strike="noStrike" kern="1200" cap="none" spc="0" normalizeH="0" baseline="0" noProof="0" dirty="0">
              <a:ln>
                <a:noFill/>
              </a:ln>
              <a:solidFill>
                <a:schemeClr val="tx1"/>
              </a:solidFill>
              <a:effectLst/>
              <a:uLnTx/>
              <a:uFillTx/>
              <a:latin typeface="IBM Plex Sans" charset="0"/>
            </a:endParaRPr>
          </a:p>
        </p:txBody>
      </p:sp>
      <p:cxnSp>
        <p:nvCxnSpPr>
          <p:cNvPr id="32" name="Straight Connector 31">
            <a:extLst>
              <a:ext uri="{FF2B5EF4-FFF2-40B4-BE49-F238E27FC236}">
                <a16:creationId xmlns:a16="http://schemas.microsoft.com/office/drawing/2014/main" id="{9F29B229-8740-9442-BA5F-6ADBE2D28DA2}"/>
              </a:ext>
            </a:extLst>
          </p:cNvPr>
          <p:cNvCxnSpPr>
            <a:cxnSpLocks/>
          </p:cNvCxnSpPr>
          <p:nvPr userDrawn="1"/>
        </p:nvCxnSpPr>
        <p:spPr>
          <a:xfrm>
            <a:off x="15241984" y="0"/>
            <a:ext cx="0" cy="13716000"/>
          </a:xfrm>
          <a:prstGeom prst="line">
            <a:avLst/>
          </a:prstGeom>
          <a:ln>
            <a:solidFill>
              <a:srgbClr val="ADA8A8"/>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8AE74935-0F4C-514E-B926-240C05A95DD9}"/>
              </a:ext>
            </a:extLst>
          </p:cNvPr>
          <p:cNvSpPr txBox="1">
            <a:spLocks/>
          </p:cNvSpPr>
          <p:nvPr userDrawn="1"/>
        </p:nvSpPr>
        <p:spPr>
          <a:xfrm>
            <a:off x="15647755" y="228602"/>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baseline="0" dirty="0">
                <a:solidFill>
                  <a:schemeClr val="tx1"/>
                </a:solidFill>
              </a:rPr>
              <a:t>Client Pain Points</a:t>
            </a:r>
            <a:endParaRPr kumimoji="0" lang="en-US" sz="1500" b="1" i="0" u="none" strike="noStrike" kern="1200" cap="none" spc="0" normalizeH="0" baseline="0" noProof="0" dirty="0">
              <a:ln>
                <a:noFill/>
              </a:ln>
              <a:solidFill>
                <a:schemeClr val="tx1"/>
              </a:solidFill>
              <a:effectLst/>
              <a:uLnTx/>
              <a:uFillTx/>
              <a:latin typeface="IBM Plex Sans" charset="0"/>
            </a:endParaRPr>
          </a:p>
        </p:txBody>
      </p:sp>
      <p:sp>
        <p:nvSpPr>
          <p:cNvPr id="36" name="TextBox 35">
            <a:extLst>
              <a:ext uri="{FF2B5EF4-FFF2-40B4-BE49-F238E27FC236}">
                <a16:creationId xmlns:a16="http://schemas.microsoft.com/office/drawing/2014/main" id="{E1934D35-0A1C-9546-AA5E-AAFE4A933979}"/>
              </a:ext>
            </a:extLst>
          </p:cNvPr>
          <p:cNvSpPr txBox="1"/>
          <p:nvPr userDrawn="1"/>
        </p:nvSpPr>
        <p:spPr>
          <a:xfrm>
            <a:off x="2286298" y="7690883"/>
            <a:ext cx="0" cy="0"/>
          </a:xfrm>
          <a:prstGeom prst="rect">
            <a:avLst/>
          </a:prstGeom>
        </p:spPr>
        <p:txBody>
          <a:bodyPr wrap="none" lIns="152400" tIns="76200" rIns="152400" bIns="76200" rtlCol="0">
            <a:noAutofit/>
          </a:bodyPr>
          <a:lstStyle/>
          <a:p>
            <a:pPr>
              <a:lnSpc>
                <a:spcPct val="105000"/>
              </a:lnSpc>
              <a:spcBef>
                <a:spcPts val="1667"/>
              </a:spcBef>
            </a:pPr>
            <a:endParaRPr lang="en-US" sz="3333" dirty="0" err="1">
              <a:solidFill>
                <a:schemeClr val="tx1"/>
              </a:solidFill>
              <a:latin typeface="IBM Plex Sans" charset="0"/>
              <a:ea typeface="IBM Plex Sans" charset="0"/>
              <a:cs typeface="IBM Plex Sans" charset="0"/>
            </a:endParaRPr>
          </a:p>
        </p:txBody>
      </p:sp>
      <p:sp>
        <p:nvSpPr>
          <p:cNvPr id="38" name="Text Placeholder 2">
            <a:extLst>
              <a:ext uri="{FF2B5EF4-FFF2-40B4-BE49-F238E27FC236}">
                <a16:creationId xmlns:a16="http://schemas.microsoft.com/office/drawing/2014/main" id="{A876C413-51DE-BB47-8C65-1D6E7D6C926C}"/>
              </a:ext>
            </a:extLst>
          </p:cNvPr>
          <p:cNvSpPr txBox="1">
            <a:spLocks/>
          </p:cNvSpPr>
          <p:nvPr userDrawn="1"/>
        </p:nvSpPr>
        <p:spPr>
          <a:xfrm>
            <a:off x="6481296" y="3657602"/>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67" b="0" i="0" dirty="0">
                <a:solidFill>
                  <a:schemeClr val="tx1"/>
                </a:solidFill>
                <a:latin typeface="IBM Plex Sans Light" panose="020B0403050203000203" pitchFamily="34" charset="0"/>
              </a:rPr>
              <a:t>Value Proposition</a:t>
            </a:r>
            <a:endParaRPr kumimoji="0" lang="en-US" sz="2667" b="0" i="0" u="none" strike="noStrike" kern="1200" cap="none" spc="0" normalizeH="0" baseline="0" noProof="0" dirty="0">
              <a:ln>
                <a:noFill/>
              </a:ln>
              <a:solidFill>
                <a:schemeClr val="tx1"/>
              </a:solidFill>
              <a:effectLst/>
              <a:uLnTx/>
              <a:uFillTx/>
              <a:latin typeface="IBM Plex Sans Light" panose="020B0403050203000203" pitchFamily="34" charset="0"/>
            </a:endParaRPr>
          </a:p>
        </p:txBody>
      </p:sp>
      <p:sp>
        <p:nvSpPr>
          <p:cNvPr id="42" name="Text Placeholder 2">
            <a:extLst>
              <a:ext uri="{FF2B5EF4-FFF2-40B4-BE49-F238E27FC236}">
                <a16:creationId xmlns:a16="http://schemas.microsoft.com/office/drawing/2014/main" id="{4EB2E89C-B87B-B742-AFBC-ED11959B547D}"/>
              </a:ext>
            </a:extLst>
          </p:cNvPr>
          <p:cNvSpPr txBox="1">
            <a:spLocks/>
          </p:cNvSpPr>
          <p:nvPr userDrawn="1"/>
        </p:nvSpPr>
        <p:spPr>
          <a:xfrm>
            <a:off x="15642364" y="3657602"/>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67" b="0" i="0" dirty="0">
                <a:solidFill>
                  <a:schemeClr val="tx1"/>
                </a:solidFill>
                <a:latin typeface="IBM Plex Sans Light" panose="020B0403050203000203" pitchFamily="34" charset="0"/>
              </a:rPr>
              <a:t>IBM Differentiation</a:t>
            </a:r>
            <a:endParaRPr kumimoji="0" lang="en-US" sz="2667" b="0" i="0" u="none" strike="noStrike" kern="1200" cap="none" spc="0" normalizeH="0" baseline="0" noProof="0" dirty="0">
              <a:ln>
                <a:noFill/>
              </a:ln>
              <a:solidFill>
                <a:schemeClr val="tx1"/>
              </a:solidFill>
              <a:effectLst/>
              <a:uLnTx/>
              <a:uFillTx/>
              <a:latin typeface="IBM Plex Sans Light" panose="020B0403050203000203" pitchFamily="34" charset="0"/>
            </a:endParaRPr>
          </a:p>
        </p:txBody>
      </p:sp>
      <p:sp>
        <p:nvSpPr>
          <p:cNvPr id="46" name="Text Placeholder 46">
            <a:extLst>
              <a:ext uri="{FF2B5EF4-FFF2-40B4-BE49-F238E27FC236}">
                <a16:creationId xmlns:a16="http://schemas.microsoft.com/office/drawing/2014/main" id="{AFB469CC-9440-DE43-A725-8D1FDC7C3816}"/>
              </a:ext>
            </a:extLst>
          </p:cNvPr>
          <p:cNvSpPr>
            <a:spLocks noGrp="1"/>
          </p:cNvSpPr>
          <p:nvPr>
            <p:ph type="body" sz="quarter" idx="45" hasCustomPrompt="1"/>
          </p:nvPr>
        </p:nvSpPr>
        <p:spPr>
          <a:xfrm>
            <a:off x="381050" y="3652543"/>
            <a:ext cx="5355946" cy="600080"/>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solidFill>
                  <a:schemeClr val="tx1"/>
                </a:solidFill>
                <a:latin typeface="IBM Plex Sans SmBld" panose="020B0503050203000203" pitchFamily="34" charset="0"/>
              </a:rPr>
              <a:t>Service Line: </a:t>
            </a:r>
            <a:r>
              <a:rPr lang="en-US" dirty="0"/>
              <a:t>Information goes here</a:t>
            </a:r>
          </a:p>
          <a:p>
            <a:r>
              <a:rPr lang="en-US" dirty="0">
                <a:solidFill>
                  <a:schemeClr val="tx1"/>
                </a:solidFill>
                <a:latin typeface="IBM Plex Sans SmBld" panose="020B0503050203000203" pitchFamily="34" charset="0"/>
              </a:rPr>
              <a:t>Practice: </a:t>
            </a:r>
            <a:r>
              <a:rPr lang="en-US" dirty="0"/>
              <a:t>Information goes here</a:t>
            </a:r>
          </a:p>
        </p:txBody>
      </p:sp>
      <p:cxnSp>
        <p:nvCxnSpPr>
          <p:cNvPr id="47" name="Straight Connector 46">
            <a:extLst>
              <a:ext uri="{FF2B5EF4-FFF2-40B4-BE49-F238E27FC236}">
                <a16:creationId xmlns:a16="http://schemas.microsoft.com/office/drawing/2014/main" id="{379D7C0E-EDFF-7C40-8AF4-E3A33D699FF9}"/>
              </a:ext>
            </a:extLst>
          </p:cNvPr>
          <p:cNvCxnSpPr>
            <a:cxnSpLocks/>
          </p:cNvCxnSpPr>
          <p:nvPr userDrawn="1"/>
        </p:nvCxnSpPr>
        <p:spPr>
          <a:xfrm flipH="1">
            <a:off x="1" y="4419600"/>
            <a:ext cx="6087181" cy="0"/>
          </a:xfrm>
          <a:prstGeom prst="line">
            <a:avLst/>
          </a:prstGeom>
          <a:ln>
            <a:solidFill>
              <a:srgbClr val="ADA8A8"/>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21DC2C-A959-4D40-B4D1-0E9456A140F3}"/>
              </a:ext>
            </a:extLst>
          </p:cNvPr>
          <p:cNvCxnSpPr>
            <a:cxnSpLocks/>
          </p:cNvCxnSpPr>
          <p:nvPr userDrawn="1"/>
        </p:nvCxnSpPr>
        <p:spPr>
          <a:xfrm flipH="1">
            <a:off x="15259507" y="11741807"/>
            <a:ext cx="9127668" cy="0"/>
          </a:xfrm>
          <a:prstGeom prst="line">
            <a:avLst/>
          </a:prstGeom>
          <a:ln>
            <a:solidFill>
              <a:srgbClr val="ADA8A8"/>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5" name="Text Placeholder 2">
            <a:extLst>
              <a:ext uri="{FF2B5EF4-FFF2-40B4-BE49-F238E27FC236}">
                <a16:creationId xmlns:a16="http://schemas.microsoft.com/office/drawing/2014/main" id="{6B132770-C70A-7B42-9937-195E31F33DDD}"/>
              </a:ext>
            </a:extLst>
          </p:cNvPr>
          <p:cNvSpPr txBox="1">
            <a:spLocks/>
          </p:cNvSpPr>
          <p:nvPr userDrawn="1"/>
        </p:nvSpPr>
        <p:spPr>
          <a:xfrm>
            <a:off x="15647755" y="12000189"/>
            <a:ext cx="8379623" cy="376823"/>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baseline="0" dirty="0">
                <a:solidFill>
                  <a:schemeClr val="tx1"/>
                </a:solidFill>
              </a:rPr>
              <a:t>References</a:t>
            </a:r>
            <a:endParaRPr kumimoji="0" lang="en-US" sz="1500" b="1" i="0" u="none" strike="noStrike" kern="1200" cap="none" spc="0" normalizeH="0" baseline="0" noProof="0" dirty="0">
              <a:ln>
                <a:noFill/>
              </a:ln>
              <a:solidFill>
                <a:schemeClr val="tx1"/>
              </a:solidFill>
              <a:effectLst/>
              <a:uLnTx/>
              <a:uFillTx/>
              <a:latin typeface="IBM Plex Sans" charset="0"/>
            </a:endParaRPr>
          </a:p>
        </p:txBody>
      </p:sp>
      <p:sp>
        <p:nvSpPr>
          <p:cNvPr id="35" name="Title 1">
            <a:extLst>
              <a:ext uri="{FF2B5EF4-FFF2-40B4-BE49-F238E27FC236}">
                <a16:creationId xmlns:a16="http://schemas.microsoft.com/office/drawing/2014/main" id="{CE0893C8-3CBF-D747-9BC8-D6AFE103CCCC}"/>
              </a:ext>
            </a:extLst>
          </p:cNvPr>
          <p:cNvSpPr txBox="1">
            <a:spLocks/>
          </p:cNvSpPr>
          <p:nvPr userDrawn="1"/>
        </p:nvSpPr>
        <p:spPr>
          <a:xfrm>
            <a:off x="379992" y="1524000"/>
            <a:ext cx="915578" cy="34175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5400" b="1" i="0" kern="1200">
                <a:solidFill>
                  <a:schemeClr val="bg2"/>
                </a:solidFill>
                <a:latin typeface="IBM Plex Sans" panose="020B0503050000000000" pitchFamily="34" charset="0"/>
                <a:ea typeface="IBM Plex Sans" panose="020B0503050000000000" pitchFamily="34" charset="0"/>
                <a:cs typeface="Arial" charset="0"/>
              </a:defRPr>
            </a:lvl1pPr>
          </a:lstStyle>
          <a:p>
            <a:pPr>
              <a:lnSpc>
                <a:spcPct val="120000"/>
              </a:lnSpc>
            </a:pPr>
            <a:r>
              <a:rPr lang="en-US" sz="1500" baseline="0" dirty="0"/>
              <a:t>Owner:</a:t>
            </a:r>
            <a:endParaRPr lang="en-US" sz="1500" b="0" baseline="0" dirty="0"/>
          </a:p>
        </p:txBody>
      </p:sp>
      <p:sp>
        <p:nvSpPr>
          <p:cNvPr id="49" name="Text Placeholder 46">
            <a:extLst>
              <a:ext uri="{FF2B5EF4-FFF2-40B4-BE49-F238E27FC236}">
                <a16:creationId xmlns:a16="http://schemas.microsoft.com/office/drawing/2014/main" id="{5CFF6528-1EA1-FF43-AB54-A2A8D0B16174}"/>
              </a:ext>
            </a:extLst>
          </p:cNvPr>
          <p:cNvSpPr>
            <a:spLocks noGrp="1"/>
          </p:cNvSpPr>
          <p:nvPr>
            <p:ph type="body" sz="quarter" idx="47" hasCustomPrompt="1"/>
          </p:nvPr>
        </p:nvSpPr>
        <p:spPr>
          <a:xfrm>
            <a:off x="6481295" y="8647473"/>
            <a:ext cx="8413007" cy="4154127"/>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0" name="Text Placeholder 46">
            <a:extLst>
              <a:ext uri="{FF2B5EF4-FFF2-40B4-BE49-F238E27FC236}">
                <a16:creationId xmlns:a16="http://schemas.microsoft.com/office/drawing/2014/main" id="{763661EF-160A-554C-9DE5-4358845D3E44}"/>
              </a:ext>
            </a:extLst>
          </p:cNvPr>
          <p:cNvSpPr>
            <a:spLocks noGrp="1"/>
          </p:cNvSpPr>
          <p:nvPr>
            <p:ph type="body" sz="quarter" idx="48" hasCustomPrompt="1"/>
          </p:nvPr>
        </p:nvSpPr>
        <p:spPr>
          <a:xfrm>
            <a:off x="6481295" y="4230458"/>
            <a:ext cx="8413007" cy="3428998"/>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4" name="Text Placeholder 46">
            <a:extLst>
              <a:ext uri="{FF2B5EF4-FFF2-40B4-BE49-F238E27FC236}">
                <a16:creationId xmlns:a16="http://schemas.microsoft.com/office/drawing/2014/main" id="{D84E185E-ABD4-824E-94DD-8F0BBFB73AFC}"/>
              </a:ext>
            </a:extLst>
          </p:cNvPr>
          <p:cNvSpPr>
            <a:spLocks noGrp="1"/>
          </p:cNvSpPr>
          <p:nvPr>
            <p:ph type="body" sz="quarter" idx="49" hasCustomPrompt="1"/>
          </p:nvPr>
        </p:nvSpPr>
        <p:spPr>
          <a:xfrm>
            <a:off x="15642365" y="4230457"/>
            <a:ext cx="8397127" cy="712207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6" name="Text Placeholder 46">
            <a:extLst>
              <a:ext uri="{FF2B5EF4-FFF2-40B4-BE49-F238E27FC236}">
                <a16:creationId xmlns:a16="http://schemas.microsoft.com/office/drawing/2014/main" id="{7E847C20-2C80-444C-941B-8BA132AAB23E}"/>
              </a:ext>
            </a:extLst>
          </p:cNvPr>
          <p:cNvSpPr>
            <a:spLocks noGrp="1"/>
          </p:cNvSpPr>
          <p:nvPr>
            <p:ph type="body" sz="quarter" idx="50" hasCustomPrompt="1"/>
          </p:nvPr>
        </p:nvSpPr>
        <p:spPr>
          <a:xfrm>
            <a:off x="6481295" y="605426"/>
            <a:ext cx="8413007" cy="263119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Information goes here</a:t>
            </a:r>
          </a:p>
        </p:txBody>
      </p:sp>
      <p:sp>
        <p:nvSpPr>
          <p:cNvPr id="57" name="Text Placeholder 46">
            <a:extLst>
              <a:ext uri="{FF2B5EF4-FFF2-40B4-BE49-F238E27FC236}">
                <a16:creationId xmlns:a16="http://schemas.microsoft.com/office/drawing/2014/main" id="{AF00D3D8-9864-B945-907D-5C403FC73ACB}"/>
              </a:ext>
            </a:extLst>
          </p:cNvPr>
          <p:cNvSpPr>
            <a:spLocks noGrp="1"/>
          </p:cNvSpPr>
          <p:nvPr>
            <p:ph type="body" sz="quarter" idx="51" hasCustomPrompt="1"/>
          </p:nvPr>
        </p:nvSpPr>
        <p:spPr>
          <a:xfrm>
            <a:off x="15638277" y="605426"/>
            <a:ext cx="8413007" cy="2631192"/>
          </a:xfrm>
          <a:prstGeom prst="rect">
            <a:avLst/>
          </a:prstGeom>
        </p:spPr>
        <p:txBody>
          <a:bodyPr tIns="0">
            <a:noAutofit/>
          </a:bodyPr>
          <a:lstStyle>
            <a:lvl1pPr marL="0" marR="0" indent="0" algn="l" defTabSz="1828837" rtl="0" eaLnBrk="1" fontAlgn="auto" latinLnBrk="0" hangingPunct="1">
              <a:lnSpc>
                <a:spcPct val="105000"/>
              </a:lnSpc>
              <a:spcBef>
                <a:spcPts val="500"/>
              </a:spcBef>
              <a:spcAft>
                <a:spcPts val="0"/>
              </a:spcAft>
              <a:buClrTx/>
              <a:buSzTx/>
              <a:buFontTx/>
              <a:buNone/>
              <a:tabLst/>
              <a:defRPr sz="1500" b="0" baseline="0">
                <a:solidFill>
                  <a:schemeClr val="tx1"/>
                </a:solidFill>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pPr lvl="1"/>
            <a:r>
              <a:rPr lang="en-US" dirty="0"/>
              <a:t>Pain point 1</a:t>
            </a:r>
          </a:p>
        </p:txBody>
      </p:sp>
      <p:sp>
        <p:nvSpPr>
          <p:cNvPr id="60" name="Text Placeholder 46">
            <a:extLst>
              <a:ext uri="{FF2B5EF4-FFF2-40B4-BE49-F238E27FC236}">
                <a16:creationId xmlns:a16="http://schemas.microsoft.com/office/drawing/2014/main" id="{71C596B6-7FFE-F84D-890A-7F3BC54F5DB9}"/>
              </a:ext>
            </a:extLst>
          </p:cNvPr>
          <p:cNvSpPr>
            <a:spLocks noGrp="1"/>
          </p:cNvSpPr>
          <p:nvPr>
            <p:ph type="body" sz="quarter" idx="52" hasCustomPrompt="1"/>
          </p:nvPr>
        </p:nvSpPr>
        <p:spPr>
          <a:xfrm>
            <a:off x="15653656" y="12293307"/>
            <a:ext cx="3382337" cy="1194093"/>
          </a:xfrm>
          <a:prstGeom prst="rect">
            <a:avLst/>
          </a:prstGeom>
        </p:spPr>
        <p:txBody>
          <a:bodyPr tIns="0">
            <a:noAutofit/>
          </a:bodyPr>
          <a:lstStyle>
            <a:lvl1pPr marL="0" marR="0" indent="0" algn="l" defTabSz="1828837" rtl="0" eaLnBrk="1" fontAlgn="auto" latinLnBrk="0" hangingPunct="1">
              <a:lnSpc>
                <a:spcPct val="105000"/>
              </a:lnSpc>
              <a:spcBef>
                <a:spcPts val="0"/>
              </a:spcBef>
              <a:spcAft>
                <a:spcPts val="0"/>
              </a:spcAft>
              <a:buClrTx/>
              <a:buSzTx/>
              <a:buFontTx/>
              <a:buNone/>
              <a:tabLst/>
              <a:defRPr sz="1500" b="0" baseline="0">
                <a:solidFill>
                  <a:schemeClr val="accent4"/>
                </a:solidFill>
              </a:defRPr>
            </a:lvl1pPr>
            <a:lvl2pPr marL="228605" indent="-228605">
              <a:spcBef>
                <a:spcPts val="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Citations (External)</a:t>
            </a:r>
          </a:p>
          <a:p>
            <a:pPr lvl="1"/>
            <a:r>
              <a:rPr lang="en-US" dirty="0"/>
              <a:t>List name here</a:t>
            </a:r>
          </a:p>
        </p:txBody>
      </p:sp>
      <p:sp>
        <p:nvSpPr>
          <p:cNvPr id="61" name="Text Placeholder 46">
            <a:extLst>
              <a:ext uri="{FF2B5EF4-FFF2-40B4-BE49-F238E27FC236}">
                <a16:creationId xmlns:a16="http://schemas.microsoft.com/office/drawing/2014/main" id="{EAA0CFBA-1556-3842-B313-DA9DBA5E2925}"/>
              </a:ext>
            </a:extLst>
          </p:cNvPr>
          <p:cNvSpPr>
            <a:spLocks noGrp="1"/>
          </p:cNvSpPr>
          <p:nvPr>
            <p:ph type="body" sz="quarter" idx="53" hasCustomPrompt="1"/>
          </p:nvPr>
        </p:nvSpPr>
        <p:spPr>
          <a:xfrm>
            <a:off x="19298722" y="12293307"/>
            <a:ext cx="3335626" cy="1194093"/>
          </a:xfrm>
          <a:prstGeom prst="rect">
            <a:avLst/>
          </a:prstGeom>
        </p:spPr>
        <p:txBody>
          <a:bodyPr tIns="0">
            <a:noAutofit/>
          </a:bodyPr>
          <a:lstStyle>
            <a:lvl1pPr marL="0" marR="0" indent="0" algn="l" defTabSz="1828837" rtl="0" eaLnBrk="1" fontAlgn="auto" latinLnBrk="0" hangingPunct="1">
              <a:lnSpc>
                <a:spcPct val="105000"/>
              </a:lnSpc>
              <a:spcBef>
                <a:spcPts val="0"/>
              </a:spcBef>
              <a:spcAft>
                <a:spcPts val="0"/>
              </a:spcAft>
              <a:buClrTx/>
              <a:buSzTx/>
              <a:buFontTx/>
              <a:buNone/>
              <a:tabLst/>
              <a:defRPr sz="1500" b="0" baseline="0">
                <a:solidFill>
                  <a:schemeClr val="accent4"/>
                </a:solidFill>
              </a:defRPr>
            </a:lvl1pPr>
            <a:lvl2pPr marL="228605" indent="-228605">
              <a:spcBef>
                <a:spcPts val="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Win Wires (Internal)</a:t>
            </a:r>
          </a:p>
          <a:p>
            <a:pPr lvl="1"/>
            <a:r>
              <a:rPr lang="en-US" dirty="0"/>
              <a:t>List name here</a:t>
            </a:r>
          </a:p>
        </p:txBody>
      </p:sp>
      <p:sp>
        <p:nvSpPr>
          <p:cNvPr id="37" name="Text Placeholder 6">
            <a:extLst>
              <a:ext uri="{FF2B5EF4-FFF2-40B4-BE49-F238E27FC236}">
                <a16:creationId xmlns:a16="http://schemas.microsoft.com/office/drawing/2014/main" id="{8F017318-5C0F-CC49-82C4-178E656578BF}"/>
              </a:ext>
            </a:extLst>
          </p:cNvPr>
          <p:cNvSpPr>
            <a:spLocks noGrp="1"/>
          </p:cNvSpPr>
          <p:nvPr>
            <p:ph type="body" sz="quarter" idx="54" hasCustomPrompt="1"/>
          </p:nvPr>
        </p:nvSpPr>
        <p:spPr>
          <a:xfrm>
            <a:off x="359799" y="548641"/>
            <a:ext cx="5203526" cy="746525"/>
          </a:xfrm>
          <a:prstGeom prst="rect">
            <a:avLst/>
          </a:prstGeom>
        </p:spPr>
        <p:txBody>
          <a:bodyPr tIns="0" anchor="t" anchorCtr="0">
            <a:normAutofit/>
          </a:bodyPr>
          <a:lstStyle>
            <a:lvl1pPr>
              <a:lnSpc>
                <a:spcPct val="90000"/>
              </a:lnSpc>
              <a:defRPr sz="2667" b="1" i="0" baseline="0">
                <a:solidFill>
                  <a:schemeClr val="accent1"/>
                </a:solidFill>
                <a:latin typeface="IBM Plex Sans SmBld" panose="020B0503050203000203" pitchFamily="34" charset="0"/>
              </a:defRPr>
            </a:lvl1pPr>
          </a:lstStyle>
          <a:p>
            <a:pPr lvl="0"/>
            <a:r>
              <a:rPr lang="en-US" dirty="0"/>
              <a:t>Enter Offering </a:t>
            </a:r>
            <a:br>
              <a:rPr lang="en-US" dirty="0"/>
            </a:br>
            <a:r>
              <a:rPr lang="en-US" dirty="0"/>
              <a:t>Name</a:t>
            </a:r>
          </a:p>
        </p:txBody>
      </p:sp>
      <p:sp>
        <p:nvSpPr>
          <p:cNvPr id="41" name="Text Placeholder 2">
            <a:extLst>
              <a:ext uri="{FF2B5EF4-FFF2-40B4-BE49-F238E27FC236}">
                <a16:creationId xmlns:a16="http://schemas.microsoft.com/office/drawing/2014/main" id="{36479DCC-98DC-DB48-A509-50F0AF154E3F}"/>
              </a:ext>
            </a:extLst>
          </p:cNvPr>
          <p:cNvSpPr txBox="1">
            <a:spLocks/>
          </p:cNvSpPr>
          <p:nvPr userDrawn="1"/>
        </p:nvSpPr>
        <p:spPr>
          <a:xfrm>
            <a:off x="379991" y="228602"/>
            <a:ext cx="3419582"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33" b="0" i="0" dirty="0">
                <a:solidFill>
                  <a:schemeClr val="accent1"/>
                </a:solidFill>
                <a:latin typeface="IBM Plex Sans" panose="020B0503050203000203" pitchFamily="34" charset="0"/>
              </a:rPr>
              <a:t>IBM Consulting</a:t>
            </a:r>
            <a:endParaRPr kumimoji="0" lang="en-US" sz="1833" b="0" i="0" u="none" strike="noStrike" kern="1200" cap="none" spc="0" normalizeH="0" baseline="0" noProof="0" dirty="0">
              <a:ln>
                <a:noFill/>
              </a:ln>
              <a:solidFill>
                <a:schemeClr val="accent1"/>
              </a:solidFill>
              <a:effectLst/>
              <a:uLnTx/>
              <a:uFillTx/>
              <a:latin typeface="IBM Plex Sans" panose="020B0503050203000203" pitchFamily="34" charset="0"/>
            </a:endParaRPr>
          </a:p>
        </p:txBody>
      </p:sp>
      <p:sp>
        <p:nvSpPr>
          <p:cNvPr id="58" name="Text Placeholder 46">
            <a:extLst>
              <a:ext uri="{FF2B5EF4-FFF2-40B4-BE49-F238E27FC236}">
                <a16:creationId xmlns:a16="http://schemas.microsoft.com/office/drawing/2014/main" id="{631CF027-2C86-834B-A4AF-9C131E126CB7}"/>
              </a:ext>
            </a:extLst>
          </p:cNvPr>
          <p:cNvSpPr>
            <a:spLocks noGrp="1"/>
          </p:cNvSpPr>
          <p:nvPr>
            <p:ph type="body" sz="quarter" idx="55" hasCustomPrompt="1"/>
          </p:nvPr>
        </p:nvSpPr>
        <p:spPr>
          <a:xfrm>
            <a:off x="6477843" y="8102320"/>
            <a:ext cx="7087523" cy="500683"/>
          </a:xfrm>
          <a:prstGeom prst="rect">
            <a:avLst/>
          </a:prstGeom>
        </p:spPr>
        <p:txBody>
          <a:bodyPr tIns="0">
            <a:noAutofit/>
          </a:bodyPr>
          <a:lstStyle>
            <a:lvl1pPr marL="0" marR="0" indent="0" algn="l" defTabSz="1524062" rtl="0" eaLnBrk="1" fontAlgn="auto" latinLnBrk="0" hangingPunct="1">
              <a:lnSpc>
                <a:spcPct val="105000"/>
              </a:lnSpc>
              <a:spcBef>
                <a:spcPts val="500"/>
              </a:spcBef>
              <a:spcAft>
                <a:spcPts val="0"/>
              </a:spcAft>
              <a:buClrTx/>
              <a:buSzTx/>
              <a:buFontTx/>
              <a:buNone/>
              <a:tabLst/>
              <a:defRPr lang="en-US" sz="2667" b="0" i="0" kern="1200" baseline="0" dirty="0">
                <a:solidFill>
                  <a:schemeClr val="tx1"/>
                </a:solidFill>
                <a:latin typeface="IBM Plex Sans Light" panose="020B0403050203000203" pitchFamily="34" charset="0"/>
                <a:ea typeface="IBM Plex Sans" charset="0"/>
                <a:cs typeface="IBM Plex Sans" charset="0"/>
              </a:defRPr>
            </a:lvl1pPr>
            <a:lvl2pPr marL="228605" indent="-228605">
              <a:spcBef>
                <a:spcPts val="500"/>
              </a:spcBef>
              <a:defRPr sz="1500" baseline="0">
                <a:solidFill>
                  <a:schemeClr val="tx1"/>
                </a:solidFill>
              </a:defRPr>
            </a:lvl2pPr>
            <a:lvl3pPr>
              <a:spcBef>
                <a:spcPts val="500"/>
              </a:spcBef>
              <a:defRPr sz="1333" baseline="0"/>
            </a:lvl3pPr>
            <a:lvl4pPr>
              <a:spcBef>
                <a:spcPts val="500"/>
              </a:spcBef>
              <a:defRPr sz="1333" baseline="0"/>
            </a:lvl4pPr>
            <a:lvl5pPr>
              <a:spcBef>
                <a:spcPts val="500"/>
              </a:spcBef>
              <a:defRPr sz="1333" baseline="0"/>
            </a:lvl5pPr>
          </a:lstStyle>
          <a:p>
            <a:r>
              <a:rPr lang="en-US" dirty="0"/>
              <a:t>Committed Outcomes  |  Client Value</a:t>
            </a:r>
          </a:p>
        </p:txBody>
      </p:sp>
      <p:pic>
        <p:nvPicPr>
          <p:cNvPr id="40" name="Graphic 39">
            <a:extLst>
              <a:ext uri="{FF2B5EF4-FFF2-40B4-BE49-F238E27FC236}">
                <a16:creationId xmlns:a16="http://schemas.microsoft.com/office/drawing/2014/main" id="{EBC0EDF2-05D2-AA49-B912-8BD8ED5C2E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18415" y="12503685"/>
            <a:ext cx="388899" cy="960120"/>
          </a:xfrm>
          <a:prstGeom prst="rect">
            <a:avLst/>
          </a:prstGeom>
        </p:spPr>
      </p:pic>
    </p:spTree>
    <p:extLst>
      <p:ext uri="{BB962C8B-B14F-4D97-AF65-F5344CB8AC3E}">
        <p14:creationId xmlns:p14="http://schemas.microsoft.com/office/powerpoint/2010/main" val="2748715862"/>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theme" Target="../theme/theme2.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7.xml"/><Relationship Id="rId2" Type="http://schemas.openxmlformats.org/officeDocument/2006/relationships/slideLayout" Target="../slideLayouts/slideLayout96.xml"/><Relationship Id="rId1" Type="http://schemas.openxmlformats.org/officeDocument/2006/relationships/slideLayout" Target="../slideLayouts/slideLayout9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8760"/>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574675" y="577850"/>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dirty="0"/>
              <a:t>Footer text (optional)</a:t>
            </a:r>
          </a:p>
        </p:txBody>
      </p:sp>
    </p:spTree>
    <p:extLst>
      <p:ext uri="{BB962C8B-B14F-4D97-AF65-F5344CB8AC3E}">
        <p14:creationId xmlns:p14="http://schemas.microsoft.com/office/powerpoint/2010/main" val="506728418"/>
      </p:ext>
    </p:extLst>
  </p:cSld>
  <p:clrMap bg1="dk1" tx1="lt1" bg2="dk2" tx2="lt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51" r:id="rId9"/>
    <p:sldLayoutId id="2147484013" r:id="rId10"/>
    <p:sldLayoutId id="2147484014" r:id="rId11"/>
    <p:sldLayoutId id="2147484015" r:id="rId12"/>
    <p:sldLayoutId id="2147484052" r:id="rId13"/>
    <p:sldLayoutId id="2147484016" r:id="rId14"/>
    <p:sldLayoutId id="2147484017" r:id="rId15"/>
    <p:sldLayoutId id="2147484018" r:id="rId16"/>
    <p:sldLayoutId id="2147484019" r:id="rId17"/>
    <p:sldLayoutId id="2147484020" r:id="rId18"/>
    <p:sldLayoutId id="2147484021" r:id="rId19"/>
    <p:sldLayoutId id="2147484022" r:id="rId20"/>
    <p:sldLayoutId id="2147484023" r:id="rId21"/>
    <p:sldLayoutId id="2147484024" r:id="rId22"/>
    <p:sldLayoutId id="2147484025" r:id="rId23"/>
    <p:sldLayoutId id="2147484026" r:id="rId24"/>
    <p:sldLayoutId id="2147484027" r:id="rId25"/>
    <p:sldLayoutId id="2147484028" r:id="rId26"/>
    <p:sldLayoutId id="2147484029" r:id="rId27"/>
    <p:sldLayoutId id="2147484030" r:id="rId28"/>
    <p:sldLayoutId id="2147484031" r:id="rId29"/>
    <p:sldLayoutId id="2147484032" r:id="rId30"/>
    <p:sldLayoutId id="2147484033" r:id="rId31"/>
    <p:sldLayoutId id="2147484034" r:id="rId32"/>
    <p:sldLayoutId id="2147484035" r:id="rId33"/>
    <p:sldLayoutId id="2147484036" r:id="rId34"/>
    <p:sldLayoutId id="2147484037" r:id="rId35"/>
    <p:sldLayoutId id="2147484038" r:id="rId36"/>
    <p:sldLayoutId id="2147484039" r:id="rId37"/>
    <p:sldLayoutId id="2147484040" r:id="rId38"/>
    <p:sldLayoutId id="2147484041" r:id="rId39"/>
    <p:sldLayoutId id="2147484042" r:id="rId40"/>
    <p:sldLayoutId id="2147484043" r:id="rId41"/>
    <p:sldLayoutId id="2147484044" r:id="rId42"/>
    <p:sldLayoutId id="2147484045" r:id="rId43"/>
    <p:sldLayoutId id="2147484046" r:id="rId44"/>
    <p:sldLayoutId id="2147484048" r:id="rId45"/>
    <p:sldLayoutId id="2147484047" r:id="rId46"/>
    <p:sldLayoutId id="2147484049" r:id="rId47"/>
    <p:sldLayoutId id="2147484050" r:id="rId48"/>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56">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38885" y="12938762"/>
            <a:ext cx="273617"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574675" y="577851"/>
            <a:ext cx="22590125"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400"/>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5" y="12804236"/>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dirty="0"/>
              <a:t>Footer text (optional)</a:t>
            </a:r>
          </a:p>
        </p:txBody>
      </p:sp>
    </p:spTree>
    <p:extLst>
      <p:ext uri="{BB962C8B-B14F-4D97-AF65-F5344CB8AC3E}">
        <p14:creationId xmlns:p14="http://schemas.microsoft.com/office/powerpoint/2010/main" val="3289415968"/>
      </p:ext>
    </p:extLst>
  </p:cSld>
  <p:clrMap bg1="dk1" tx1="lt1" bg2="dk2" tx2="lt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 id="2147484071" r:id="rId18"/>
    <p:sldLayoutId id="2147484072" r:id="rId19"/>
    <p:sldLayoutId id="2147484073" r:id="rId20"/>
    <p:sldLayoutId id="2147484074" r:id="rId21"/>
    <p:sldLayoutId id="2147484075" r:id="rId22"/>
    <p:sldLayoutId id="2147484076" r:id="rId23"/>
    <p:sldLayoutId id="2147484077" r:id="rId24"/>
    <p:sldLayoutId id="2147484078" r:id="rId25"/>
    <p:sldLayoutId id="2147484079" r:id="rId26"/>
    <p:sldLayoutId id="2147484080" r:id="rId27"/>
    <p:sldLayoutId id="2147484081" r:id="rId28"/>
    <p:sldLayoutId id="2147484082" r:id="rId29"/>
    <p:sldLayoutId id="2147484083" r:id="rId30"/>
    <p:sldLayoutId id="2147484084" r:id="rId31"/>
    <p:sldLayoutId id="2147484085" r:id="rId32"/>
    <p:sldLayoutId id="2147484086" r:id="rId33"/>
    <p:sldLayoutId id="2147484087" r:id="rId34"/>
    <p:sldLayoutId id="2147484088" r:id="rId35"/>
    <p:sldLayoutId id="2147484089" r:id="rId36"/>
    <p:sldLayoutId id="2147484090" r:id="rId37"/>
    <p:sldLayoutId id="2147484091" r:id="rId38"/>
    <p:sldLayoutId id="2147484092" r:id="rId39"/>
    <p:sldLayoutId id="2147484093" r:id="rId40"/>
    <p:sldLayoutId id="2147484094" r:id="rId41"/>
    <p:sldLayoutId id="2147484095" r:id="rId42"/>
    <p:sldLayoutId id="2147484096" r:id="rId43"/>
    <p:sldLayoutId id="2147484097" r:id="rId44"/>
    <p:sldLayoutId id="2147484098" r:id="rId45"/>
    <p:sldLayoutId id="2147484099" r:id="rId46"/>
  </p:sldLayoutIdLst>
  <p:transition spd="med"/>
  <p:hf hdr="0" dt="0"/>
  <p:txStyles>
    <p:titleStyle>
      <a:lvl1pPr marL="0" marR="0" indent="0" algn="l" defTabSz="243843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73"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48"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20"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95" algn="l" defTabSz="243843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3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8" marR="0" indent="-329188" algn="l" defTabSz="243843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76" marR="0" indent="-329188" algn="l" defTabSz="243843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64" marR="0" indent="-329188" algn="l" defTabSz="243843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14" marR="0" indent="-457206" algn="l" defTabSz="2438430" rtl="0" eaLnBrk="1" latinLnBrk="0" hangingPunct="1">
        <a:lnSpc>
          <a:spcPct val="110000"/>
        </a:lnSpc>
        <a:spcBef>
          <a:spcPts val="2901"/>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84" marR="0" indent="-389013" algn="l" defTabSz="2438430" rtl="0" eaLnBrk="1" latinLnBrk="0" hangingPunct="1">
        <a:lnSpc>
          <a:spcPct val="100000"/>
        </a:lnSpc>
        <a:spcBef>
          <a:spcPts val="2901"/>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60" marR="0" indent="-389013" algn="l" defTabSz="2438430" rtl="0" eaLnBrk="1" latinLnBrk="0" hangingPunct="1">
        <a:lnSpc>
          <a:spcPct val="100000"/>
        </a:lnSpc>
        <a:spcBef>
          <a:spcPts val="2901"/>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32" marR="0" indent="-389013" algn="l" defTabSz="2438430" rtl="0" eaLnBrk="1" latinLnBrk="0" hangingPunct="1">
        <a:lnSpc>
          <a:spcPct val="100000"/>
        </a:lnSpc>
        <a:spcBef>
          <a:spcPts val="2901"/>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805" marR="0" indent="-389013" algn="l" defTabSz="2438430" rtl="0" eaLnBrk="1" latinLnBrk="0" hangingPunct="1">
        <a:lnSpc>
          <a:spcPct val="100000"/>
        </a:lnSpc>
        <a:spcBef>
          <a:spcPts val="2901"/>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6"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90"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86"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82"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79"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75"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71"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65" algn="r" defTabSz="1829311"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56">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99" y="3429000"/>
            <a:ext cx="10974229" cy="9144000"/>
          </a:xfrm>
          <a:prstGeom prst="rect">
            <a:avLst/>
          </a:prstGeom>
        </p:spPr>
        <p:txBody>
          <a:bodyPr vert="horz" lIns="0" tIns="228600" rIns="0" bIns="0" rtlCol="0" anchor="t">
            <a:noAutofit/>
          </a:bodyPr>
          <a:lstStyle/>
          <a:p>
            <a:pPr lvl="0"/>
            <a:r>
              <a:rPr lang="en-US" dirty="0"/>
              <a:t>Click to edit Master text styles</a:t>
            </a:r>
          </a:p>
          <a:p>
            <a:pPr lvl="0"/>
            <a:endParaRPr lang="en-US" dirty="0"/>
          </a:p>
        </p:txBody>
      </p:sp>
      <p:sp>
        <p:nvSpPr>
          <p:cNvPr id="5" name="TextBox 4">
            <a:extLst>
              <a:ext uri="{FF2B5EF4-FFF2-40B4-BE49-F238E27FC236}">
                <a16:creationId xmlns:a16="http://schemas.microsoft.com/office/drawing/2014/main" id="{9E23D5F8-014D-1D47-B758-CF888A8AD857}"/>
              </a:ext>
            </a:extLst>
          </p:cNvPr>
          <p:cNvSpPr txBox="1"/>
          <p:nvPr userDrawn="1"/>
        </p:nvSpPr>
        <p:spPr>
          <a:xfrm>
            <a:off x="2863021" y="2821460"/>
            <a:ext cx="0" cy="0"/>
          </a:xfrm>
          <a:prstGeom prst="rect">
            <a:avLst/>
          </a:prstGeom>
        </p:spPr>
        <p:txBody>
          <a:bodyPr wrap="none" lIns="152400" tIns="76200" rIns="152400" bIns="76200" rtlCol="0">
            <a:noAutofit/>
          </a:bodyPr>
          <a:lstStyle/>
          <a:p>
            <a:pPr>
              <a:lnSpc>
                <a:spcPct val="105000"/>
              </a:lnSpc>
              <a:spcBef>
                <a:spcPts val="1667"/>
              </a:spcBef>
            </a:pPr>
            <a:endParaRPr lang="en-US" sz="3333"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B281AB38-267E-1846-8DB2-218A1258C3C5}"/>
              </a:ext>
            </a:extLst>
          </p:cNvPr>
          <p:cNvSpPr txBox="1"/>
          <p:nvPr userDrawn="1"/>
        </p:nvSpPr>
        <p:spPr>
          <a:xfrm>
            <a:off x="4897193" y="13320888"/>
            <a:ext cx="0" cy="0"/>
          </a:xfrm>
          <a:prstGeom prst="rect">
            <a:avLst/>
          </a:prstGeom>
        </p:spPr>
        <p:txBody>
          <a:bodyPr wrap="none" lIns="152400" tIns="76200" rIns="152400" bIns="76200" rtlCol="0">
            <a:noAutofit/>
          </a:bodyPr>
          <a:lstStyle/>
          <a:p>
            <a:pPr>
              <a:lnSpc>
                <a:spcPct val="105000"/>
              </a:lnSpc>
              <a:spcBef>
                <a:spcPts val="1667"/>
              </a:spcBef>
            </a:pPr>
            <a:endParaRPr lang="en-US" sz="3333" dirty="0" err="1">
              <a:solidFill>
                <a:schemeClr val="tx1"/>
              </a:solidFill>
              <a:latin typeface="IBM Plex Sans" charset="0"/>
              <a:ea typeface="IBM Plex Sans" charset="0"/>
              <a:cs typeface="IBM Plex Sans" charset="0"/>
            </a:endParaRPr>
          </a:p>
        </p:txBody>
      </p:sp>
      <p:sp>
        <p:nvSpPr>
          <p:cNvPr id="7" name="TextBox 6">
            <a:extLst>
              <a:ext uri="{FF2B5EF4-FFF2-40B4-BE49-F238E27FC236}">
                <a16:creationId xmlns:a16="http://schemas.microsoft.com/office/drawing/2014/main" id="{94E976E3-959A-BE4E-8548-BA732691A0EA}"/>
              </a:ext>
            </a:extLst>
          </p:cNvPr>
          <p:cNvSpPr txBox="1"/>
          <p:nvPr userDrawn="1"/>
        </p:nvSpPr>
        <p:spPr>
          <a:xfrm>
            <a:off x="2131056" y="13377333"/>
            <a:ext cx="0" cy="0"/>
          </a:xfrm>
          <a:prstGeom prst="rect">
            <a:avLst/>
          </a:prstGeom>
        </p:spPr>
        <p:txBody>
          <a:bodyPr wrap="none" lIns="152400" tIns="76200" rIns="152400" bIns="76200" rtlCol="0">
            <a:noAutofit/>
          </a:bodyPr>
          <a:lstStyle/>
          <a:p>
            <a:pPr>
              <a:lnSpc>
                <a:spcPct val="105000"/>
              </a:lnSpc>
              <a:spcBef>
                <a:spcPts val="1667"/>
              </a:spcBef>
            </a:pPr>
            <a:endParaRPr lang="en-US" sz="3333" dirty="0" err="1">
              <a:solidFill>
                <a:schemeClr val="tx1"/>
              </a:solidFill>
              <a:latin typeface="IBM Plex Sans" charset="0"/>
              <a:ea typeface="IBM Plex Sans" charset="0"/>
              <a:cs typeface="IBM Plex Sans" charset="0"/>
            </a:endParaRPr>
          </a:p>
        </p:txBody>
      </p:sp>
      <p:sp>
        <p:nvSpPr>
          <p:cNvPr id="13" name="TextBox 12">
            <a:extLst>
              <a:ext uri="{FF2B5EF4-FFF2-40B4-BE49-F238E27FC236}">
                <a16:creationId xmlns:a16="http://schemas.microsoft.com/office/drawing/2014/main" id="{701C80FF-A61D-604F-AEA3-D5110F092B7E}"/>
              </a:ext>
            </a:extLst>
          </p:cNvPr>
          <p:cNvSpPr txBox="1"/>
          <p:nvPr userDrawn="1"/>
        </p:nvSpPr>
        <p:spPr>
          <a:xfrm>
            <a:off x="3905758" y="-10429875"/>
            <a:ext cx="0" cy="0"/>
          </a:xfrm>
          <a:prstGeom prst="rect">
            <a:avLst/>
          </a:prstGeom>
        </p:spPr>
        <p:txBody>
          <a:bodyPr wrap="none" lIns="152400" tIns="76200" rIns="152400" bIns="76200" rtlCol="0">
            <a:noAutofit/>
          </a:bodyPr>
          <a:lstStyle/>
          <a:p>
            <a:pPr>
              <a:lnSpc>
                <a:spcPct val="105000"/>
              </a:lnSpc>
              <a:spcBef>
                <a:spcPts val="1667"/>
              </a:spcBef>
            </a:pPr>
            <a:endParaRPr lang="en-US" sz="3333" dirty="0" err="1">
              <a:solidFill>
                <a:schemeClr val="tx1"/>
              </a:solidFill>
              <a:latin typeface="IBM Plex Sans" charset="0"/>
              <a:ea typeface="IBM Plex Sans" charset="0"/>
              <a:cs typeface="IBM Plex Sans" charset="0"/>
            </a:endParaRPr>
          </a:p>
        </p:txBody>
      </p:sp>
      <p:sp>
        <p:nvSpPr>
          <p:cNvPr id="17" name="Text Placeholder 2">
            <a:extLst>
              <a:ext uri="{FF2B5EF4-FFF2-40B4-BE49-F238E27FC236}">
                <a16:creationId xmlns:a16="http://schemas.microsoft.com/office/drawing/2014/main" id="{B765D5FB-59E4-A645-9F48-005F23D9DA01}"/>
              </a:ext>
            </a:extLst>
          </p:cNvPr>
          <p:cNvSpPr txBox="1">
            <a:spLocks/>
          </p:cNvSpPr>
          <p:nvPr userDrawn="1"/>
        </p:nvSpPr>
        <p:spPr>
          <a:xfrm>
            <a:off x="12270327" y="3429000"/>
            <a:ext cx="10439171" cy="8924397"/>
          </a:xfrm>
          <a:prstGeom prst="rect">
            <a:avLst/>
          </a:prstGeom>
        </p:spPr>
        <p:txBody>
          <a:bodyPr vert="horz" lIns="152400" tIns="76200" rIns="152400" bIns="76200" rtlCol="0">
            <a:normAutofit/>
          </a:bodyPr>
          <a:lstStyle>
            <a:lvl1pPr marL="0" indent="0" algn="l" defTabSz="1097280" rtl="0" eaLnBrk="1" latinLnBrk="0" hangingPunct="1">
              <a:lnSpc>
                <a:spcPct val="105000"/>
              </a:lnSpc>
              <a:spcBef>
                <a:spcPts val="600"/>
              </a:spcBef>
              <a:buFontTx/>
              <a:buNone/>
              <a:tabLst/>
              <a:defRPr lang="en-US" sz="2000" b="0" i="0" kern="1200" dirty="0" smtClean="0">
                <a:solidFill>
                  <a:schemeClr val="bg2"/>
                </a:solidFill>
                <a:latin typeface="IBM Plex Sans" charset="0"/>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IBM Plex Sans" charset="0"/>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IBM Plex Sans" charset="0"/>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IBM Plex Sans" charset="0"/>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dirty="0">
                <a:solidFill>
                  <a:schemeClr val="bg2"/>
                </a:solidFill>
                <a:latin typeface="IBM Plex Sans"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US" sz="3333" dirty="0">
                <a:solidFill>
                  <a:schemeClr val="tx1"/>
                </a:solidFill>
              </a:rPr>
              <a:t>Click to edit Master text styles</a:t>
            </a:r>
          </a:p>
          <a:p>
            <a:pPr lvl="1"/>
            <a:r>
              <a:rPr lang="en-US" sz="3333" dirty="0">
                <a:solidFill>
                  <a:schemeClr val="tx1"/>
                </a:solidFill>
              </a:rPr>
              <a:t>Second level</a:t>
            </a:r>
          </a:p>
          <a:p>
            <a:pPr lvl="2"/>
            <a:r>
              <a:rPr lang="en-US" sz="3333" dirty="0">
                <a:solidFill>
                  <a:schemeClr val="tx1"/>
                </a:solidFill>
              </a:rPr>
              <a:t>Third level</a:t>
            </a:r>
          </a:p>
          <a:p>
            <a:pPr lvl="3"/>
            <a:r>
              <a:rPr lang="en-US" sz="3333" dirty="0">
                <a:solidFill>
                  <a:schemeClr val="tx1"/>
                </a:solidFill>
              </a:rPr>
              <a:t>Fourth level</a:t>
            </a:r>
          </a:p>
          <a:p>
            <a:pPr lvl="4"/>
            <a:r>
              <a:rPr lang="en-US" sz="3333" dirty="0">
                <a:solidFill>
                  <a:schemeClr val="tx1"/>
                </a:solidFill>
              </a:rPr>
              <a:t>Fifth level</a:t>
            </a:r>
          </a:p>
        </p:txBody>
      </p:sp>
      <p:sp>
        <p:nvSpPr>
          <p:cNvPr id="4" name="Title Placeholder 3">
            <a:extLst>
              <a:ext uri="{FF2B5EF4-FFF2-40B4-BE49-F238E27FC236}">
                <a16:creationId xmlns:a16="http://schemas.microsoft.com/office/drawing/2014/main" id="{8E3CDE48-B22E-0043-9B8B-640FE7533F69}"/>
              </a:ext>
            </a:extLst>
          </p:cNvPr>
          <p:cNvSpPr>
            <a:spLocks noGrp="1"/>
          </p:cNvSpPr>
          <p:nvPr>
            <p:ph type="title"/>
          </p:nvPr>
        </p:nvSpPr>
        <p:spPr>
          <a:xfrm>
            <a:off x="1677677" y="730251"/>
            <a:ext cx="21031821" cy="2651125"/>
          </a:xfrm>
          <a:prstGeom prst="rect">
            <a:avLst/>
          </a:prstGeom>
        </p:spPr>
        <p:txBody>
          <a:bodyPr vert="horz" lIns="91440" tIns="45720" rIns="91440" bIns="45720" rtlCol="0" anchor="ctr">
            <a:normAutofit/>
          </a:bodyPr>
          <a:lstStyle/>
          <a:p>
            <a:r>
              <a:rPr lang="en-US"/>
              <a:t>Click to edit Master title style</a:t>
            </a:r>
          </a:p>
        </p:txBody>
      </p:sp>
      <p:sp>
        <p:nvSpPr>
          <p:cNvPr id="19" name="Text Placeholder 2">
            <a:extLst>
              <a:ext uri="{FF2B5EF4-FFF2-40B4-BE49-F238E27FC236}">
                <a16:creationId xmlns:a16="http://schemas.microsoft.com/office/drawing/2014/main" id="{DC1F5ECD-405B-C444-BE4D-881543AC8962}"/>
              </a:ext>
            </a:extLst>
          </p:cNvPr>
          <p:cNvSpPr txBox="1">
            <a:spLocks/>
          </p:cNvSpPr>
          <p:nvPr userDrawn="1"/>
        </p:nvSpPr>
        <p:spPr>
          <a:xfrm>
            <a:off x="13154152" y="8591550"/>
            <a:ext cx="10439171" cy="3981450"/>
          </a:xfrm>
          <a:prstGeom prst="rect">
            <a:avLst/>
          </a:prstGeom>
        </p:spPr>
        <p:txBody>
          <a:bodyPr vert="horz" lIns="0" tIns="0" rIns="0" bIns="0" rtlCol="0">
            <a:normAutofit/>
          </a:bodyPr>
          <a:lstStyle>
            <a:lvl1pPr marL="0" indent="0" algn="l" defTabSz="1097280" rtl="0" eaLnBrk="1" latinLnBrk="0" hangingPunct="1">
              <a:lnSpc>
                <a:spcPct val="105000"/>
              </a:lnSpc>
              <a:spcBef>
                <a:spcPts val="600"/>
              </a:spcBef>
              <a:buFontTx/>
              <a:buNone/>
              <a:tabLst/>
              <a:defRPr lang="en-US" sz="2000" b="0" i="0" kern="1200" dirty="0" smtClean="0">
                <a:solidFill>
                  <a:schemeClr val="bg2"/>
                </a:solidFill>
                <a:latin typeface="IBM Plex Sans" charset="0"/>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IBM Plex Sans" charset="0"/>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IBM Plex Sans" charset="0"/>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IBM Plex Sans" charset="0"/>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dirty="0">
                <a:solidFill>
                  <a:schemeClr val="bg2"/>
                </a:solidFill>
                <a:latin typeface="IBM Plex Sans"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spcBef>
                <a:spcPts val="500"/>
              </a:spcBef>
            </a:pPr>
            <a:r>
              <a:rPr lang="en-US" sz="1500" dirty="0">
                <a:solidFill>
                  <a:schemeClr val="tx1"/>
                </a:solidFill>
              </a:rPr>
              <a:t>Click to edit Master text styles</a:t>
            </a:r>
          </a:p>
          <a:p>
            <a:pPr marL="228605" lvl="1" indent="-228605">
              <a:spcBef>
                <a:spcPts val="500"/>
              </a:spcBef>
            </a:pPr>
            <a:r>
              <a:rPr lang="en-US" sz="1500" dirty="0">
                <a:solidFill>
                  <a:schemeClr val="tx1"/>
                </a:solidFill>
              </a:rPr>
              <a:t>Second level</a:t>
            </a:r>
          </a:p>
        </p:txBody>
      </p:sp>
      <p:sp>
        <p:nvSpPr>
          <p:cNvPr id="20" name="Text Placeholder 2">
            <a:extLst>
              <a:ext uri="{FF2B5EF4-FFF2-40B4-BE49-F238E27FC236}">
                <a16:creationId xmlns:a16="http://schemas.microsoft.com/office/drawing/2014/main" id="{707782D2-0EF5-8D43-99FE-197F344A1728}"/>
              </a:ext>
            </a:extLst>
          </p:cNvPr>
          <p:cNvSpPr txBox="1">
            <a:spLocks/>
          </p:cNvSpPr>
          <p:nvPr userDrawn="1"/>
        </p:nvSpPr>
        <p:spPr>
          <a:xfrm>
            <a:off x="13154152" y="9753600"/>
            <a:ext cx="8379623" cy="443440"/>
          </a:xfrm>
          <a:prstGeom prst="rect">
            <a:avLst/>
          </a:prstGeom>
        </p:spPr>
        <p:txBody>
          <a:bodyPr lIns="0" tIns="0" rIns="0" bIns="0"/>
          <a:lstStyle>
            <a:lvl1pPr marL="0" indent="0" algn="l" defTabSz="914419" rtl="0" eaLnBrk="1" latinLnBrk="0" hangingPunct="1">
              <a:lnSpc>
                <a:spcPct val="105000"/>
              </a:lnSpc>
              <a:spcBef>
                <a:spcPts val="300"/>
              </a:spcBef>
              <a:buFontTx/>
              <a:buNone/>
              <a:tabLst/>
              <a:defRPr sz="800" b="0" i="0" kern="1200" baseline="0">
                <a:solidFill>
                  <a:schemeClr val="accent2"/>
                </a:solidFill>
                <a:latin typeface="IBM Plex Sans" charset="0"/>
                <a:ea typeface="IBM Plex Sans" charset="0"/>
                <a:cs typeface="IBM Plex Sans" charset="0"/>
              </a:defRPr>
            </a:lvl1pPr>
            <a:lvl2pPr marL="190504" indent="-190504" algn="l" defTabSz="914419" rtl="0" eaLnBrk="1" latinLnBrk="0" hangingPunct="1">
              <a:lnSpc>
                <a:spcPct val="105000"/>
              </a:lnSpc>
              <a:spcBef>
                <a:spcPts val="300"/>
              </a:spcBef>
              <a:buFont typeface="LucidaGrande" charset="0"/>
              <a:buChar char="-"/>
              <a:defRPr sz="800" b="0" i="0" kern="1200" baseline="0">
                <a:solidFill>
                  <a:schemeClr val="tx1"/>
                </a:solidFill>
                <a:latin typeface="IBM Plex Sans" charset="0"/>
                <a:ea typeface="IBM Plex Sans" charset="0"/>
                <a:cs typeface="IBM Plex Sans" charset="0"/>
              </a:defRPr>
            </a:lvl2pPr>
            <a:lvl3pPr marL="381008"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3pPr>
            <a:lvl4pPr marL="571512" indent="-190504" algn="l" defTabSz="914419" rtl="0" eaLnBrk="1" latinLnBrk="0" hangingPunct="1">
              <a:lnSpc>
                <a:spcPct val="105000"/>
              </a:lnSpc>
              <a:spcBef>
                <a:spcPts val="300"/>
              </a:spcBef>
              <a:buFont typeface=".AppleSystemUIFont" charset="-120"/>
              <a:buChar char="–"/>
              <a:defRPr sz="800" b="0" i="0" kern="1200" baseline="0">
                <a:solidFill>
                  <a:schemeClr val="tx1"/>
                </a:solidFill>
                <a:latin typeface="IBM Plex Sans" charset="0"/>
                <a:ea typeface="IBM Plex Sans" charset="0"/>
                <a:cs typeface="IBM Plex Sans" charset="0"/>
              </a:defRPr>
            </a:lvl4pPr>
            <a:lvl5pPr marL="762015" indent="-190504" algn="l" defTabSz="914419" rtl="0" eaLnBrk="1" latinLnBrk="0" hangingPunct="1">
              <a:lnSpc>
                <a:spcPct val="105000"/>
              </a:lnSpc>
              <a:spcBef>
                <a:spcPts val="300"/>
              </a:spcBef>
              <a:buSzPct val="80000"/>
              <a:buFont typeface="Arial" panose="020B0604020202020204" pitchFamily="34" charset="0"/>
              <a:buChar char="•"/>
              <a:defRPr sz="800" b="0" i="0" kern="1200" baseline="0">
                <a:solidFill>
                  <a:schemeClr val="tx1"/>
                </a:solidFill>
                <a:latin typeface="IBM Plex Sans" charset="0"/>
                <a:ea typeface="IBM Plex Sans" charset="0"/>
                <a:cs typeface="IBM Plex Sans" charset="0"/>
              </a:defRPr>
            </a:lvl5pPr>
            <a:lvl6pPr marL="2514651"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0"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67" b="0" i="0" dirty="0">
                <a:solidFill>
                  <a:schemeClr val="tx1"/>
                </a:solidFill>
                <a:latin typeface="IBM Plex Sans Light" panose="020B0403050203000203" pitchFamily="34" charset="0"/>
              </a:rPr>
              <a:t>Committed Outcomes  |  Client Value</a:t>
            </a:r>
            <a:endParaRPr kumimoji="0" lang="en-US" sz="2667" b="0" i="0" u="none" strike="noStrike" kern="1200" cap="none" spc="0" normalizeH="0" baseline="0" noProof="0" dirty="0">
              <a:ln>
                <a:noFill/>
              </a:ln>
              <a:solidFill>
                <a:schemeClr val="tx1"/>
              </a:solidFill>
              <a:effectLst/>
              <a:uLnTx/>
              <a:uFillTx/>
              <a:latin typeface="IBM Plex Sans Light" panose="020B0403050203000203" pitchFamily="34" charset="0"/>
            </a:endParaRPr>
          </a:p>
        </p:txBody>
      </p:sp>
      <p:sp>
        <p:nvSpPr>
          <p:cNvPr id="2" name="Text Placeholder 12">
            <a:extLst>
              <a:ext uri="{FF2B5EF4-FFF2-40B4-BE49-F238E27FC236}">
                <a16:creationId xmlns:a16="http://schemas.microsoft.com/office/drawing/2014/main" id="{AA064CCA-66B4-162B-5473-D4610D996D69}"/>
              </a:ext>
            </a:extLst>
          </p:cNvPr>
          <p:cNvSpPr txBox="1">
            <a:spLocks/>
          </p:cNvSpPr>
          <p:nvPr userDrawn="1"/>
        </p:nvSpPr>
        <p:spPr>
          <a:xfrm>
            <a:off x="6517841" y="12992460"/>
            <a:ext cx="8379623" cy="494940"/>
          </a:xfrm>
          <a:prstGeom prst="rect">
            <a:avLst/>
          </a:prstGeom>
          <a:ln>
            <a:solidFill>
              <a:schemeClr val="tx1"/>
            </a:solidFill>
          </a:ln>
        </p:spPr>
        <p:txBody>
          <a:bodyPr tIns="0"/>
          <a:lstStyle>
            <a:lvl1pPr marL="0" indent="0" algn="l" defTabSz="1097280" rtl="0" eaLnBrk="1" latinLnBrk="0" hangingPunct="1">
              <a:lnSpc>
                <a:spcPct val="105000"/>
              </a:lnSpc>
              <a:spcBef>
                <a:spcPts val="600"/>
              </a:spcBef>
              <a:buFontTx/>
              <a:buNone/>
              <a:tabLst/>
              <a:defRPr lang="en-US" sz="1000" b="0" i="0" kern="1200">
                <a:solidFill>
                  <a:schemeClr val="tx1"/>
                </a:solidFill>
                <a:latin typeface="IBM Plex Sans" charset="0"/>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IBM Plex Sans" charset="0"/>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IBM Plex Sans" charset="0"/>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IBM Plex Sans" charset="0"/>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a:solidFill>
                  <a:schemeClr val="bg2"/>
                </a:solidFill>
                <a:latin typeface="IBM Plex Sans"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endParaRPr lang="en-IN" sz="1667"/>
          </a:p>
          <a:p>
            <a:r>
              <a:rPr lang="en-IN" sz="1667"/>
              <a:t>March 2024        IBM and Business Partner Confidential</a:t>
            </a:r>
            <a:endParaRPr lang="en-IN" sz="1667" dirty="0"/>
          </a:p>
        </p:txBody>
      </p:sp>
      <p:sp>
        <p:nvSpPr>
          <p:cNvPr id="8" name="Text Placeholder 12">
            <a:extLst>
              <a:ext uri="{FF2B5EF4-FFF2-40B4-BE49-F238E27FC236}">
                <a16:creationId xmlns:a16="http://schemas.microsoft.com/office/drawing/2014/main" id="{54963A2F-02C1-0915-425B-3B152FAB5B5C}"/>
              </a:ext>
            </a:extLst>
          </p:cNvPr>
          <p:cNvSpPr txBox="1">
            <a:spLocks/>
          </p:cNvSpPr>
          <p:nvPr userDrawn="1"/>
        </p:nvSpPr>
        <p:spPr>
          <a:xfrm>
            <a:off x="6771874" y="13246460"/>
            <a:ext cx="8379623" cy="494940"/>
          </a:xfrm>
          <a:prstGeom prst="rect">
            <a:avLst/>
          </a:prstGeom>
          <a:ln>
            <a:solidFill>
              <a:schemeClr val="tx1"/>
            </a:solidFill>
          </a:ln>
        </p:spPr>
        <p:txBody>
          <a:bodyPr tIns="0"/>
          <a:lstStyle>
            <a:lvl1pPr marL="0" indent="0" algn="l" defTabSz="1097280" rtl="0" eaLnBrk="1" latinLnBrk="0" hangingPunct="1">
              <a:lnSpc>
                <a:spcPct val="105000"/>
              </a:lnSpc>
              <a:spcBef>
                <a:spcPts val="600"/>
              </a:spcBef>
              <a:buFontTx/>
              <a:buNone/>
              <a:tabLst/>
              <a:defRPr lang="en-US" sz="1000" b="0" i="0" kern="1200">
                <a:solidFill>
                  <a:schemeClr val="tx1"/>
                </a:solidFill>
                <a:latin typeface="IBM Plex Sans" charset="0"/>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IBM Plex Sans" charset="0"/>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IBM Plex Sans" charset="0"/>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IBM Plex Sans" charset="0"/>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a:solidFill>
                  <a:schemeClr val="bg2"/>
                </a:solidFill>
                <a:latin typeface="IBM Plex Sans"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IN" sz="1667"/>
              <a:t>March 2024        IBM and Business Partner Confidential</a:t>
            </a:r>
            <a:endParaRPr lang="en-IN" sz="1667" dirty="0"/>
          </a:p>
        </p:txBody>
      </p:sp>
    </p:spTree>
    <p:extLst>
      <p:ext uri="{BB962C8B-B14F-4D97-AF65-F5344CB8AC3E}">
        <p14:creationId xmlns:p14="http://schemas.microsoft.com/office/powerpoint/2010/main" val="803105236"/>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Lst>
  <p:txStyles>
    <p:titleStyle>
      <a:lvl1pPr algn="l" defTabSz="1828837" rtl="0" eaLnBrk="1" latinLnBrk="0" hangingPunct="1">
        <a:lnSpc>
          <a:spcPct val="90000"/>
        </a:lnSpc>
        <a:spcBef>
          <a:spcPct val="0"/>
        </a:spcBef>
        <a:buNone/>
        <a:defRPr sz="6000" b="0" i="0" kern="1200">
          <a:solidFill>
            <a:schemeClr val="bg2"/>
          </a:solidFill>
          <a:latin typeface="IBM Plex Sans" panose="020B0503050000000000" pitchFamily="34" charset="0"/>
          <a:ea typeface="IBM Plex Sans" panose="020B0503050000000000" pitchFamily="34" charset="0"/>
          <a:cs typeface="Arial" charset="0"/>
        </a:defRPr>
      </a:lvl1pPr>
    </p:titleStyle>
    <p:bodyStyle>
      <a:lvl1pPr marL="0" indent="0" algn="l" defTabSz="1828837" rtl="0" eaLnBrk="1" latinLnBrk="0" hangingPunct="1">
        <a:lnSpc>
          <a:spcPct val="105000"/>
        </a:lnSpc>
        <a:spcBef>
          <a:spcPts val="1000"/>
        </a:spcBef>
        <a:buFontTx/>
        <a:buNone/>
        <a:tabLst/>
        <a:defRPr lang="en-US" sz="3333" b="0" i="0" kern="1200" dirty="0" smtClean="0">
          <a:solidFill>
            <a:schemeClr val="bg2"/>
          </a:solidFill>
          <a:latin typeface="IBM Plex Sans" charset="0"/>
          <a:ea typeface="IBM Plex Sans" charset="0"/>
          <a:cs typeface="Arial" charset="0"/>
        </a:defRPr>
      </a:lvl1pPr>
      <a:lvl2pPr marL="381008" indent="-381008" algn="l" defTabSz="1828837" rtl="0" eaLnBrk="1" latinLnBrk="0" hangingPunct="1">
        <a:lnSpc>
          <a:spcPct val="105000"/>
        </a:lnSpc>
        <a:spcBef>
          <a:spcPts val="1000"/>
        </a:spcBef>
        <a:buFont typeface="LucidaGrande" charset="0"/>
        <a:buChar char="-"/>
        <a:defRPr lang="en-US" sz="3333" b="0" i="0" kern="1200" dirty="0" smtClean="0">
          <a:solidFill>
            <a:schemeClr val="bg2"/>
          </a:solidFill>
          <a:latin typeface="IBM Plex Sans" charset="0"/>
          <a:ea typeface="IBM Plex Sans" charset="0"/>
          <a:cs typeface="Arial" charset="0"/>
        </a:defRPr>
      </a:lvl2pPr>
      <a:lvl3pPr marL="762015" indent="-381008" algn="l" defTabSz="1828837" rtl="0" eaLnBrk="1" latinLnBrk="0" hangingPunct="1">
        <a:lnSpc>
          <a:spcPct val="105000"/>
        </a:lnSpc>
        <a:spcBef>
          <a:spcPts val="1000"/>
        </a:spcBef>
        <a:buFont typeface="Arial" panose="020B0604020202020204" pitchFamily="34" charset="0"/>
        <a:buChar char="•"/>
        <a:defRPr lang="en-US" sz="3333" b="0" i="0" kern="1200" dirty="0" smtClean="0">
          <a:solidFill>
            <a:schemeClr val="bg2"/>
          </a:solidFill>
          <a:latin typeface="IBM Plex Sans" charset="0"/>
          <a:ea typeface="IBM Plex Sans" charset="0"/>
          <a:cs typeface="Arial" charset="0"/>
        </a:defRPr>
      </a:lvl3pPr>
      <a:lvl4pPr marL="1143023" indent="-381008" algn="l" defTabSz="1828837" rtl="0" eaLnBrk="1" latinLnBrk="0" hangingPunct="1">
        <a:lnSpc>
          <a:spcPct val="105000"/>
        </a:lnSpc>
        <a:spcBef>
          <a:spcPts val="1000"/>
        </a:spcBef>
        <a:buFont typeface=".AppleSystemUIFont" charset="-120"/>
        <a:buChar char="–"/>
        <a:defRPr lang="en-US" sz="3333" b="0" i="0" kern="1200" dirty="0" smtClean="0">
          <a:solidFill>
            <a:schemeClr val="bg2"/>
          </a:solidFill>
          <a:latin typeface="IBM Plex Sans" charset="0"/>
          <a:ea typeface="+mn-ea"/>
          <a:cs typeface="+mn-cs"/>
        </a:defRPr>
      </a:lvl4pPr>
      <a:lvl5pPr marL="1524030" indent="-381008" algn="l" defTabSz="1828837" rtl="0" eaLnBrk="1" latinLnBrk="0" hangingPunct="1">
        <a:lnSpc>
          <a:spcPct val="105000"/>
        </a:lnSpc>
        <a:spcBef>
          <a:spcPts val="1000"/>
        </a:spcBef>
        <a:buFont typeface="Arial" panose="020B0604020202020204" pitchFamily="34" charset="0"/>
        <a:buChar char="•"/>
        <a:defRPr lang="en-US" sz="3333" b="0" i="0" kern="1200" dirty="0">
          <a:solidFill>
            <a:schemeClr val="bg2"/>
          </a:solidFill>
          <a:latin typeface="IBM Plex Sans" charset="0"/>
          <a:ea typeface="+mn-ea"/>
          <a:cs typeface="+mn-cs"/>
        </a:defRPr>
      </a:lvl5pPr>
      <a:lvl6pPr marL="5029301" indent="-457209" algn="l" defTabSz="1828837"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719" indent="-457209" algn="l" defTabSz="1828837"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137" indent="-457209" algn="l" defTabSz="1828837"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555" indent="-457209" algn="l" defTabSz="1828837"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37" rtl="0" eaLnBrk="1" latinLnBrk="0" hangingPunct="1">
        <a:defRPr sz="3600" kern="1200">
          <a:solidFill>
            <a:schemeClr val="tx1"/>
          </a:solidFill>
          <a:latin typeface="+mn-lt"/>
          <a:ea typeface="+mn-ea"/>
          <a:cs typeface="+mn-cs"/>
        </a:defRPr>
      </a:lvl1pPr>
      <a:lvl2pPr marL="914418" algn="l" defTabSz="1828837" rtl="0" eaLnBrk="1" latinLnBrk="0" hangingPunct="1">
        <a:defRPr sz="3600" kern="1200">
          <a:solidFill>
            <a:schemeClr val="tx1"/>
          </a:solidFill>
          <a:latin typeface="+mn-lt"/>
          <a:ea typeface="+mn-ea"/>
          <a:cs typeface="+mn-cs"/>
        </a:defRPr>
      </a:lvl2pPr>
      <a:lvl3pPr marL="1828837" algn="l" defTabSz="1828837" rtl="0" eaLnBrk="1" latinLnBrk="0" hangingPunct="1">
        <a:defRPr sz="3600" kern="1200">
          <a:solidFill>
            <a:schemeClr val="tx1"/>
          </a:solidFill>
          <a:latin typeface="+mn-lt"/>
          <a:ea typeface="+mn-ea"/>
          <a:cs typeface="+mn-cs"/>
        </a:defRPr>
      </a:lvl3pPr>
      <a:lvl4pPr marL="2743255" algn="l" defTabSz="1828837" rtl="0" eaLnBrk="1" latinLnBrk="0" hangingPunct="1">
        <a:defRPr sz="3600" kern="1200">
          <a:solidFill>
            <a:schemeClr val="tx1"/>
          </a:solidFill>
          <a:latin typeface="+mn-lt"/>
          <a:ea typeface="+mn-ea"/>
          <a:cs typeface="+mn-cs"/>
        </a:defRPr>
      </a:lvl4pPr>
      <a:lvl5pPr marL="3657673" algn="l" defTabSz="1828837" rtl="0" eaLnBrk="1" latinLnBrk="0" hangingPunct="1">
        <a:defRPr sz="3600" kern="1200">
          <a:solidFill>
            <a:schemeClr val="tx1"/>
          </a:solidFill>
          <a:latin typeface="+mn-lt"/>
          <a:ea typeface="+mn-ea"/>
          <a:cs typeface="+mn-cs"/>
        </a:defRPr>
      </a:lvl5pPr>
      <a:lvl6pPr marL="4572091" algn="l" defTabSz="1828837" rtl="0" eaLnBrk="1" latinLnBrk="0" hangingPunct="1">
        <a:defRPr sz="3600" kern="1200">
          <a:solidFill>
            <a:schemeClr val="tx1"/>
          </a:solidFill>
          <a:latin typeface="+mn-lt"/>
          <a:ea typeface="+mn-ea"/>
          <a:cs typeface="+mn-cs"/>
        </a:defRPr>
      </a:lvl6pPr>
      <a:lvl7pPr marL="5486510" algn="l" defTabSz="1828837" rtl="0" eaLnBrk="1" latinLnBrk="0" hangingPunct="1">
        <a:defRPr sz="3600" kern="1200">
          <a:solidFill>
            <a:schemeClr val="tx1"/>
          </a:solidFill>
          <a:latin typeface="+mn-lt"/>
          <a:ea typeface="+mn-ea"/>
          <a:cs typeface="+mn-cs"/>
        </a:defRPr>
      </a:lvl7pPr>
      <a:lvl8pPr marL="6400928" algn="l" defTabSz="1828837" rtl="0" eaLnBrk="1" latinLnBrk="0" hangingPunct="1">
        <a:defRPr sz="3600" kern="1200">
          <a:solidFill>
            <a:schemeClr val="tx1"/>
          </a:solidFill>
          <a:latin typeface="+mn-lt"/>
          <a:ea typeface="+mn-ea"/>
          <a:cs typeface="+mn-cs"/>
        </a:defRPr>
      </a:lvl8pPr>
      <a:lvl9pPr marL="7315346" algn="l" defTabSz="1828837"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3" pos="4349">
          <p15:clr>
            <a:srgbClr val="F26B43"/>
          </p15:clr>
        </p15:guide>
        <p15:guide id="4" pos="4925">
          <p15:clr>
            <a:srgbClr val="F26B43"/>
          </p15:clr>
        </p15:guide>
        <p15:guide id="5" pos="6653">
          <p15:clr>
            <a:srgbClr val="F26B43"/>
          </p15:clr>
        </p15:guide>
        <p15:guide id="6" pos="6941">
          <p15:clr>
            <a:srgbClr val="F26B43"/>
          </p15:clr>
        </p15:guide>
        <p15:guide id="7" pos="7258">
          <p15:clr>
            <a:srgbClr val="F26B43"/>
          </p15:clr>
        </p15:guide>
        <p15:guide id="8" pos="8986">
          <p15:clr>
            <a:srgbClr val="F26B43"/>
          </p15:clr>
        </p15:guide>
        <p15:guide id="9" pos="2592">
          <p15:clr>
            <a:srgbClr val="F26B43"/>
          </p15:clr>
        </p15:guide>
        <p15:guide id="10" pos="2304">
          <p15:clr>
            <a:srgbClr val="F26B43"/>
          </p15:clr>
        </p15:guide>
        <p15:guide id="11" pos="2016">
          <p15:clr>
            <a:srgbClr val="F26B43"/>
          </p15:clr>
        </p15:guide>
        <p15:guide id="12" pos="288">
          <p15:clr>
            <a:srgbClr val="F26B43"/>
          </p15:clr>
        </p15:guide>
        <p15:guide id="13" orient="horz" pos="1440">
          <p15:clr>
            <a:srgbClr val="F26B43"/>
          </p15:clr>
        </p15:guide>
        <p15:guide id="14" orient="horz" pos="403">
          <p15:clr>
            <a:srgbClr val="F26B43"/>
          </p15:clr>
        </p15:guide>
        <p15:guide id="15" orient="horz" pos="259">
          <p15:clr>
            <a:srgbClr val="F26B43"/>
          </p15:clr>
        </p15:guide>
        <p15:guide id="16" orient="horz" pos="3744">
          <p15:clr>
            <a:srgbClr val="F26B43"/>
          </p15:clr>
        </p15:guide>
        <p15:guide id="17" orient="horz" pos="4752">
          <p15:clr>
            <a:srgbClr val="F26B43"/>
          </p15:clr>
        </p15:guide>
        <p15:guide id="18" orient="horz" pos="49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89E306-CC80-2558-562A-5D56C4A5A756}"/>
              </a:ext>
            </a:extLst>
          </p:cNvPr>
          <p:cNvPicPr>
            <a:picLocks noChangeAspect="1"/>
          </p:cNvPicPr>
          <p:nvPr/>
        </p:nvPicPr>
        <p:blipFill>
          <a:blip r:embed="rId3"/>
          <a:stretch>
            <a:fillRect/>
          </a:stretch>
        </p:blipFill>
        <p:spPr>
          <a:xfrm>
            <a:off x="22593299" y="12643557"/>
            <a:ext cx="1324951" cy="493005"/>
          </a:xfrm>
          <a:prstGeom prst="rect">
            <a:avLst/>
          </a:prstGeom>
        </p:spPr>
      </p:pic>
      <p:sp>
        <p:nvSpPr>
          <p:cNvPr id="9" name="Text Placeholder 17">
            <a:extLst>
              <a:ext uri="{FF2B5EF4-FFF2-40B4-BE49-F238E27FC236}">
                <a16:creationId xmlns:a16="http://schemas.microsoft.com/office/drawing/2014/main" id="{636EA2D4-FF42-DF1F-361C-78FEB3B8764B}"/>
              </a:ext>
            </a:extLst>
          </p:cNvPr>
          <p:cNvSpPr txBox="1">
            <a:spLocks/>
          </p:cNvSpPr>
          <p:nvPr/>
        </p:nvSpPr>
        <p:spPr>
          <a:xfrm>
            <a:off x="2039684" y="497406"/>
            <a:ext cx="16807560" cy="1565408"/>
          </a:xfrm>
          <a:prstGeom prst="rect">
            <a:avLst/>
          </a:prstGeom>
        </p:spPr>
        <p:txBody>
          <a:bodyPr anchor="ctr">
            <a:noAutofit/>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sz="3200" b="1" i="1" kern="0" dirty="0">
                <a:cs typeface="Arial"/>
              </a:rPr>
              <a:t>Play your Asset Ace </a:t>
            </a:r>
          </a:p>
          <a:p>
            <a:r>
              <a:rPr lang="en-US" sz="4400" b="1" kern="0" dirty="0">
                <a:cs typeface="Arial"/>
              </a:rPr>
              <a:t>E-Commerce with </a:t>
            </a:r>
            <a:r>
              <a:rPr lang="en-US" sz="4400" b="1" kern="0" dirty="0" err="1">
                <a:cs typeface="Arial"/>
              </a:rPr>
              <a:t>watsonx.data</a:t>
            </a:r>
            <a:endParaRPr lang="en-US" sz="4400" b="1" kern="0" dirty="0">
              <a:cs typeface="Arial"/>
            </a:endParaRPr>
          </a:p>
        </p:txBody>
      </p:sp>
      <p:sp>
        <p:nvSpPr>
          <p:cNvPr id="10" name="Text Placeholder 33">
            <a:extLst>
              <a:ext uri="{FF2B5EF4-FFF2-40B4-BE49-F238E27FC236}">
                <a16:creationId xmlns:a16="http://schemas.microsoft.com/office/drawing/2014/main" id="{4F1AA8B9-45D7-4A2B-67B5-17D6A1CFE9A0}"/>
              </a:ext>
            </a:extLst>
          </p:cNvPr>
          <p:cNvSpPr txBox="1">
            <a:spLocks/>
          </p:cNvSpPr>
          <p:nvPr/>
        </p:nvSpPr>
        <p:spPr>
          <a:xfrm>
            <a:off x="732814" y="12831763"/>
            <a:ext cx="8884260" cy="609599"/>
          </a:xfrm>
          <a:prstGeom prst="rect">
            <a:avLst/>
          </a:prstGeom>
        </p:spPr>
        <p:txBody>
          <a:bodyPr anchor="ct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sz="1600" kern="0" dirty="0">
                <a:latin typeface="IBM Plex Sans" panose="020B0503050203000203" pitchFamily="34" charset="0"/>
              </a:rPr>
              <a:t>IBM Ecosystem Engineering – SI Lab</a:t>
            </a:r>
          </a:p>
        </p:txBody>
      </p:sp>
      <p:sp>
        <p:nvSpPr>
          <p:cNvPr id="24" name="Text Placeholder 58">
            <a:extLst>
              <a:ext uri="{FF2B5EF4-FFF2-40B4-BE49-F238E27FC236}">
                <a16:creationId xmlns:a16="http://schemas.microsoft.com/office/drawing/2014/main" id="{CE5E3AD8-053D-6742-0319-5BDC9DC8A580}"/>
              </a:ext>
            </a:extLst>
          </p:cNvPr>
          <p:cNvSpPr txBox="1">
            <a:spLocks/>
          </p:cNvSpPr>
          <p:nvPr/>
        </p:nvSpPr>
        <p:spPr>
          <a:xfrm>
            <a:off x="690681" y="2433428"/>
            <a:ext cx="7390188" cy="2880360"/>
          </a:xfrm>
          <a:prstGeom prst="rect">
            <a:avLst/>
          </a:prstGeom>
        </p:spPr>
        <p:txBody>
          <a:bodyPr>
            <a:noAutofit/>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lvl="1" indent="0">
              <a:buNone/>
              <a:defRPr/>
            </a:pPr>
            <a:r>
              <a:rPr lang="en-US" sz="2400" b="1" kern="0" dirty="0">
                <a:latin typeface="IBM Plex Sans" panose="020B0503050203000203" pitchFamily="34" charset="0"/>
                <a:sym typeface="Calibri"/>
              </a:rPr>
              <a:t>Business Challenges</a:t>
            </a:r>
          </a:p>
          <a:p>
            <a:pPr hangingPunct="0">
              <a:defRPr/>
            </a:pPr>
            <a:r>
              <a:rPr lang="en-US" sz="2200" b="1" kern="0" dirty="0">
                <a:solidFill>
                  <a:schemeClr val="accent1"/>
                </a:solidFill>
                <a:latin typeface="+mn-lt"/>
                <a:sym typeface="Calibri"/>
              </a:rPr>
              <a:t>E-commerce platforms struggle with managing large-scale data, delivering real-time insights, and scaling efficiently to meet increasing customer and business demands. These challenges hinder decision-making, operational efficiency, and the ability to provide seamless customer experiences.</a:t>
            </a:r>
            <a:endParaRPr lang="en-US" sz="2400" b="1" kern="0" dirty="0">
              <a:latin typeface="+mn-lt"/>
              <a:sym typeface="Calibri"/>
            </a:endParaRPr>
          </a:p>
          <a:p>
            <a:pPr marL="400058" indent="-285756" hangingPunct="0">
              <a:buFont typeface="Arial" panose="020B0604020202020204" pitchFamily="34" charset="0"/>
              <a:buChar char="•"/>
              <a:defRPr/>
            </a:pPr>
            <a:endParaRPr lang="en-US" sz="2400" kern="0" dirty="0">
              <a:latin typeface="+mn-lt"/>
            </a:endParaRPr>
          </a:p>
          <a:p>
            <a:pPr marL="339733" indent="-225431" hangingPunct="0">
              <a:buFont typeface="Arial" panose="020B0604020202020204" pitchFamily="34" charset="0"/>
              <a:buChar char="•"/>
              <a:defRPr/>
            </a:pPr>
            <a:endParaRPr lang="en-US" sz="2400" kern="0" dirty="0">
              <a:latin typeface="+mn-lt"/>
              <a:sym typeface="Calibri"/>
            </a:endParaRPr>
          </a:p>
        </p:txBody>
      </p:sp>
      <p:sp>
        <p:nvSpPr>
          <p:cNvPr id="26" name="TextBox 25">
            <a:extLst>
              <a:ext uri="{FF2B5EF4-FFF2-40B4-BE49-F238E27FC236}">
                <a16:creationId xmlns:a16="http://schemas.microsoft.com/office/drawing/2014/main" id="{37ED4E8B-79D6-4688-4AFE-DF967AED1205}"/>
              </a:ext>
            </a:extLst>
          </p:cNvPr>
          <p:cNvSpPr txBox="1"/>
          <p:nvPr/>
        </p:nvSpPr>
        <p:spPr>
          <a:xfrm>
            <a:off x="8382029" y="2433428"/>
            <a:ext cx="7924278" cy="1852815"/>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marL="0" lvl="1" defTabSz="2438400">
              <a:lnSpc>
                <a:spcPct val="110000"/>
              </a:lnSpc>
              <a:buSzPct val="100000"/>
              <a:defRPr/>
            </a:pPr>
            <a:r>
              <a:rPr lang="en-US" sz="2400" b="1" kern="0" dirty="0">
                <a:latin typeface="IBM Plex Sans" panose="020B0503050203000203" pitchFamily="34" charset="0"/>
                <a:ea typeface="+mj-ea"/>
                <a:cs typeface="+mj-cs"/>
                <a:sym typeface="Calibri"/>
              </a:rPr>
              <a:t>Asset Highlights</a:t>
            </a:r>
            <a:endParaRPr lang="en-US" sz="2400" kern="0" dirty="0">
              <a:ea typeface="+mj-ea"/>
              <a:cs typeface="+mj-cs"/>
              <a:sym typeface="Calibri"/>
            </a:endParaRPr>
          </a:p>
          <a:p>
            <a:r>
              <a:rPr lang="en-IN" sz="2200" b="1" kern="0" dirty="0">
                <a:solidFill>
                  <a:schemeClr val="accent1"/>
                </a:solidFill>
                <a:ea typeface="+mj-ea"/>
                <a:cs typeface="+mj-cs"/>
                <a:sym typeface="IBM Plex Sans Light"/>
              </a:rPr>
              <a:t>The solution integrates </a:t>
            </a:r>
            <a:r>
              <a:rPr lang="en-IN" sz="2200" b="1" kern="0" dirty="0" err="1">
                <a:solidFill>
                  <a:schemeClr val="accent1"/>
                </a:solidFill>
                <a:ea typeface="+mj-ea"/>
                <a:cs typeface="+mj-cs"/>
                <a:sym typeface="IBM Plex Sans Light"/>
              </a:rPr>
              <a:t>Watsonx.data</a:t>
            </a:r>
            <a:r>
              <a:rPr lang="en-IN" sz="2200" b="1" kern="0" dirty="0">
                <a:solidFill>
                  <a:schemeClr val="accent1"/>
                </a:solidFill>
                <a:ea typeface="+mj-ea"/>
                <a:cs typeface="+mj-cs"/>
                <a:sym typeface="IBM Plex Sans Light"/>
              </a:rPr>
              <a:t>, Spark, and Cognos Analytics with the Medallion Architecture (Delta Lake &amp; Iceberg) for scalable data processing, dynamic reporting, and enriched insights.</a:t>
            </a:r>
          </a:p>
        </p:txBody>
      </p:sp>
      <p:sp>
        <p:nvSpPr>
          <p:cNvPr id="27" name="Text Placeholder 55">
            <a:extLst>
              <a:ext uri="{FF2B5EF4-FFF2-40B4-BE49-F238E27FC236}">
                <a16:creationId xmlns:a16="http://schemas.microsoft.com/office/drawing/2014/main" id="{8EA2E4CF-3555-4390-3556-A60B58C1723A}"/>
              </a:ext>
            </a:extLst>
          </p:cNvPr>
          <p:cNvSpPr txBox="1">
            <a:spLocks/>
          </p:cNvSpPr>
          <p:nvPr/>
        </p:nvSpPr>
        <p:spPr>
          <a:xfrm>
            <a:off x="8382029" y="4855255"/>
            <a:ext cx="7158278" cy="2361387"/>
          </a:xfrm>
          <a:prstGeom prst="rect">
            <a:avLst/>
          </a:prstGeom>
        </p:spPr>
        <p:txBody>
          <a:bodyPr vert="horz" lIns="0" tIns="0" rIns="0" bIns="0" rtlCol="0" anchor="t">
            <a:noAutofit/>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lvl="1" indent="0">
              <a:spcBef>
                <a:spcPts val="1000"/>
              </a:spcBef>
              <a:buNone/>
              <a:defRPr/>
            </a:pPr>
            <a:r>
              <a:rPr lang="en-US" sz="2400" b="1" kern="0" dirty="0">
                <a:latin typeface="IBM Plex Sans" panose="020B0503050203000203" pitchFamily="34" charset="0"/>
              </a:rPr>
              <a:t>Benefits</a:t>
            </a:r>
            <a:endParaRPr lang="en-US" sz="2400" kern="0" dirty="0">
              <a:latin typeface="+mn-lt"/>
            </a:endParaRPr>
          </a:p>
          <a:p>
            <a:pPr hangingPunct="0">
              <a:defRPr/>
            </a:pPr>
            <a:r>
              <a:rPr lang="en-IN" sz="2200" b="1" kern="0" dirty="0">
                <a:solidFill>
                  <a:schemeClr val="accent1"/>
                </a:solidFill>
                <a:latin typeface="+mn-lt"/>
              </a:rPr>
              <a:t>The solution enhances decision-making, scalability, and data quality while providing real-time insights and future-proof flexibility for growing data needs.</a:t>
            </a:r>
            <a:endParaRPr lang="en-US" sz="2200" b="1" kern="0" dirty="0">
              <a:solidFill>
                <a:schemeClr val="accent1"/>
              </a:solidFill>
              <a:latin typeface="+mn-lt"/>
            </a:endParaRPr>
          </a:p>
          <a:p>
            <a:pPr>
              <a:spcBef>
                <a:spcPts val="1000"/>
              </a:spcBef>
            </a:pPr>
            <a:endParaRPr lang="en-US" sz="2400" kern="0" dirty="0">
              <a:latin typeface="+mn-lt"/>
              <a:sym typeface="Calibri"/>
            </a:endParaRPr>
          </a:p>
        </p:txBody>
      </p:sp>
      <p:sp>
        <p:nvSpPr>
          <p:cNvPr id="28" name="Text Placeholder 56">
            <a:extLst>
              <a:ext uri="{FF2B5EF4-FFF2-40B4-BE49-F238E27FC236}">
                <a16:creationId xmlns:a16="http://schemas.microsoft.com/office/drawing/2014/main" id="{D6B6D884-6112-2DCD-B4C9-139B3FF9FB64}"/>
              </a:ext>
            </a:extLst>
          </p:cNvPr>
          <p:cNvSpPr txBox="1">
            <a:spLocks/>
          </p:cNvSpPr>
          <p:nvPr/>
        </p:nvSpPr>
        <p:spPr>
          <a:xfrm>
            <a:off x="690681" y="5687744"/>
            <a:ext cx="7276027" cy="3916062"/>
          </a:xfrm>
          <a:prstGeom prst="rect">
            <a:avLst/>
          </a:prstGeom>
        </p:spPr>
        <p:txBody>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lvl="1" indent="0">
              <a:buNone/>
              <a:defRPr/>
            </a:pPr>
            <a:r>
              <a:rPr lang="en-US" sz="2400" b="1" kern="0" dirty="0">
                <a:latin typeface="IBM Plex Sans" panose="020B0503050203000203" pitchFamily="34" charset="0"/>
              </a:rPr>
              <a:t>Value Proposition</a:t>
            </a:r>
            <a:endParaRPr lang="en-US" sz="2400" b="1" kern="0" dirty="0">
              <a:latin typeface="+mn-lt"/>
            </a:endParaRPr>
          </a:p>
          <a:p>
            <a:pPr>
              <a:spcBef>
                <a:spcPts val="500"/>
              </a:spcBef>
            </a:pPr>
            <a:r>
              <a:rPr lang="en-US" sz="2200" b="1" kern="0" dirty="0">
                <a:solidFill>
                  <a:schemeClr val="accent1"/>
                </a:solidFill>
                <a:latin typeface="+mn-lt"/>
              </a:rPr>
              <a:t>By leveraging </a:t>
            </a:r>
            <a:r>
              <a:rPr lang="en-US" sz="2200" b="1" kern="0" dirty="0" err="1">
                <a:solidFill>
                  <a:schemeClr val="accent1"/>
                </a:solidFill>
                <a:latin typeface="+mn-lt"/>
              </a:rPr>
              <a:t>watsonx.data</a:t>
            </a:r>
            <a:r>
              <a:rPr lang="en-US" sz="2200" b="1" kern="0" dirty="0">
                <a:solidFill>
                  <a:schemeClr val="accent1"/>
                </a:solidFill>
                <a:latin typeface="+mn-lt"/>
              </a:rPr>
              <a:t>, Spark, and Open Table Formats like Delta Lake and Apache Iceberg, businesses can address these challenges effectively. These technologies enable advanced data processing, real-time analytics, and scalable infrastructure, driving better decision-making, operational efficiency, and enhanced customer satisfaction.</a:t>
            </a:r>
          </a:p>
        </p:txBody>
      </p:sp>
      <p:sp>
        <p:nvSpPr>
          <p:cNvPr id="30" name="Text Placeholder 57">
            <a:extLst>
              <a:ext uri="{FF2B5EF4-FFF2-40B4-BE49-F238E27FC236}">
                <a16:creationId xmlns:a16="http://schemas.microsoft.com/office/drawing/2014/main" id="{81608F8B-9467-1625-FF67-0DA396FAC348}"/>
              </a:ext>
            </a:extLst>
          </p:cNvPr>
          <p:cNvSpPr txBox="1">
            <a:spLocks/>
          </p:cNvSpPr>
          <p:nvPr/>
        </p:nvSpPr>
        <p:spPr>
          <a:xfrm>
            <a:off x="690681" y="9683849"/>
            <a:ext cx="7276027" cy="2627543"/>
          </a:xfrm>
          <a:prstGeom prst="rect">
            <a:avLst/>
          </a:prstGeom>
        </p:spPr>
        <p:txBody>
          <a:bodyPr vert="horz" lIns="0" tIns="0" rIns="0" bIns="0" rtlCol="0" anchor="t">
            <a:noAutofit/>
          </a:bodyPr>
          <a:lstStyle>
            <a:lvl1pPr marL="0" marR="0" indent="0" algn="l" defTabSz="1097280" rtl="0" eaLnBrk="1" fontAlgn="auto" latinLnBrk="0" hangingPunct="1">
              <a:lnSpc>
                <a:spcPct val="105000"/>
              </a:lnSpc>
              <a:spcBef>
                <a:spcPts val="300"/>
              </a:spcBef>
              <a:spcAft>
                <a:spcPts val="0"/>
              </a:spcAft>
              <a:buClrTx/>
              <a:buSzTx/>
              <a:buFontTx/>
              <a:buNone/>
              <a:tabLst/>
              <a:defRPr lang="en-US" sz="900" b="0" i="0" kern="1200" baseline="0">
                <a:solidFill>
                  <a:schemeClr val="tx1"/>
                </a:solidFill>
                <a:latin typeface="IBM Plex Sans" charset="0"/>
                <a:ea typeface="IBM Plex Sans" charset="0"/>
                <a:cs typeface="Arial" charset="0"/>
              </a:defRPr>
            </a:lvl1pPr>
            <a:lvl2pPr marL="137160" indent="-137160" algn="l" defTabSz="1097280" rtl="0" eaLnBrk="1" latinLnBrk="0" hangingPunct="1">
              <a:lnSpc>
                <a:spcPct val="105000"/>
              </a:lnSpc>
              <a:spcBef>
                <a:spcPts val="300"/>
              </a:spcBef>
              <a:buFont typeface="LucidaGrande" charset="0"/>
              <a:buChar char="-"/>
              <a:defRPr lang="en-US" sz="900" b="0" i="0" kern="1200" baseline="0">
                <a:solidFill>
                  <a:schemeClr val="tx1"/>
                </a:solidFill>
                <a:latin typeface="IBM Plex Sans" charset="0"/>
                <a:ea typeface="IBM Plex Sans" charset="0"/>
                <a:cs typeface="Arial" charset="0"/>
              </a:defRPr>
            </a:lvl2pPr>
            <a:lvl3pPr marL="457200" indent="-228600" algn="l" defTabSz="1097280" rtl="0" eaLnBrk="1" latinLnBrk="0" hangingPunct="1">
              <a:lnSpc>
                <a:spcPct val="105000"/>
              </a:lnSpc>
              <a:spcBef>
                <a:spcPts val="300"/>
              </a:spcBef>
              <a:buFont typeface="Arial" panose="020B0604020202020204" pitchFamily="34" charset="0"/>
              <a:buChar char="•"/>
              <a:defRPr lang="en-US" sz="800" b="0" i="0" kern="1200" baseline="0">
                <a:solidFill>
                  <a:schemeClr val="bg2"/>
                </a:solidFill>
                <a:latin typeface="IBM Plex Sans" charset="0"/>
                <a:ea typeface="IBM Plex Sans" charset="0"/>
                <a:cs typeface="Arial" charset="0"/>
              </a:defRPr>
            </a:lvl3pPr>
            <a:lvl4pPr marL="685800" indent="-228600" algn="l" defTabSz="1097280" rtl="0" eaLnBrk="1" latinLnBrk="0" hangingPunct="1">
              <a:lnSpc>
                <a:spcPct val="105000"/>
              </a:lnSpc>
              <a:spcBef>
                <a:spcPts val="300"/>
              </a:spcBef>
              <a:buFont typeface=".AppleSystemUIFont" charset="-120"/>
              <a:buChar char="–"/>
              <a:defRPr lang="en-US" sz="800" b="0" i="0" kern="1200" baseline="0">
                <a:solidFill>
                  <a:schemeClr val="bg2"/>
                </a:solidFill>
                <a:latin typeface="IBM Plex Sans" charset="0"/>
                <a:ea typeface="+mn-ea"/>
                <a:cs typeface="+mn-cs"/>
              </a:defRPr>
            </a:lvl4pPr>
            <a:lvl5pPr marL="914400" indent="-228600" algn="l" defTabSz="1097280" rtl="0" eaLnBrk="1" latinLnBrk="0" hangingPunct="1">
              <a:lnSpc>
                <a:spcPct val="105000"/>
              </a:lnSpc>
              <a:spcBef>
                <a:spcPts val="300"/>
              </a:spcBef>
              <a:buFont typeface="Arial" panose="020B0604020202020204" pitchFamily="34" charset="0"/>
              <a:buChar char="•"/>
              <a:defRPr lang="en-US" sz="800" b="0" i="0" kern="1200" baseline="0">
                <a:solidFill>
                  <a:schemeClr val="bg2"/>
                </a:solidFill>
                <a:latin typeface="IBM Plex Sans"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lvl="1" indent="0" defTabSz="2438400" fontAlgn="base">
              <a:lnSpc>
                <a:spcPct val="110000"/>
              </a:lnSpc>
              <a:spcBef>
                <a:spcPts val="1000"/>
              </a:spcBef>
              <a:buSzPct val="100000"/>
              <a:buNone/>
              <a:defRPr/>
            </a:pPr>
            <a:r>
              <a:rPr lang="en-US" sz="2400" b="1" kern="0" dirty="0">
                <a:latin typeface="IBM Plex Sans" panose="020B0503050203000203" pitchFamily="34" charset="0"/>
                <a:ea typeface="+mj-ea"/>
                <a:cs typeface="+mj-cs"/>
                <a:sym typeface="IBM Plex Sans Light"/>
              </a:rPr>
              <a:t>Technology Stack</a:t>
            </a:r>
          </a:p>
          <a:p>
            <a:pPr defTabSz="1828837">
              <a:lnSpc>
                <a:spcPct val="90000"/>
              </a:lnSpc>
              <a:spcBef>
                <a:spcPts val="1000"/>
              </a:spcBef>
            </a:pPr>
            <a:r>
              <a:rPr lang="en-US" sz="2200" b="1" kern="0" dirty="0">
                <a:solidFill>
                  <a:schemeClr val="accent1"/>
                </a:solidFill>
                <a:latin typeface="+mn-lt"/>
                <a:cs typeface="Arial"/>
              </a:rPr>
              <a:t>IBM </a:t>
            </a:r>
            <a:r>
              <a:rPr lang="en-US" sz="2200" b="1" kern="0" dirty="0" err="1">
                <a:solidFill>
                  <a:schemeClr val="accent1"/>
                </a:solidFill>
                <a:latin typeface="+mn-lt"/>
                <a:cs typeface="Arial"/>
              </a:rPr>
              <a:t>watsonx.data,spark</a:t>
            </a:r>
            <a:r>
              <a:rPr lang="en-US" sz="2200" b="1" kern="0" dirty="0">
                <a:solidFill>
                  <a:schemeClr val="accent1"/>
                </a:solidFill>
                <a:latin typeface="+mn-lt"/>
                <a:cs typeface="Arial"/>
              </a:rPr>
              <a:t>, </a:t>
            </a:r>
            <a:r>
              <a:rPr lang="en-US" sz="2200" b="1" kern="0" dirty="0" err="1">
                <a:solidFill>
                  <a:schemeClr val="accent1"/>
                </a:solidFill>
                <a:latin typeface="+mn-lt"/>
                <a:cs typeface="Arial"/>
              </a:rPr>
              <a:t>cognos</a:t>
            </a:r>
            <a:r>
              <a:rPr lang="en-US" sz="2200" b="1" kern="0" dirty="0">
                <a:solidFill>
                  <a:schemeClr val="accent1"/>
                </a:solidFill>
                <a:latin typeface="+mn-lt"/>
                <a:cs typeface="Arial"/>
              </a:rPr>
              <a:t> analytics and open table formats</a:t>
            </a:r>
            <a:endParaRPr lang="en-US" sz="2200" dirty="0">
              <a:solidFill>
                <a:schemeClr val="accent1"/>
              </a:solidFill>
              <a:latin typeface="+mn-lt"/>
              <a:cs typeface="Arial"/>
            </a:endParaRPr>
          </a:p>
        </p:txBody>
      </p:sp>
      <p:sp>
        <p:nvSpPr>
          <p:cNvPr id="31" name="Rectangle 1">
            <a:extLst>
              <a:ext uri="{FF2B5EF4-FFF2-40B4-BE49-F238E27FC236}">
                <a16:creationId xmlns:a16="http://schemas.microsoft.com/office/drawing/2014/main" id="{942B8E24-81D8-73C2-8DFD-6D2FB135A811}"/>
              </a:ext>
            </a:extLst>
          </p:cNvPr>
          <p:cNvSpPr txBox="1">
            <a:spLocks noChangeArrowheads="1"/>
          </p:cNvSpPr>
          <p:nvPr/>
        </p:nvSpPr>
        <p:spPr bwMode="auto">
          <a:xfrm>
            <a:off x="8382029" y="7675062"/>
            <a:ext cx="7277623" cy="484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Autofit/>
          </a:bodyPr>
          <a:lstStyle>
            <a:lvl1pPr marL="0" marR="0" indent="0" algn="l" defTabSz="2438400" rtl="0" eaLnBrk="0" fontAlgn="base" latinLnBrk="0" hangingPunct="0">
              <a:lnSpc>
                <a:spcPct val="110000"/>
              </a:lnSpc>
              <a:spcBef>
                <a:spcPct val="0"/>
              </a:spcBef>
              <a:spcAft>
                <a:spcPct val="0"/>
              </a:spcAft>
              <a:buClrTx/>
              <a:buSzTx/>
              <a:buFontTx/>
              <a:buNone/>
              <a:tabLst/>
              <a:defRPr sz="3600" b="0" i="0" u="none" strike="noStrike" cap="none" spc="0" baseline="0">
                <a:solidFill>
                  <a:schemeClr val="tx1"/>
                </a:solidFill>
                <a:uFillTx/>
                <a:latin typeface="Arial" panose="020B0604020202020204" pitchFamily="34" charset="0"/>
                <a:ea typeface="+mj-ea"/>
                <a:cs typeface="+mj-cs"/>
                <a:sym typeface="IBM Plex Sans Light"/>
              </a:defRPr>
            </a:lvl1pPr>
            <a:lvl2pPr marL="457200" marR="0" indent="-329184" algn="l" defTabSz="2438400" rtl="0" eaLnBrk="0" fontAlgn="base" latinLnBrk="0" hangingPunct="0">
              <a:lnSpc>
                <a:spcPct val="11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2pPr>
            <a:lvl3pPr marL="914400" marR="0" indent="-329184" algn="l" defTabSz="2438400" rtl="0" eaLnBrk="0" fontAlgn="base" latinLnBrk="0" hangingPunct="0">
              <a:lnSpc>
                <a:spcPct val="11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3pPr>
            <a:lvl4pPr marL="1371600" marR="0" indent="-329184" algn="l" defTabSz="2438400" rtl="0" eaLnBrk="0" fontAlgn="base" latinLnBrk="0" hangingPunct="0">
              <a:lnSpc>
                <a:spcPct val="11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4pPr>
            <a:lvl5pPr marL="1828800" marR="0" indent="-457200" algn="l" defTabSz="2438400" rtl="0" eaLnBrk="0" fontAlgn="base" latinLnBrk="0" hangingPunct="0">
              <a:lnSpc>
                <a:spcPct val="110000"/>
              </a:lnSpc>
              <a:spcBef>
                <a:spcPct val="0"/>
              </a:spcBef>
              <a:spcAft>
                <a:spcPct val="0"/>
              </a:spcAft>
              <a:buClrTx/>
              <a:buSzPct val="100000"/>
              <a:buFont typeface="Arial" panose="020B0604020202020204" pitchFamily="34" charset="0"/>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5pPr>
            <a:lvl6pPr marL="2286000" marR="0" indent="-389009" algn="l" defTabSz="2438400" rtl="0" eaLnBrk="0" fontAlgn="base" latinLnBrk="0" hangingPunct="0">
              <a:lnSpc>
                <a:spcPct val="10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6pPr>
            <a:lvl7pPr marL="2743200" marR="0" indent="-389009" algn="l" defTabSz="2438400" rtl="0" eaLnBrk="0" fontAlgn="base" latinLnBrk="0" hangingPunct="0">
              <a:lnSpc>
                <a:spcPct val="10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7pPr>
            <a:lvl8pPr marL="3200400" marR="0" indent="-389009" algn="l" defTabSz="2438400" rtl="0" eaLnBrk="0" fontAlgn="base" latinLnBrk="0" hangingPunct="0">
              <a:lnSpc>
                <a:spcPct val="10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8pPr>
            <a:lvl9pPr marL="3657600" marR="0" indent="-389009" algn="l" defTabSz="2438400" rtl="0" eaLnBrk="0" fontAlgn="base" latinLnBrk="0" hangingPunct="0">
              <a:lnSpc>
                <a:spcPct val="100000"/>
              </a:lnSpc>
              <a:spcBef>
                <a:spcPct val="0"/>
              </a:spcBef>
              <a:spcAft>
                <a:spcPct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mj-cs"/>
                <a:sym typeface="IBM Plex Sans Light"/>
              </a:defRPr>
            </a:lvl9pPr>
          </a:lstStyle>
          <a:p>
            <a:pPr marL="0" lvl="1" indent="0" eaLnBrk="1" hangingPunct="1">
              <a:spcBef>
                <a:spcPts val="1000"/>
              </a:spcBef>
              <a:spcAft>
                <a:spcPts val="0"/>
              </a:spcAft>
              <a:buNone/>
              <a:defRPr/>
            </a:pPr>
            <a:r>
              <a:rPr lang="en-US" altLang="en-US" sz="2400" b="1" kern="0" dirty="0">
                <a:latin typeface="IBM Plex Sans" panose="020B0503050203000203" pitchFamily="34" charset="0"/>
              </a:rPr>
              <a:t>Why IBM</a:t>
            </a:r>
          </a:p>
          <a:p>
            <a:pPr defTabSz="1524030">
              <a:lnSpc>
                <a:spcPct val="100000"/>
              </a:lnSpc>
            </a:pPr>
            <a:r>
              <a:rPr lang="en-US" sz="2200" b="1" kern="0" dirty="0">
                <a:solidFill>
                  <a:schemeClr val="accent1"/>
                </a:solidFill>
                <a:latin typeface="+mn-lt"/>
              </a:rPr>
              <a:t>IBM provides a comprehensive, integrated suite of solutions like </a:t>
            </a:r>
            <a:r>
              <a:rPr lang="en-US" sz="2200" b="1" kern="0" dirty="0" err="1">
                <a:solidFill>
                  <a:schemeClr val="accent1"/>
                </a:solidFill>
                <a:latin typeface="+mn-lt"/>
              </a:rPr>
              <a:t>watsonx.data</a:t>
            </a:r>
            <a:r>
              <a:rPr lang="en-US" sz="2200" b="1" kern="0" dirty="0">
                <a:solidFill>
                  <a:schemeClr val="accent1"/>
                </a:solidFill>
                <a:latin typeface="+mn-lt"/>
              </a:rPr>
              <a:t>, Spark, and Cognos Analytics that deliver scalability, real-time analytics, and advanced AI capabilities. These tools enable businesses to efficiently manage and analyze large data sets, optimize decision-making, and drive personalized customer experiences, all while ensuring future growth with flexible and reliable infrastructure. IBM’s strong enterprise support and security also make it an ideal choice for businesses seeking long-term, scalable data solutions.</a:t>
            </a:r>
            <a:br>
              <a:rPr lang="en-US" altLang="en-US" sz="2400" kern="0" dirty="0">
                <a:latin typeface="+mn-lt"/>
              </a:rPr>
            </a:br>
            <a:endParaRPr lang="en-US" altLang="en-US" sz="2400" kern="0" dirty="0">
              <a:latin typeface="+mn-lt"/>
            </a:endParaRPr>
          </a:p>
        </p:txBody>
      </p:sp>
      <p:sp>
        <p:nvSpPr>
          <p:cNvPr id="32" name="Text Placeholder 52">
            <a:extLst>
              <a:ext uri="{FF2B5EF4-FFF2-40B4-BE49-F238E27FC236}">
                <a16:creationId xmlns:a16="http://schemas.microsoft.com/office/drawing/2014/main" id="{BB63DD27-20BB-6ADD-D330-882741A7B015}"/>
              </a:ext>
            </a:extLst>
          </p:cNvPr>
          <p:cNvSpPr txBox="1">
            <a:spLocks/>
          </p:cNvSpPr>
          <p:nvPr/>
        </p:nvSpPr>
        <p:spPr>
          <a:xfrm>
            <a:off x="8382029" y="7380370"/>
            <a:ext cx="7276026" cy="2062574"/>
          </a:xfrm>
          <a:prstGeom prst="rect">
            <a:avLst/>
          </a:prstGeom>
        </p:spPr>
        <p:txBody>
          <a:bodyPr>
            <a:normAutofit/>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lvl="1" indent="0">
              <a:spcBef>
                <a:spcPts val="1000"/>
              </a:spcBef>
              <a:buNone/>
              <a:defRPr/>
            </a:pPr>
            <a:endParaRPr lang="en-US" sz="2400" b="1" kern="0" dirty="0">
              <a:latin typeface="IBM Plex Sans" panose="020B0503050203000203" pitchFamily="34" charset="0"/>
            </a:endParaRPr>
          </a:p>
        </p:txBody>
      </p:sp>
      <p:grpSp>
        <p:nvGrpSpPr>
          <p:cNvPr id="19" name="Group 18">
            <a:extLst>
              <a:ext uri="{FF2B5EF4-FFF2-40B4-BE49-F238E27FC236}">
                <a16:creationId xmlns:a16="http://schemas.microsoft.com/office/drawing/2014/main" id="{EA10CDF3-7D97-10DE-EA85-53C04EBF5F2F}"/>
              </a:ext>
            </a:extLst>
          </p:cNvPr>
          <p:cNvGrpSpPr/>
          <p:nvPr/>
        </p:nvGrpSpPr>
        <p:grpSpPr>
          <a:xfrm>
            <a:off x="17586451" y="5578748"/>
            <a:ext cx="4212609" cy="1939410"/>
            <a:chOff x="27124515" y="-476103"/>
            <a:chExt cx="4212609" cy="1939410"/>
          </a:xfrm>
          <a:solidFill>
            <a:srgbClr val="9A7FAD"/>
          </a:solidFill>
        </p:grpSpPr>
        <p:sp>
          <p:nvSpPr>
            <p:cNvPr id="2" name="Rounded Rectangle 1">
              <a:extLst>
                <a:ext uri="{FF2B5EF4-FFF2-40B4-BE49-F238E27FC236}">
                  <a16:creationId xmlns:a16="http://schemas.microsoft.com/office/drawing/2014/main" id="{7D19635C-14E0-8DF4-2B23-0AB524BBC841}"/>
                </a:ext>
              </a:extLst>
            </p:cNvPr>
            <p:cNvSpPr/>
            <p:nvPr/>
          </p:nvSpPr>
          <p:spPr bwMode="auto">
            <a:xfrm>
              <a:off x="27124515" y="-425128"/>
              <a:ext cx="4212609" cy="1888435"/>
            </a:xfrm>
            <a:prstGeom prst="roundRect">
              <a:avLst/>
            </a:prstGeom>
            <a:grp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b" anchorCtr="0" compatLnSpc="1">
              <a:prstTxWarp prst="textNoShape">
                <a:avLst/>
              </a:prstTxWarp>
            </a:bodyPr>
            <a:lstStyle/>
            <a:p>
              <a:pPr algn="ctr" defTabSz="1828837"/>
              <a:r>
                <a:rPr lang="en-US" sz="3200" dirty="0"/>
                <a:t> Co-create</a:t>
              </a:r>
              <a:r>
                <a:rPr lang="en-US" sz="3200" dirty="0">
                  <a:cs typeface="Arial"/>
                </a:rPr>
                <a:t> a </a:t>
              </a:r>
              <a:r>
                <a:rPr lang="en-US" sz="3200" dirty="0"/>
                <a:t>client pilot in 3-4 weeks </a:t>
              </a:r>
            </a:p>
          </p:txBody>
        </p:sp>
        <p:pic>
          <p:nvPicPr>
            <p:cNvPr id="18" name="Graphic 17" descr="Gauge outline">
              <a:extLst>
                <a:ext uri="{FF2B5EF4-FFF2-40B4-BE49-F238E27FC236}">
                  <a16:creationId xmlns:a16="http://schemas.microsoft.com/office/drawing/2014/main" id="{BF72BB0A-E2B0-AF05-D26D-387A709070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73619" y="-476103"/>
              <a:ext cx="914400" cy="914400"/>
            </a:xfrm>
            <a:prstGeom prst="rect">
              <a:avLst/>
            </a:prstGeom>
          </p:spPr>
        </p:pic>
      </p:grpSp>
      <p:pic>
        <p:nvPicPr>
          <p:cNvPr id="21" name="Graphic 20" descr="Playing card outline">
            <a:extLst>
              <a:ext uri="{FF2B5EF4-FFF2-40B4-BE49-F238E27FC236}">
                <a16:creationId xmlns:a16="http://schemas.microsoft.com/office/drawing/2014/main" id="{6A0E1B10-BC3D-9E4A-6DDD-C49FC976BE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0917" y="317513"/>
            <a:ext cx="1841275" cy="1841275"/>
          </a:xfrm>
          <a:prstGeom prst="rect">
            <a:avLst/>
          </a:prstGeom>
        </p:spPr>
      </p:pic>
      <p:sp>
        <p:nvSpPr>
          <p:cNvPr id="22" name="Rounded Rectangle 21">
            <a:extLst>
              <a:ext uri="{FF2B5EF4-FFF2-40B4-BE49-F238E27FC236}">
                <a16:creationId xmlns:a16="http://schemas.microsoft.com/office/drawing/2014/main" id="{A3691F86-682B-DE37-93F6-4DCD9CFE4612}"/>
              </a:ext>
            </a:extLst>
          </p:cNvPr>
          <p:cNvSpPr/>
          <p:nvPr/>
        </p:nvSpPr>
        <p:spPr bwMode="auto">
          <a:xfrm>
            <a:off x="15689020" y="7812485"/>
            <a:ext cx="8007473" cy="4392035"/>
          </a:xfrm>
          <a:prstGeom prst="roundRect">
            <a:avLst/>
          </a:prstGeom>
          <a:solidFill>
            <a:srgbClr val="E0D3E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algn="ctr"/>
            <a:r>
              <a:rPr lang="en-US" sz="2800" b="1" kern="0" dirty="0">
                <a:solidFill>
                  <a:schemeClr val="tx1"/>
                </a:solidFill>
                <a:latin typeface="IBM Plex Sans" panose="020B0503050203000203" pitchFamily="34" charset="0"/>
              </a:rPr>
              <a:t>Target Client Audience</a:t>
            </a:r>
            <a:br>
              <a:rPr lang="en-US" sz="2800" b="1" kern="0" dirty="0">
                <a:solidFill>
                  <a:schemeClr val="tx1"/>
                </a:solidFill>
                <a:latin typeface="+mn-lt"/>
              </a:rPr>
            </a:br>
            <a:r>
              <a:rPr lang="en-US" sz="2800" kern="0" dirty="0">
                <a:solidFill>
                  <a:schemeClr val="tx1"/>
                </a:solidFill>
                <a:latin typeface="+mn-lt"/>
              </a:rPr>
              <a:t>Geography: Global</a:t>
            </a:r>
          </a:p>
          <a:p>
            <a:pPr algn="ctr"/>
            <a:r>
              <a:rPr lang="en-US" sz="2800" kern="0" dirty="0">
                <a:solidFill>
                  <a:schemeClr val="tx1"/>
                </a:solidFill>
                <a:latin typeface="+mn-lt"/>
              </a:rPr>
              <a:t>Industry: Cross </a:t>
            </a:r>
          </a:p>
          <a:p>
            <a:pPr algn="ctr"/>
            <a:endParaRPr lang="en-US" sz="2800" kern="0" dirty="0">
              <a:solidFill>
                <a:schemeClr val="tx1">
                  <a:lumMod val="95000"/>
                  <a:lumOff val="5000"/>
                </a:schemeClr>
              </a:solidFill>
              <a:latin typeface="+mn-lt"/>
              <a:sym typeface="IBM Plex Sans"/>
            </a:endParaRPr>
          </a:p>
        </p:txBody>
      </p:sp>
    </p:spTree>
    <p:extLst>
      <p:ext uri="{BB962C8B-B14F-4D97-AF65-F5344CB8AC3E}">
        <p14:creationId xmlns:p14="http://schemas.microsoft.com/office/powerpoint/2010/main" val="430206195"/>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Presentation11" id="{DA958CBB-069C-DA4C-BE33-30B6329E0230}" vid="{3198DFCD-DB52-8B47-AF9A-19B292ECCB5F}"/>
    </a:ext>
  </a:extLst>
</a:theme>
</file>

<file path=ppt/theme/theme2.xml><?xml version="1.0" encoding="utf-8"?>
<a:theme xmlns:a="http://schemas.openxmlformats.org/drawingml/2006/main" name="1_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Presentation11" id="{DA958CBB-069C-DA4C-BE33-30B6329E0230}" vid="{3198DFCD-DB52-8B47-AF9A-19B292ECCB5F}"/>
    </a:ext>
  </a:extLst>
</a:theme>
</file>

<file path=ppt/theme/theme3.xml><?xml version="1.0" encoding="utf-8"?>
<a:theme xmlns:a="http://schemas.openxmlformats.org/drawingml/2006/main" name="IBM Consulting Plex">
  <a:themeElements>
    <a:clrScheme name="IBM Services Palette Final">
      <a:dk1>
        <a:srgbClr val="000000"/>
      </a:dk1>
      <a:lt1>
        <a:srgbClr val="061727"/>
      </a:lt1>
      <a:dk2>
        <a:srgbClr val="E5E0DF"/>
      </a:dk2>
      <a:lt2>
        <a:srgbClr val="FFFFFF"/>
      </a:lt2>
      <a:accent1>
        <a:srgbClr val="42BE65"/>
      </a:accent1>
      <a:accent2>
        <a:srgbClr val="004144"/>
      </a:accent2>
      <a:accent3>
        <a:srgbClr val="BAE6FF"/>
      </a:accent3>
      <a:accent4>
        <a:srgbClr val="0043CE"/>
      </a:accent4>
      <a:accent5>
        <a:srgbClr val="565151"/>
      </a:accent5>
      <a:accent6>
        <a:srgbClr val="ADA8A8"/>
      </a:accent6>
      <a:hlink>
        <a:srgbClr val="0043CE"/>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t"/>
      <a:lstStyle>
        <a:defPPr algn="l">
          <a:defRPr sz="20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noAutofit/>
      </a:bodyPr>
      <a:lstStyle>
        <a:defPPr algn="l">
          <a:lnSpc>
            <a:spcPct val="105000"/>
          </a:lnSpc>
          <a:spcBef>
            <a:spcPts val="600"/>
          </a:spcBef>
          <a:defRPr sz="9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IBM_Services_Plex" id="{5E0A1E32-3937-9440-B5AB-0A186315C7C9}" vid="{BED55683-00F1-744E-BE25-EA842799FA97}"/>
    </a:ext>
  </a:extLst>
</a:theme>
</file>

<file path=ppt/theme/theme4.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5.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19540</TotalTime>
  <Words>307</Words>
  <Application>Microsoft Macintosh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.AppleSystemUIFont</vt:lpstr>
      <vt:lpstr>Arial</vt:lpstr>
      <vt:lpstr>IBM Plex Sans</vt:lpstr>
      <vt:lpstr>IBM Plex Sans ExtLt</vt:lpstr>
      <vt:lpstr>IBM Plex Sans Light</vt:lpstr>
      <vt:lpstr>IBM Plex Sans SmBld</vt:lpstr>
      <vt:lpstr>LucidaGrande</vt:lpstr>
      <vt:lpstr>IBM presentation template</vt:lpstr>
      <vt:lpstr>1_IBM presentation template</vt:lpstr>
      <vt:lpstr>IBM Consulting Plex</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Governance Express Build a foundation for data governance with business glossary and data cataloging</dc:title>
  <dc:subject/>
  <dc:creator>Alejandra Rodriguez Boughton</dc:creator>
  <cp:keywords/>
  <dc:description/>
  <cp:lastModifiedBy>Netra C N C N</cp:lastModifiedBy>
  <cp:revision>2043</cp:revision>
  <cp:lastPrinted>2019-04-25T15:14:05Z</cp:lastPrinted>
  <dcterms:created xsi:type="dcterms:W3CDTF">2023-01-03T17:30:32Z</dcterms:created>
  <dcterms:modified xsi:type="dcterms:W3CDTF">2024-12-02T15:31:53Z</dcterms:modified>
  <cp:category/>
</cp:coreProperties>
</file>