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0" r:id="rId6"/>
    <p:sldId id="259" r:id="rId7"/>
    <p:sldId id="264" r:id="rId8"/>
    <p:sldId id="265" r:id="rId9"/>
    <p:sldId id="261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/>
    <p:restoredTop sz="94646"/>
  </p:normalViewPr>
  <p:slideViewPr>
    <p:cSldViewPr snapToGrid="0">
      <p:cViewPr varScale="1">
        <p:scale>
          <a:sx n="78" d="100"/>
          <a:sy n="78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ABE7B2-0370-4010-9F3F-3000604EF4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8A66DD-1DAA-4E77-83CE-85DFF3B1C1FE}">
      <dgm:prSet/>
      <dgm:spPr/>
      <dgm:t>
        <a:bodyPr/>
        <a:lstStyle/>
        <a:p>
          <a:r>
            <a:rPr lang="en-IN" b="1"/>
            <a:t>Financial Services</a:t>
          </a:r>
          <a:endParaRPr lang="en-US"/>
        </a:p>
      </dgm:t>
    </dgm:pt>
    <dgm:pt modelId="{B73F4B28-3A96-4798-9EE1-517B24698599}" type="parTrans" cxnId="{4ED52A6D-D7CF-4D8B-A5D3-0FF1234AC5E4}">
      <dgm:prSet/>
      <dgm:spPr/>
      <dgm:t>
        <a:bodyPr/>
        <a:lstStyle/>
        <a:p>
          <a:endParaRPr lang="en-US"/>
        </a:p>
      </dgm:t>
    </dgm:pt>
    <dgm:pt modelId="{414B7B44-D5D9-4095-B6B3-D312E2D6CE51}" type="sibTrans" cxnId="{4ED52A6D-D7CF-4D8B-A5D3-0FF1234AC5E4}">
      <dgm:prSet/>
      <dgm:spPr/>
      <dgm:t>
        <a:bodyPr/>
        <a:lstStyle/>
        <a:p>
          <a:endParaRPr lang="en-US"/>
        </a:p>
      </dgm:t>
    </dgm:pt>
    <dgm:pt modelId="{C09A400F-09EA-4F15-A5BE-427A30F63477}">
      <dgm:prSet/>
      <dgm:spPr/>
      <dgm:t>
        <a:bodyPr/>
        <a:lstStyle/>
        <a:p>
          <a:r>
            <a:rPr lang="en-IN"/>
            <a:t>Real-Time Detection: Fraud prevention (Delta Lake).</a:t>
          </a:r>
          <a:endParaRPr lang="en-US"/>
        </a:p>
      </dgm:t>
    </dgm:pt>
    <dgm:pt modelId="{BD1F0B1F-0540-4F41-8EFD-C7FE5C26D527}" type="parTrans" cxnId="{0A292072-4F86-4274-8B09-956A3D2F098E}">
      <dgm:prSet/>
      <dgm:spPr/>
      <dgm:t>
        <a:bodyPr/>
        <a:lstStyle/>
        <a:p>
          <a:endParaRPr lang="en-US"/>
        </a:p>
      </dgm:t>
    </dgm:pt>
    <dgm:pt modelId="{6F6E73D2-17CB-4D11-848A-160B6F37DD2C}" type="sibTrans" cxnId="{0A292072-4F86-4274-8B09-956A3D2F098E}">
      <dgm:prSet/>
      <dgm:spPr/>
      <dgm:t>
        <a:bodyPr/>
        <a:lstStyle/>
        <a:p>
          <a:endParaRPr lang="en-US"/>
        </a:p>
      </dgm:t>
    </dgm:pt>
    <dgm:pt modelId="{1123577D-261F-4E2E-8C8B-70D93C1DEF5C}">
      <dgm:prSet/>
      <dgm:spPr/>
      <dgm:t>
        <a:bodyPr/>
        <a:lstStyle/>
        <a:p>
          <a:r>
            <a:rPr lang="en-IN"/>
            <a:t>Fresh Data: Incremental portfolio updates (Hudi).</a:t>
          </a:r>
          <a:endParaRPr lang="en-US"/>
        </a:p>
      </dgm:t>
    </dgm:pt>
    <dgm:pt modelId="{ADBA69D8-6692-495E-875C-FCC50BBDE70E}" type="parTrans" cxnId="{33B976C2-EC65-40D6-85DA-D1C493F49F90}">
      <dgm:prSet/>
      <dgm:spPr/>
      <dgm:t>
        <a:bodyPr/>
        <a:lstStyle/>
        <a:p>
          <a:endParaRPr lang="en-US"/>
        </a:p>
      </dgm:t>
    </dgm:pt>
    <dgm:pt modelId="{B371B0CE-4177-42D3-A415-629F0083C94A}" type="sibTrans" cxnId="{33B976C2-EC65-40D6-85DA-D1C493F49F90}">
      <dgm:prSet/>
      <dgm:spPr/>
      <dgm:t>
        <a:bodyPr/>
        <a:lstStyle/>
        <a:p>
          <a:endParaRPr lang="en-US"/>
        </a:p>
      </dgm:t>
    </dgm:pt>
    <dgm:pt modelId="{FBBFEB5D-79CB-4D5C-B2B6-2CD3AF89BB84}">
      <dgm:prSet/>
      <dgm:spPr/>
      <dgm:t>
        <a:bodyPr/>
        <a:lstStyle/>
        <a:p>
          <a:r>
            <a:rPr lang="en-IN"/>
            <a:t>Secure Storage: Compliance reporting (Iceberg).</a:t>
          </a:r>
          <a:endParaRPr lang="en-US"/>
        </a:p>
      </dgm:t>
    </dgm:pt>
    <dgm:pt modelId="{E2D111A6-B725-4EE6-9E19-869DE46C4F1E}" type="parTrans" cxnId="{20BA188C-8473-4B6E-B730-F5A60904E4D3}">
      <dgm:prSet/>
      <dgm:spPr/>
      <dgm:t>
        <a:bodyPr/>
        <a:lstStyle/>
        <a:p>
          <a:endParaRPr lang="en-US"/>
        </a:p>
      </dgm:t>
    </dgm:pt>
    <dgm:pt modelId="{12F80BFD-7C7B-41C7-B8BE-333E924E3442}" type="sibTrans" cxnId="{20BA188C-8473-4B6E-B730-F5A60904E4D3}">
      <dgm:prSet/>
      <dgm:spPr/>
      <dgm:t>
        <a:bodyPr/>
        <a:lstStyle/>
        <a:p>
          <a:endParaRPr lang="en-US"/>
        </a:p>
      </dgm:t>
    </dgm:pt>
    <dgm:pt modelId="{2F283ED4-12CB-4083-A32E-4DB96A653C07}">
      <dgm:prSet/>
      <dgm:spPr/>
      <dgm:t>
        <a:bodyPr/>
        <a:lstStyle/>
        <a:p>
          <a:r>
            <a:rPr lang="en-IN" b="1"/>
            <a:t>Healthcare</a:t>
          </a:r>
          <a:endParaRPr lang="en-US"/>
        </a:p>
      </dgm:t>
    </dgm:pt>
    <dgm:pt modelId="{346D0461-2B32-4428-873A-79871A4C3A89}" type="parTrans" cxnId="{5DCBD4EC-E3F6-4AF0-AE1B-27C2D72A68B2}">
      <dgm:prSet/>
      <dgm:spPr/>
      <dgm:t>
        <a:bodyPr/>
        <a:lstStyle/>
        <a:p>
          <a:endParaRPr lang="en-US"/>
        </a:p>
      </dgm:t>
    </dgm:pt>
    <dgm:pt modelId="{0ADFA590-39E8-4430-A741-5251FB84CC6A}" type="sibTrans" cxnId="{5DCBD4EC-E3F6-4AF0-AE1B-27C2D72A68B2}">
      <dgm:prSet/>
      <dgm:spPr/>
      <dgm:t>
        <a:bodyPr/>
        <a:lstStyle/>
        <a:p>
          <a:endParaRPr lang="en-US"/>
        </a:p>
      </dgm:t>
    </dgm:pt>
    <dgm:pt modelId="{FF48A5F2-1C08-4B60-9931-72319D8CCBC4}">
      <dgm:prSet/>
      <dgm:spPr/>
      <dgm:t>
        <a:bodyPr/>
        <a:lstStyle/>
        <a:p>
          <a:r>
            <a:rPr lang="en-IN"/>
            <a:t>Fresh Updates: Patient record synchronization (Hudi).</a:t>
          </a:r>
          <a:endParaRPr lang="en-US"/>
        </a:p>
      </dgm:t>
    </dgm:pt>
    <dgm:pt modelId="{A230DFD3-A49E-4BE7-AECF-15A68934BA6F}" type="parTrans" cxnId="{4A0026CF-D871-40B2-BCB5-F788AB17E9EE}">
      <dgm:prSet/>
      <dgm:spPr/>
      <dgm:t>
        <a:bodyPr/>
        <a:lstStyle/>
        <a:p>
          <a:endParaRPr lang="en-US"/>
        </a:p>
      </dgm:t>
    </dgm:pt>
    <dgm:pt modelId="{F4A85BD4-EC86-4986-BA2D-0BAC0B831806}" type="sibTrans" cxnId="{4A0026CF-D871-40B2-BCB5-F788AB17E9EE}">
      <dgm:prSet/>
      <dgm:spPr/>
      <dgm:t>
        <a:bodyPr/>
        <a:lstStyle/>
        <a:p>
          <a:endParaRPr lang="en-US"/>
        </a:p>
      </dgm:t>
    </dgm:pt>
    <dgm:pt modelId="{B87D6FD6-4379-4009-928E-3505EB615143}">
      <dgm:prSet/>
      <dgm:spPr/>
      <dgm:t>
        <a:bodyPr/>
        <a:lstStyle/>
        <a:p>
          <a:r>
            <a:rPr lang="en-IN"/>
            <a:t>Timely Predictions: Predictive analytics (Delta Lake).</a:t>
          </a:r>
          <a:endParaRPr lang="en-US"/>
        </a:p>
      </dgm:t>
    </dgm:pt>
    <dgm:pt modelId="{505A2C54-CDBD-428B-8CF4-CDD1AE66E402}" type="parTrans" cxnId="{68EB8AB3-36C2-4F03-A9B2-5BA5DE5D10B1}">
      <dgm:prSet/>
      <dgm:spPr/>
      <dgm:t>
        <a:bodyPr/>
        <a:lstStyle/>
        <a:p>
          <a:endParaRPr lang="en-US"/>
        </a:p>
      </dgm:t>
    </dgm:pt>
    <dgm:pt modelId="{0B3A8949-E135-4DC6-871C-38B9126FBAC8}" type="sibTrans" cxnId="{68EB8AB3-36C2-4F03-A9B2-5BA5DE5D10B1}">
      <dgm:prSet/>
      <dgm:spPr/>
      <dgm:t>
        <a:bodyPr/>
        <a:lstStyle/>
        <a:p>
          <a:endParaRPr lang="en-US"/>
        </a:p>
      </dgm:t>
    </dgm:pt>
    <dgm:pt modelId="{B3FF0F6D-5E08-4F4E-9006-C03C438F4711}">
      <dgm:prSet/>
      <dgm:spPr/>
      <dgm:t>
        <a:bodyPr/>
        <a:lstStyle/>
        <a:p>
          <a:r>
            <a:rPr lang="en-IN"/>
            <a:t>Compliant Storage: Long-term audits (Iceberg).</a:t>
          </a:r>
          <a:endParaRPr lang="en-US"/>
        </a:p>
      </dgm:t>
    </dgm:pt>
    <dgm:pt modelId="{A539766B-3D0A-425C-B2F3-1D1E8DAFAD4F}" type="parTrans" cxnId="{C369F425-B0C2-4FF4-8233-2A9363A68EB6}">
      <dgm:prSet/>
      <dgm:spPr/>
      <dgm:t>
        <a:bodyPr/>
        <a:lstStyle/>
        <a:p>
          <a:endParaRPr lang="en-US"/>
        </a:p>
      </dgm:t>
    </dgm:pt>
    <dgm:pt modelId="{36747B7D-F81A-4DC8-BB3B-38BA5101311E}" type="sibTrans" cxnId="{C369F425-B0C2-4FF4-8233-2A9363A68EB6}">
      <dgm:prSet/>
      <dgm:spPr/>
      <dgm:t>
        <a:bodyPr/>
        <a:lstStyle/>
        <a:p>
          <a:endParaRPr lang="en-US"/>
        </a:p>
      </dgm:t>
    </dgm:pt>
    <dgm:pt modelId="{C9644BF5-D019-4C78-A0A0-CACC6D0F6B70}">
      <dgm:prSet/>
      <dgm:spPr/>
      <dgm:t>
        <a:bodyPr/>
        <a:lstStyle/>
        <a:p>
          <a:r>
            <a:rPr lang="en-IN" b="1"/>
            <a:t>E-Commerce</a:t>
          </a:r>
          <a:endParaRPr lang="en-US"/>
        </a:p>
      </dgm:t>
    </dgm:pt>
    <dgm:pt modelId="{88C25892-A135-4273-8F69-05729A5BFE2E}" type="parTrans" cxnId="{C729214E-A540-4E8E-8285-650A7E117548}">
      <dgm:prSet/>
      <dgm:spPr/>
      <dgm:t>
        <a:bodyPr/>
        <a:lstStyle/>
        <a:p>
          <a:endParaRPr lang="en-US"/>
        </a:p>
      </dgm:t>
    </dgm:pt>
    <dgm:pt modelId="{05CBA497-2894-42CD-B4CE-DC34943EDFF2}" type="sibTrans" cxnId="{C729214E-A540-4E8E-8285-650A7E117548}">
      <dgm:prSet/>
      <dgm:spPr/>
      <dgm:t>
        <a:bodyPr/>
        <a:lstStyle/>
        <a:p>
          <a:endParaRPr lang="en-US"/>
        </a:p>
      </dgm:t>
    </dgm:pt>
    <dgm:pt modelId="{2FB2BF32-0997-43AE-B626-A6A84878F9BD}">
      <dgm:prSet/>
      <dgm:spPr/>
      <dgm:t>
        <a:bodyPr/>
        <a:lstStyle/>
        <a:p>
          <a:r>
            <a:rPr lang="en-IN"/>
            <a:t>Real-Time Operations: Inventory updates (Delta Lake).</a:t>
          </a:r>
          <a:endParaRPr lang="en-US"/>
        </a:p>
      </dgm:t>
    </dgm:pt>
    <dgm:pt modelId="{315361FE-EEF4-4938-BEB5-D64EE0E9055E}" type="parTrans" cxnId="{8F5B823A-9141-4627-8D1E-113D041F0057}">
      <dgm:prSet/>
      <dgm:spPr/>
      <dgm:t>
        <a:bodyPr/>
        <a:lstStyle/>
        <a:p>
          <a:endParaRPr lang="en-US"/>
        </a:p>
      </dgm:t>
    </dgm:pt>
    <dgm:pt modelId="{83A83660-0233-4B3A-9542-791080D88745}" type="sibTrans" cxnId="{8F5B823A-9141-4627-8D1E-113D041F0057}">
      <dgm:prSet/>
      <dgm:spPr/>
      <dgm:t>
        <a:bodyPr/>
        <a:lstStyle/>
        <a:p>
          <a:endParaRPr lang="en-US"/>
        </a:p>
      </dgm:t>
    </dgm:pt>
    <dgm:pt modelId="{0CDB03B9-28F3-40CB-A34E-06792DE12F1C}">
      <dgm:prSet/>
      <dgm:spPr/>
      <dgm:t>
        <a:bodyPr/>
        <a:lstStyle/>
        <a:p>
          <a:r>
            <a:rPr lang="en-IN"/>
            <a:t>Deep Insights: Sales trend analysis (Iceberg).</a:t>
          </a:r>
          <a:endParaRPr lang="en-US"/>
        </a:p>
      </dgm:t>
    </dgm:pt>
    <dgm:pt modelId="{8D2D20E0-46FD-4E84-B540-0E717E7C4230}" type="parTrans" cxnId="{5AF11935-88C1-491F-AE5B-40A2F41EC5D0}">
      <dgm:prSet/>
      <dgm:spPr/>
      <dgm:t>
        <a:bodyPr/>
        <a:lstStyle/>
        <a:p>
          <a:endParaRPr lang="en-US"/>
        </a:p>
      </dgm:t>
    </dgm:pt>
    <dgm:pt modelId="{18D17D22-FC9A-4A64-8D01-E3588F266A38}" type="sibTrans" cxnId="{5AF11935-88C1-491F-AE5B-40A2F41EC5D0}">
      <dgm:prSet/>
      <dgm:spPr/>
      <dgm:t>
        <a:bodyPr/>
        <a:lstStyle/>
        <a:p>
          <a:endParaRPr lang="en-US"/>
        </a:p>
      </dgm:t>
    </dgm:pt>
    <dgm:pt modelId="{5E351AA8-531E-9144-B3C4-CDAAB9A62C09}" type="pres">
      <dgm:prSet presAssocID="{24ABE7B2-0370-4010-9F3F-3000604EF44B}" presName="Name0" presStyleCnt="0">
        <dgm:presLayoutVars>
          <dgm:dir/>
          <dgm:animLvl val="lvl"/>
          <dgm:resizeHandles val="exact"/>
        </dgm:presLayoutVars>
      </dgm:prSet>
      <dgm:spPr/>
    </dgm:pt>
    <dgm:pt modelId="{13426BE4-115B-8043-8ABF-D0154BD0533A}" type="pres">
      <dgm:prSet presAssocID="{308A66DD-1DAA-4E77-83CE-85DFF3B1C1FE}" presName="linNode" presStyleCnt="0"/>
      <dgm:spPr/>
    </dgm:pt>
    <dgm:pt modelId="{A249D6AE-6DCF-974D-9D27-A1899B129266}" type="pres">
      <dgm:prSet presAssocID="{308A66DD-1DAA-4E77-83CE-85DFF3B1C1F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4AF20CF-E3E0-BB4F-A177-607AD066ED41}" type="pres">
      <dgm:prSet presAssocID="{308A66DD-1DAA-4E77-83CE-85DFF3B1C1FE}" presName="descendantText" presStyleLbl="alignAccFollowNode1" presStyleIdx="0" presStyleCnt="3">
        <dgm:presLayoutVars>
          <dgm:bulletEnabled val="1"/>
        </dgm:presLayoutVars>
      </dgm:prSet>
      <dgm:spPr/>
    </dgm:pt>
    <dgm:pt modelId="{F2098E80-37B6-DF48-AB78-5EA75620F6BF}" type="pres">
      <dgm:prSet presAssocID="{414B7B44-D5D9-4095-B6B3-D312E2D6CE51}" presName="sp" presStyleCnt="0"/>
      <dgm:spPr/>
    </dgm:pt>
    <dgm:pt modelId="{4D23D0A0-C17D-8A4F-841B-39BF1002332F}" type="pres">
      <dgm:prSet presAssocID="{2F283ED4-12CB-4083-A32E-4DB96A653C07}" presName="linNode" presStyleCnt="0"/>
      <dgm:spPr/>
    </dgm:pt>
    <dgm:pt modelId="{893664E8-2CDE-564B-BFFF-494E36E79770}" type="pres">
      <dgm:prSet presAssocID="{2F283ED4-12CB-4083-A32E-4DB96A653C0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AEADF62-7C35-5342-9BEA-5EC8EA48C6BC}" type="pres">
      <dgm:prSet presAssocID="{2F283ED4-12CB-4083-A32E-4DB96A653C07}" presName="descendantText" presStyleLbl="alignAccFollowNode1" presStyleIdx="1" presStyleCnt="3">
        <dgm:presLayoutVars>
          <dgm:bulletEnabled val="1"/>
        </dgm:presLayoutVars>
      </dgm:prSet>
      <dgm:spPr/>
    </dgm:pt>
    <dgm:pt modelId="{7A1F7AE0-65D6-5347-98B1-D14CBE445036}" type="pres">
      <dgm:prSet presAssocID="{0ADFA590-39E8-4430-A741-5251FB84CC6A}" presName="sp" presStyleCnt="0"/>
      <dgm:spPr/>
    </dgm:pt>
    <dgm:pt modelId="{E48EB115-87CF-AA4A-8D53-A5FC24B57B74}" type="pres">
      <dgm:prSet presAssocID="{C9644BF5-D019-4C78-A0A0-CACC6D0F6B70}" presName="linNode" presStyleCnt="0"/>
      <dgm:spPr/>
    </dgm:pt>
    <dgm:pt modelId="{A80D2794-3E15-5642-90CC-883303534020}" type="pres">
      <dgm:prSet presAssocID="{C9644BF5-D019-4C78-A0A0-CACC6D0F6B7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32F27F5-9289-7545-8777-9718CE040451}" type="pres">
      <dgm:prSet presAssocID="{C9644BF5-D019-4C78-A0A0-CACC6D0F6B7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C462703-ECD8-F940-9095-07132FC689D5}" type="presOf" srcId="{2F283ED4-12CB-4083-A32E-4DB96A653C07}" destId="{893664E8-2CDE-564B-BFFF-494E36E79770}" srcOrd="0" destOrd="0" presId="urn:microsoft.com/office/officeart/2005/8/layout/vList5"/>
    <dgm:cxn modelId="{13234C1E-082E-9941-AD2D-03246CD98FE7}" type="presOf" srcId="{C09A400F-09EA-4F15-A5BE-427A30F63477}" destId="{54AF20CF-E3E0-BB4F-A177-607AD066ED41}" srcOrd="0" destOrd="0" presId="urn:microsoft.com/office/officeart/2005/8/layout/vList5"/>
    <dgm:cxn modelId="{C369F425-B0C2-4FF4-8233-2A9363A68EB6}" srcId="{2F283ED4-12CB-4083-A32E-4DB96A653C07}" destId="{B3FF0F6D-5E08-4F4E-9006-C03C438F4711}" srcOrd="2" destOrd="0" parTransId="{A539766B-3D0A-425C-B2F3-1D1E8DAFAD4F}" sibTransId="{36747B7D-F81A-4DC8-BB3B-38BA5101311E}"/>
    <dgm:cxn modelId="{5AF11935-88C1-491F-AE5B-40A2F41EC5D0}" srcId="{C9644BF5-D019-4C78-A0A0-CACC6D0F6B70}" destId="{0CDB03B9-28F3-40CB-A34E-06792DE12F1C}" srcOrd="1" destOrd="0" parTransId="{8D2D20E0-46FD-4E84-B540-0E717E7C4230}" sibTransId="{18D17D22-FC9A-4A64-8D01-E3588F266A38}"/>
    <dgm:cxn modelId="{8F5B823A-9141-4627-8D1E-113D041F0057}" srcId="{C9644BF5-D019-4C78-A0A0-CACC6D0F6B70}" destId="{2FB2BF32-0997-43AE-B626-A6A84878F9BD}" srcOrd="0" destOrd="0" parTransId="{315361FE-EEF4-4938-BEB5-D64EE0E9055E}" sibTransId="{83A83660-0233-4B3A-9542-791080D88745}"/>
    <dgm:cxn modelId="{C729214E-A540-4E8E-8285-650A7E117548}" srcId="{24ABE7B2-0370-4010-9F3F-3000604EF44B}" destId="{C9644BF5-D019-4C78-A0A0-CACC6D0F6B70}" srcOrd="2" destOrd="0" parTransId="{88C25892-A135-4273-8F69-05729A5BFE2E}" sibTransId="{05CBA497-2894-42CD-B4CE-DC34943EDFF2}"/>
    <dgm:cxn modelId="{4ED52A6D-D7CF-4D8B-A5D3-0FF1234AC5E4}" srcId="{24ABE7B2-0370-4010-9F3F-3000604EF44B}" destId="{308A66DD-1DAA-4E77-83CE-85DFF3B1C1FE}" srcOrd="0" destOrd="0" parTransId="{B73F4B28-3A96-4798-9EE1-517B24698599}" sibTransId="{414B7B44-D5D9-4095-B6B3-D312E2D6CE51}"/>
    <dgm:cxn modelId="{0A292072-4F86-4274-8B09-956A3D2F098E}" srcId="{308A66DD-1DAA-4E77-83CE-85DFF3B1C1FE}" destId="{C09A400F-09EA-4F15-A5BE-427A30F63477}" srcOrd="0" destOrd="0" parTransId="{BD1F0B1F-0540-4F41-8EFD-C7FE5C26D527}" sibTransId="{6F6E73D2-17CB-4D11-848A-160B6F37DD2C}"/>
    <dgm:cxn modelId="{4AE8EB82-F7D6-5946-BBE6-3B3CA4D0A7F7}" type="presOf" srcId="{308A66DD-1DAA-4E77-83CE-85DFF3B1C1FE}" destId="{A249D6AE-6DCF-974D-9D27-A1899B129266}" srcOrd="0" destOrd="0" presId="urn:microsoft.com/office/officeart/2005/8/layout/vList5"/>
    <dgm:cxn modelId="{13E22D84-9E39-2C49-AFC8-C50E7DE4D123}" type="presOf" srcId="{B3FF0F6D-5E08-4F4E-9006-C03C438F4711}" destId="{7AEADF62-7C35-5342-9BEA-5EC8EA48C6BC}" srcOrd="0" destOrd="2" presId="urn:microsoft.com/office/officeart/2005/8/layout/vList5"/>
    <dgm:cxn modelId="{20BA188C-8473-4B6E-B730-F5A60904E4D3}" srcId="{308A66DD-1DAA-4E77-83CE-85DFF3B1C1FE}" destId="{FBBFEB5D-79CB-4D5C-B2B6-2CD3AF89BB84}" srcOrd="2" destOrd="0" parTransId="{E2D111A6-B725-4EE6-9E19-869DE46C4F1E}" sibTransId="{12F80BFD-7C7B-41C7-B8BE-333E924E3442}"/>
    <dgm:cxn modelId="{68EB8AB3-36C2-4F03-A9B2-5BA5DE5D10B1}" srcId="{2F283ED4-12CB-4083-A32E-4DB96A653C07}" destId="{B87D6FD6-4379-4009-928E-3505EB615143}" srcOrd="1" destOrd="0" parTransId="{505A2C54-CDBD-428B-8CF4-CDD1AE66E402}" sibTransId="{0B3A8949-E135-4DC6-871C-38B9126FBAC8}"/>
    <dgm:cxn modelId="{D07AA8B6-2B9B-6A4E-85D7-98D6138CD5AB}" type="presOf" srcId="{FBBFEB5D-79CB-4D5C-B2B6-2CD3AF89BB84}" destId="{54AF20CF-E3E0-BB4F-A177-607AD066ED41}" srcOrd="0" destOrd="2" presId="urn:microsoft.com/office/officeart/2005/8/layout/vList5"/>
    <dgm:cxn modelId="{9AA92BB7-D94D-0A44-8315-64DF0D4B4DCA}" type="presOf" srcId="{2FB2BF32-0997-43AE-B626-A6A84878F9BD}" destId="{D32F27F5-9289-7545-8777-9718CE040451}" srcOrd="0" destOrd="0" presId="urn:microsoft.com/office/officeart/2005/8/layout/vList5"/>
    <dgm:cxn modelId="{37FE52BB-B124-0B49-BAE0-20BAD4CD5D8B}" type="presOf" srcId="{0CDB03B9-28F3-40CB-A34E-06792DE12F1C}" destId="{D32F27F5-9289-7545-8777-9718CE040451}" srcOrd="0" destOrd="1" presId="urn:microsoft.com/office/officeart/2005/8/layout/vList5"/>
    <dgm:cxn modelId="{33B976C2-EC65-40D6-85DA-D1C493F49F90}" srcId="{308A66DD-1DAA-4E77-83CE-85DFF3B1C1FE}" destId="{1123577D-261F-4E2E-8C8B-70D93C1DEF5C}" srcOrd="1" destOrd="0" parTransId="{ADBA69D8-6692-495E-875C-FCC50BBDE70E}" sibTransId="{B371B0CE-4177-42D3-A415-629F0083C94A}"/>
    <dgm:cxn modelId="{CBEA24C3-08A4-994D-95D2-2122AB4A711C}" type="presOf" srcId="{FF48A5F2-1C08-4B60-9931-72319D8CCBC4}" destId="{7AEADF62-7C35-5342-9BEA-5EC8EA48C6BC}" srcOrd="0" destOrd="0" presId="urn:microsoft.com/office/officeart/2005/8/layout/vList5"/>
    <dgm:cxn modelId="{4A0026CF-D871-40B2-BCB5-F788AB17E9EE}" srcId="{2F283ED4-12CB-4083-A32E-4DB96A653C07}" destId="{FF48A5F2-1C08-4B60-9931-72319D8CCBC4}" srcOrd="0" destOrd="0" parTransId="{A230DFD3-A49E-4BE7-AECF-15A68934BA6F}" sibTransId="{F4A85BD4-EC86-4986-BA2D-0BAC0B831806}"/>
    <dgm:cxn modelId="{B65C3BD2-D5F9-0D46-8231-9D443A445067}" type="presOf" srcId="{1123577D-261F-4E2E-8C8B-70D93C1DEF5C}" destId="{54AF20CF-E3E0-BB4F-A177-607AD066ED41}" srcOrd="0" destOrd="1" presId="urn:microsoft.com/office/officeart/2005/8/layout/vList5"/>
    <dgm:cxn modelId="{CB11EBD8-DEF5-4D45-ACE4-F3F63A33AEC7}" type="presOf" srcId="{C9644BF5-D019-4C78-A0A0-CACC6D0F6B70}" destId="{A80D2794-3E15-5642-90CC-883303534020}" srcOrd="0" destOrd="0" presId="urn:microsoft.com/office/officeart/2005/8/layout/vList5"/>
    <dgm:cxn modelId="{900DA0EC-C72D-984C-85D5-3A892C706B91}" type="presOf" srcId="{B87D6FD6-4379-4009-928E-3505EB615143}" destId="{7AEADF62-7C35-5342-9BEA-5EC8EA48C6BC}" srcOrd="0" destOrd="1" presId="urn:microsoft.com/office/officeart/2005/8/layout/vList5"/>
    <dgm:cxn modelId="{5DCBD4EC-E3F6-4AF0-AE1B-27C2D72A68B2}" srcId="{24ABE7B2-0370-4010-9F3F-3000604EF44B}" destId="{2F283ED4-12CB-4083-A32E-4DB96A653C07}" srcOrd="1" destOrd="0" parTransId="{346D0461-2B32-4428-873A-79871A4C3A89}" sibTransId="{0ADFA590-39E8-4430-A741-5251FB84CC6A}"/>
    <dgm:cxn modelId="{6BAC9EFF-1DB1-0241-838D-65A2788DDB59}" type="presOf" srcId="{24ABE7B2-0370-4010-9F3F-3000604EF44B}" destId="{5E351AA8-531E-9144-B3C4-CDAAB9A62C09}" srcOrd="0" destOrd="0" presId="urn:microsoft.com/office/officeart/2005/8/layout/vList5"/>
    <dgm:cxn modelId="{40F220EF-74A9-4247-8C27-9DB1AB62F3DC}" type="presParOf" srcId="{5E351AA8-531E-9144-B3C4-CDAAB9A62C09}" destId="{13426BE4-115B-8043-8ABF-D0154BD0533A}" srcOrd="0" destOrd="0" presId="urn:microsoft.com/office/officeart/2005/8/layout/vList5"/>
    <dgm:cxn modelId="{6B5781BF-FB93-C449-A936-53F50E8E9FD5}" type="presParOf" srcId="{13426BE4-115B-8043-8ABF-D0154BD0533A}" destId="{A249D6AE-6DCF-974D-9D27-A1899B129266}" srcOrd="0" destOrd="0" presId="urn:microsoft.com/office/officeart/2005/8/layout/vList5"/>
    <dgm:cxn modelId="{A2472963-104C-E04A-B6BF-1231B8C58DA7}" type="presParOf" srcId="{13426BE4-115B-8043-8ABF-D0154BD0533A}" destId="{54AF20CF-E3E0-BB4F-A177-607AD066ED41}" srcOrd="1" destOrd="0" presId="urn:microsoft.com/office/officeart/2005/8/layout/vList5"/>
    <dgm:cxn modelId="{3E6684CC-9A04-764E-B261-68F427244B6D}" type="presParOf" srcId="{5E351AA8-531E-9144-B3C4-CDAAB9A62C09}" destId="{F2098E80-37B6-DF48-AB78-5EA75620F6BF}" srcOrd="1" destOrd="0" presId="urn:microsoft.com/office/officeart/2005/8/layout/vList5"/>
    <dgm:cxn modelId="{81BFDC51-2A59-214B-A4C5-E06AAE901115}" type="presParOf" srcId="{5E351AA8-531E-9144-B3C4-CDAAB9A62C09}" destId="{4D23D0A0-C17D-8A4F-841B-39BF1002332F}" srcOrd="2" destOrd="0" presId="urn:microsoft.com/office/officeart/2005/8/layout/vList5"/>
    <dgm:cxn modelId="{B330C92C-8834-A74D-8354-59EA7360C9BD}" type="presParOf" srcId="{4D23D0A0-C17D-8A4F-841B-39BF1002332F}" destId="{893664E8-2CDE-564B-BFFF-494E36E79770}" srcOrd="0" destOrd="0" presId="urn:microsoft.com/office/officeart/2005/8/layout/vList5"/>
    <dgm:cxn modelId="{307E40F6-3C70-F542-84E4-138AB4965235}" type="presParOf" srcId="{4D23D0A0-C17D-8A4F-841B-39BF1002332F}" destId="{7AEADF62-7C35-5342-9BEA-5EC8EA48C6BC}" srcOrd="1" destOrd="0" presId="urn:microsoft.com/office/officeart/2005/8/layout/vList5"/>
    <dgm:cxn modelId="{8333F56B-3AC3-064E-9841-9BB1BD225B41}" type="presParOf" srcId="{5E351AA8-531E-9144-B3C4-CDAAB9A62C09}" destId="{7A1F7AE0-65D6-5347-98B1-D14CBE445036}" srcOrd="3" destOrd="0" presId="urn:microsoft.com/office/officeart/2005/8/layout/vList5"/>
    <dgm:cxn modelId="{31D6170B-BB27-6241-9A8B-6D2D39E56C21}" type="presParOf" srcId="{5E351AA8-531E-9144-B3C4-CDAAB9A62C09}" destId="{E48EB115-87CF-AA4A-8D53-A5FC24B57B74}" srcOrd="4" destOrd="0" presId="urn:microsoft.com/office/officeart/2005/8/layout/vList5"/>
    <dgm:cxn modelId="{CC1A2241-B480-FE43-837F-8D1AAB7AD0D6}" type="presParOf" srcId="{E48EB115-87CF-AA4A-8D53-A5FC24B57B74}" destId="{A80D2794-3E15-5642-90CC-883303534020}" srcOrd="0" destOrd="0" presId="urn:microsoft.com/office/officeart/2005/8/layout/vList5"/>
    <dgm:cxn modelId="{D4273774-BDDF-8945-8DFB-B0CA9211A29B}" type="presParOf" srcId="{E48EB115-87CF-AA4A-8D53-A5FC24B57B74}" destId="{D32F27F5-9289-7545-8777-9718CE0404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18945-158C-41FE-AF2C-E9134C6862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669981-28EB-4739-B924-E2838122666A}">
      <dgm:prSet/>
      <dgm:spPr/>
      <dgm:t>
        <a:bodyPr/>
        <a:lstStyle/>
        <a:p>
          <a:r>
            <a:rPr lang="en-IN" b="1"/>
            <a:t>Sales Trend Analysis and Product Predictions</a:t>
          </a:r>
          <a:endParaRPr lang="en-US"/>
        </a:p>
      </dgm:t>
    </dgm:pt>
    <dgm:pt modelId="{745E85C0-F8C1-4EEF-8B3B-0196FB5584A6}" type="parTrans" cxnId="{19B66505-F97D-4B7B-9DD9-19EAB6C1343B}">
      <dgm:prSet/>
      <dgm:spPr/>
      <dgm:t>
        <a:bodyPr/>
        <a:lstStyle/>
        <a:p>
          <a:endParaRPr lang="en-US"/>
        </a:p>
      </dgm:t>
    </dgm:pt>
    <dgm:pt modelId="{68FAD7A3-3347-4039-93CD-F387E98FF429}" type="sibTrans" cxnId="{19B66505-F97D-4B7B-9DD9-19EAB6C1343B}">
      <dgm:prSet/>
      <dgm:spPr/>
      <dgm:t>
        <a:bodyPr/>
        <a:lstStyle/>
        <a:p>
          <a:endParaRPr lang="en-US"/>
        </a:p>
      </dgm:t>
    </dgm:pt>
    <dgm:pt modelId="{99F5A20E-2779-4411-8803-506F7074413E}">
      <dgm:prSet/>
      <dgm:spPr/>
      <dgm:t>
        <a:bodyPr/>
        <a:lstStyle/>
        <a:p>
          <a:r>
            <a:rPr lang="en-US" b="1"/>
            <a:t>Customer-Specific Product Recommendations</a:t>
          </a:r>
          <a:r>
            <a:rPr lang="en-IN" b="1"/>
            <a:t> </a:t>
          </a:r>
          <a:endParaRPr lang="en-US"/>
        </a:p>
      </dgm:t>
    </dgm:pt>
    <dgm:pt modelId="{AF4E0F06-0D00-4A85-AC88-6EB8E6C52E19}" type="parTrans" cxnId="{66446DEB-8596-424E-A96F-2228218F1C8C}">
      <dgm:prSet/>
      <dgm:spPr/>
      <dgm:t>
        <a:bodyPr/>
        <a:lstStyle/>
        <a:p>
          <a:endParaRPr lang="en-US"/>
        </a:p>
      </dgm:t>
    </dgm:pt>
    <dgm:pt modelId="{4725C0C8-441C-4DA4-90CA-E975DA3A6079}" type="sibTrans" cxnId="{66446DEB-8596-424E-A96F-2228218F1C8C}">
      <dgm:prSet/>
      <dgm:spPr/>
      <dgm:t>
        <a:bodyPr/>
        <a:lstStyle/>
        <a:p>
          <a:endParaRPr lang="en-US"/>
        </a:p>
      </dgm:t>
    </dgm:pt>
    <dgm:pt modelId="{83882533-94D7-48EA-8841-1F7AAC7AAC37}">
      <dgm:prSet/>
      <dgm:spPr/>
      <dgm:t>
        <a:bodyPr/>
        <a:lstStyle/>
        <a:p>
          <a:r>
            <a:rPr lang="en-IN" b="1"/>
            <a:t>Sales Data Aggregation and Product-Level Sales Insights</a:t>
          </a:r>
          <a:endParaRPr lang="en-US"/>
        </a:p>
      </dgm:t>
    </dgm:pt>
    <dgm:pt modelId="{19EA2800-4564-49D1-8E88-4410402E162C}" type="parTrans" cxnId="{58CD5BC3-359E-4840-A657-81B57B8CD8D9}">
      <dgm:prSet/>
      <dgm:spPr/>
      <dgm:t>
        <a:bodyPr/>
        <a:lstStyle/>
        <a:p>
          <a:endParaRPr lang="en-US"/>
        </a:p>
      </dgm:t>
    </dgm:pt>
    <dgm:pt modelId="{BDE8F30B-D489-4431-85C3-EBC4518AD6BC}" type="sibTrans" cxnId="{58CD5BC3-359E-4840-A657-81B57B8CD8D9}">
      <dgm:prSet/>
      <dgm:spPr/>
      <dgm:t>
        <a:bodyPr/>
        <a:lstStyle/>
        <a:p>
          <a:endParaRPr lang="en-US"/>
        </a:p>
      </dgm:t>
    </dgm:pt>
    <dgm:pt modelId="{51498A49-61FD-4BD8-AC62-953495066D90}">
      <dgm:prSet/>
      <dgm:spPr/>
      <dgm:t>
        <a:bodyPr/>
        <a:lstStyle/>
        <a:p>
          <a:r>
            <a:rPr lang="en-US" b="1"/>
            <a:t>Targeted Promotions and Recommendations</a:t>
          </a:r>
          <a:endParaRPr lang="en-US"/>
        </a:p>
      </dgm:t>
    </dgm:pt>
    <dgm:pt modelId="{0E01B8B1-689B-4528-9D17-BA7EE060AF34}" type="parTrans" cxnId="{317B4052-359E-47A3-AC8E-54F8653DAD67}">
      <dgm:prSet/>
      <dgm:spPr/>
      <dgm:t>
        <a:bodyPr/>
        <a:lstStyle/>
        <a:p>
          <a:endParaRPr lang="en-US"/>
        </a:p>
      </dgm:t>
    </dgm:pt>
    <dgm:pt modelId="{A9C259D5-EA99-4CC7-8E1B-3E21A682E528}" type="sibTrans" cxnId="{317B4052-359E-47A3-AC8E-54F8653DAD67}">
      <dgm:prSet/>
      <dgm:spPr/>
      <dgm:t>
        <a:bodyPr/>
        <a:lstStyle/>
        <a:p>
          <a:endParaRPr lang="en-US"/>
        </a:p>
      </dgm:t>
    </dgm:pt>
    <dgm:pt modelId="{7C0EFA08-805E-408C-A93C-FB9C368CB4C1}" type="pres">
      <dgm:prSet presAssocID="{96E18945-158C-41FE-AF2C-E9134C68626D}" presName="root" presStyleCnt="0">
        <dgm:presLayoutVars>
          <dgm:dir/>
          <dgm:resizeHandles val="exact"/>
        </dgm:presLayoutVars>
      </dgm:prSet>
      <dgm:spPr/>
    </dgm:pt>
    <dgm:pt modelId="{EE6E855D-A7E2-47C2-B584-7482F73A9E2F}" type="pres">
      <dgm:prSet presAssocID="{C4669981-28EB-4739-B924-E2838122666A}" presName="compNode" presStyleCnt="0"/>
      <dgm:spPr/>
    </dgm:pt>
    <dgm:pt modelId="{7B602680-9BB9-4503-A806-F478EF4AF61A}" type="pres">
      <dgm:prSet presAssocID="{C4669981-28EB-4739-B924-E283812266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A55389C-2BDE-441E-B300-87753071784F}" type="pres">
      <dgm:prSet presAssocID="{C4669981-28EB-4739-B924-E2838122666A}" presName="spaceRect" presStyleCnt="0"/>
      <dgm:spPr/>
    </dgm:pt>
    <dgm:pt modelId="{3DA76AF7-050F-4EC5-937F-01FE00D783D1}" type="pres">
      <dgm:prSet presAssocID="{C4669981-28EB-4739-B924-E2838122666A}" presName="textRect" presStyleLbl="revTx" presStyleIdx="0" presStyleCnt="4">
        <dgm:presLayoutVars>
          <dgm:chMax val="1"/>
          <dgm:chPref val="1"/>
        </dgm:presLayoutVars>
      </dgm:prSet>
      <dgm:spPr/>
    </dgm:pt>
    <dgm:pt modelId="{23609EEE-3717-4D92-B4D1-D40F385C7D82}" type="pres">
      <dgm:prSet presAssocID="{68FAD7A3-3347-4039-93CD-F387E98FF429}" presName="sibTrans" presStyleCnt="0"/>
      <dgm:spPr/>
    </dgm:pt>
    <dgm:pt modelId="{04D4C9C2-07D7-40FD-9D0E-AEB8B050149E}" type="pres">
      <dgm:prSet presAssocID="{99F5A20E-2779-4411-8803-506F7074413E}" presName="compNode" presStyleCnt="0"/>
      <dgm:spPr/>
    </dgm:pt>
    <dgm:pt modelId="{9DA52DC1-55A9-414B-9504-8B4D14188BE1}" type="pres">
      <dgm:prSet presAssocID="{99F5A20E-2779-4411-8803-506F707441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7D2CE51-E127-40D3-A721-54F4F1E4D776}" type="pres">
      <dgm:prSet presAssocID="{99F5A20E-2779-4411-8803-506F7074413E}" presName="spaceRect" presStyleCnt="0"/>
      <dgm:spPr/>
    </dgm:pt>
    <dgm:pt modelId="{8E7C363C-4A24-4F26-A424-1CD398306F4F}" type="pres">
      <dgm:prSet presAssocID="{99F5A20E-2779-4411-8803-506F7074413E}" presName="textRect" presStyleLbl="revTx" presStyleIdx="1" presStyleCnt="4">
        <dgm:presLayoutVars>
          <dgm:chMax val="1"/>
          <dgm:chPref val="1"/>
        </dgm:presLayoutVars>
      </dgm:prSet>
      <dgm:spPr/>
    </dgm:pt>
    <dgm:pt modelId="{AA1CDA6C-8A42-46B4-9223-F13B040D789F}" type="pres">
      <dgm:prSet presAssocID="{4725C0C8-441C-4DA4-90CA-E975DA3A6079}" presName="sibTrans" presStyleCnt="0"/>
      <dgm:spPr/>
    </dgm:pt>
    <dgm:pt modelId="{A594F8A5-7B27-46FF-BB97-D08D280CDB99}" type="pres">
      <dgm:prSet presAssocID="{83882533-94D7-48EA-8841-1F7AAC7AAC37}" presName="compNode" presStyleCnt="0"/>
      <dgm:spPr/>
    </dgm:pt>
    <dgm:pt modelId="{2FE819AD-0D2A-4E15-9CB7-0665D2DF1F57}" type="pres">
      <dgm:prSet presAssocID="{83882533-94D7-48EA-8841-1F7AAC7AAC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92B019-A80B-4282-9BF5-8B75A9E25367}" type="pres">
      <dgm:prSet presAssocID="{83882533-94D7-48EA-8841-1F7AAC7AAC37}" presName="spaceRect" presStyleCnt="0"/>
      <dgm:spPr/>
    </dgm:pt>
    <dgm:pt modelId="{A8B630B3-ECA4-4610-AE68-AC9A5539D668}" type="pres">
      <dgm:prSet presAssocID="{83882533-94D7-48EA-8841-1F7AAC7AAC37}" presName="textRect" presStyleLbl="revTx" presStyleIdx="2" presStyleCnt="4">
        <dgm:presLayoutVars>
          <dgm:chMax val="1"/>
          <dgm:chPref val="1"/>
        </dgm:presLayoutVars>
      </dgm:prSet>
      <dgm:spPr/>
    </dgm:pt>
    <dgm:pt modelId="{A0E543A2-D6A3-4642-B71F-C95184F4AD6E}" type="pres">
      <dgm:prSet presAssocID="{BDE8F30B-D489-4431-85C3-EBC4518AD6BC}" presName="sibTrans" presStyleCnt="0"/>
      <dgm:spPr/>
    </dgm:pt>
    <dgm:pt modelId="{ACB33FD6-8BDB-4548-B8D3-C2A2F75A7D0D}" type="pres">
      <dgm:prSet presAssocID="{51498A49-61FD-4BD8-AC62-953495066D90}" presName="compNode" presStyleCnt="0"/>
      <dgm:spPr/>
    </dgm:pt>
    <dgm:pt modelId="{42599E7B-7796-4F2D-9A62-B662AE39FD31}" type="pres">
      <dgm:prSet presAssocID="{51498A49-61FD-4BD8-AC62-953495066D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7757455-915E-40CB-98F4-1F2B800F0FF6}" type="pres">
      <dgm:prSet presAssocID="{51498A49-61FD-4BD8-AC62-953495066D90}" presName="spaceRect" presStyleCnt="0"/>
      <dgm:spPr/>
    </dgm:pt>
    <dgm:pt modelId="{13D6C256-D933-42B9-8BEF-569103089F28}" type="pres">
      <dgm:prSet presAssocID="{51498A49-61FD-4BD8-AC62-953495066D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9B66505-F97D-4B7B-9DD9-19EAB6C1343B}" srcId="{96E18945-158C-41FE-AF2C-E9134C68626D}" destId="{C4669981-28EB-4739-B924-E2838122666A}" srcOrd="0" destOrd="0" parTransId="{745E85C0-F8C1-4EEF-8B3B-0196FB5584A6}" sibTransId="{68FAD7A3-3347-4039-93CD-F387E98FF429}"/>
    <dgm:cxn modelId="{3E1F8B4E-6447-4BD8-B714-7670773D6B5A}" type="presOf" srcId="{99F5A20E-2779-4411-8803-506F7074413E}" destId="{8E7C363C-4A24-4F26-A424-1CD398306F4F}" srcOrd="0" destOrd="0" presId="urn:microsoft.com/office/officeart/2018/2/layout/IconLabelList"/>
    <dgm:cxn modelId="{7C04CF51-F2DC-45CD-A36A-C29D6767D551}" type="presOf" srcId="{C4669981-28EB-4739-B924-E2838122666A}" destId="{3DA76AF7-050F-4EC5-937F-01FE00D783D1}" srcOrd="0" destOrd="0" presId="urn:microsoft.com/office/officeart/2018/2/layout/IconLabelList"/>
    <dgm:cxn modelId="{317B4052-359E-47A3-AC8E-54F8653DAD67}" srcId="{96E18945-158C-41FE-AF2C-E9134C68626D}" destId="{51498A49-61FD-4BD8-AC62-953495066D90}" srcOrd="3" destOrd="0" parTransId="{0E01B8B1-689B-4528-9D17-BA7EE060AF34}" sibTransId="{A9C259D5-EA99-4CC7-8E1B-3E21A682E528}"/>
    <dgm:cxn modelId="{E79FAF6E-5D97-4AA4-BB16-5AE24AEB9228}" type="presOf" srcId="{96E18945-158C-41FE-AF2C-E9134C68626D}" destId="{7C0EFA08-805E-408C-A93C-FB9C368CB4C1}" srcOrd="0" destOrd="0" presId="urn:microsoft.com/office/officeart/2018/2/layout/IconLabelList"/>
    <dgm:cxn modelId="{A7EEA6A7-42C1-4180-9032-0E1B353099D8}" type="presOf" srcId="{83882533-94D7-48EA-8841-1F7AAC7AAC37}" destId="{A8B630B3-ECA4-4610-AE68-AC9A5539D668}" srcOrd="0" destOrd="0" presId="urn:microsoft.com/office/officeart/2018/2/layout/IconLabelList"/>
    <dgm:cxn modelId="{58CD5BC3-359E-4840-A657-81B57B8CD8D9}" srcId="{96E18945-158C-41FE-AF2C-E9134C68626D}" destId="{83882533-94D7-48EA-8841-1F7AAC7AAC37}" srcOrd="2" destOrd="0" parTransId="{19EA2800-4564-49D1-8E88-4410402E162C}" sibTransId="{BDE8F30B-D489-4431-85C3-EBC4518AD6BC}"/>
    <dgm:cxn modelId="{800363EB-FE76-4EA0-AD09-ECA8B926B3B9}" type="presOf" srcId="{51498A49-61FD-4BD8-AC62-953495066D90}" destId="{13D6C256-D933-42B9-8BEF-569103089F28}" srcOrd="0" destOrd="0" presId="urn:microsoft.com/office/officeart/2018/2/layout/IconLabelList"/>
    <dgm:cxn modelId="{66446DEB-8596-424E-A96F-2228218F1C8C}" srcId="{96E18945-158C-41FE-AF2C-E9134C68626D}" destId="{99F5A20E-2779-4411-8803-506F7074413E}" srcOrd="1" destOrd="0" parTransId="{AF4E0F06-0D00-4A85-AC88-6EB8E6C52E19}" sibTransId="{4725C0C8-441C-4DA4-90CA-E975DA3A6079}"/>
    <dgm:cxn modelId="{CBFB6956-28A2-46DB-A9D8-E4F8C4F9FD99}" type="presParOf" srcId="{7C0EFA08-805E-408C-A93C-FB9C368CB4C1}" destId="{EE6E855D-A7E2-47C2-B584-7482F73A9E2F}" srcOrd="0" destOrd="0" presId="urn:microsoft.com/office/officeart/2018/2/layout/IconLabelList"/>
    <dgm:cxn modelId="{99BF6C2E-60D7-4518-953A-4528AAB225B3}" type="presParOf" srcId="{EE6E855D-A7E2-47C2-B584-7482F73A9E2F}" destId="{7B602680-9BB9-4503-A806-F478EF4AF61A}" srcOrd="0" destOrd="0" presId="urn:microsoft.com/office/officeart/2018/2/layout/IconLabelList"/>
    <dgm:cxn modelId="{B43F9880-F2E4-49EC-956C-7BFF517BD812}" type="presParOf" srcId="{EE6E855D-A7E2-47C2-B584-7482F73A9E2F}" destId="{5A55389C-2BDE-441E-B300-87753071784F}" srcOrd="1" destOrd="0" presId="urn:microsoft.com/office/officeart/2018/2/layout/IconLabelList"/>
    <dgm:cxn modelId="{A464A8CE-D7A8-4F3D-B678-BC0DA167CB1C}" type="presParOf" srcId="{EE6E855D-A7E2-47C2-B584-7482F73A9E2F}" destId="{3DA76AF7-050F-4EC5-937F-01FE00D783D1}" srcOrd="2" destOrd="0" presId="urn:microsoft.com/office/officeart/2018/2/layout/IconLabelList"/>
    <dgm:cxn modelId="{37C234FE-7D03-4B14-99DB-64E39FAE385D}" type="presParOf" srcId="{7C0EFA08-805E-408C-A93C-FB9C368CB4C1}" destId="{23609EEE-3717-4D92-B4D1-D40F385C7D82}" srcOrd="1" destOrd="0" presId="urn:microsoft.com/office/officeart/2018/2/layout/IconLabelList"/>
    <dgm:cxn modelId="{A9FFC987-A6E4-435F-972B-453BA0D602AF}" type="presParOf" srcId="{7C0EFA08-805E-408C-A93C-FB9C368CB4C1}" destId="{04D4C9C2-07D7-40FD-9D0E-AEB8B050149E}" srcOrd="2" destOrd="0" presId="urn:microsoft.com/office/officeart/2018/2/layout/IconLabelList"/>
    <dgm:cxn modelId="{6D43F555-9828-4556-8014-63DAABBA7C5B}" type="presParOf" srcId="{04D4C9C2-07D7-40FD-9D0E-AEB8B050149E}" destId="{9DA52DC1-55A9-414B-9504-8B4D14188BE1}" srcOrd="0" destOrd="0" presId="urn:microsoft.com/office/officeart/2018/2/layout/IconLabelList"/>
    <dgm:cxn modelId="{D2545F0A-1818-457E-9B0C-C0D48A1B8CAC}" type="presParOf" srcId="{04D4C9C2-07D7-40FD-9D0E-AEB8B050149E}" destId="{E7D2CE51-E127-40D3-A721-54F4F1E4D776}" srcOrd="1" destOrd="0" presId="urn:microsoft.com/office/officeart/2018/2/layout/IconLabelList"/>
    <dgm:cxn modelId="{3EC24834-584F-47BE-96BE-F6AEDC3BBD79}" type="presParOf" srcId="{04D4C9C2-07D7-40FD-9D0E-AEB8B050149E}" destId="{8E7C363C-4A24-4F26-A424-1CD398306F4F}" srcOrd="2" destOrd="0" presId="urn:microsoft.com/office/officeart/2018/2/layout/IconLabelList"/>
    <dgm:cxn modelId="{DACB1B52-FF37-4EAF-B9F0-6C16A1E38809}" type="presParOf" srcId="{7C0EFA08-805E-408C-A93C-FB9C368CB4C1}" destId="{AA1CDA6C-8A42-46B4-9223-F13B040D789F}" srcOrd="3" destOrd="0" presId="urn:microsoft.com/office/officeart/2018/2/layout/IconLabelList"/>
    <dgm:cxn modelId="{69AC3954-CCB2-4458-941B-5369936F30AB}" type="presParOf" srcId="{7C0EFA08-805E-408C-A93C-FB9C368CB4C1}" destId="{A594F8A5-7B27-46FF-BB97-D08D280CDB99}" srcOrd="4" destOrd="0" presId="urn:microsoft.com/office/officeart/2018/2/layout/IconLabelList"/>
    <dgm:cxn modelId="{C1931B11-83DC-42F2-8A46-D0B9070003E7}" type="presParOf" srcId="{A594F8A5-7B27-46FF-BB97-D08D280CDB99}" destId="{2FE819AD-0D2A-4E15-9CB7-0665D2DF1F57}" srcOrd="0" destOrd="0" presId="urn:microsoft.com/office/officeart/2018/2/layout/IconLabelList"/>
    <dgm:cxn modelId="{2DABD416-8408-4F8C-A606-E4B9E2132E7C}" type="presParOf" srcId="{A594F8A5-7B27-46FF-BB97-D08D280CDB99}" destId="{2C92B019-A80B-4282-9BF5-8B75A9E25367}" srcOrd="1" destOrd="0" presId="urn:microsoft.com/office/officeart/2018/2/layout/IconLabelList"/>
    <dgm:cxn modelId="{258F6644-E648-45C5-B249-A806C3A163EC}" type="presParOf" srcId="{A594F8A5-7B27-46FF-BB97-D08D280CDB99}" destId="{A8B630B3-ECA4-4610-AE68-AC9A5539D668}" srcOrd="2" destOrd="0" presId="urn:microsoft.com/office/officeart/2018/2/layout/IconLabelList"/>
    <dgm:cxn modelId="{91DAE449-CE03-4F32-9F0D-2197EC29C27B}" type="presParOf" srcId="{7C0EFA08-805E-408C-A93C-FB9C368CB4C1}" destId="{A0E543A2-D6A3-4642-B71F-C95184F4AD6E}" srcOrd="5" destOrd="0" presId="urn:microsoft.com/office/officeart/2018/2/layout/IconLabelList"/>
    <dgm:cxn modelId="{3E206055-B01A-4E3C-90A3-F174FC6CA760}" type="presParOf" srcId="{7C0EFA08-805E-408C-A93C-FB9C368CB4C1}" destId="{ACB33FD6-8BDB-4548-B8D3-C2A2F75A7D0D}" srcOrd="6" destOrd="0" presId="urn:microsoft.com/office/officeart/2018/2/layout/IconLabelList"/>
    <dgm:cxn modelId="{080273F9-7116-4D71-9D02-257DEB8D90B4}" type="presParOf" srcId="{ACB33FD6-8BDB-4548-B8D3-C2A2F75A7D0D}" destId="{42599E7B-7796-4F2D-9A62-B662AE39FD31}" srcOrd="0" destOrd="0" presId="urn:microsoft.com/office/officeart/2018/2/layout/IconLabelList"/>
    <dgm:cxn modelId="{F31A34F7-AA3F-4216-9228-856D43A262FA}" type="presParOf" srcId="{ACB33FD6-8BDB-4548-B8D3-C2A2F75A7D0D}" destId="{77757455-915E-40CB-98F4-1F2B800F0FF6}" srcOrd="1" destOrd="0" presId="urn:microsoft.com/office/officeart/2018/2/layout/IconLabelList"/>
    <dgm:cxn modelId="{60205F3E-8CC2-449A-8812-2AFC0FDEB598}" type="presParOf" srcId="{ACB33FD6-8BDB-4548-B8D3-C2A2F75A7D0D}" destId="{13D6C256-D933-42B9-8BEF-569103089F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01C007-2541-4D8F-8720-B6958F5829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E2411F-194A-48DF-B77C-3E5F9390C5C4}">
      <dgm:prSet/>
      <dgm:spPr/>
      <dgm:t>
        <a:bodyPr/>
        <a:lstStyle/>
        <a:p>
          <a:r>
            <a:rPr lang="en-IN" b="1"/>
            <a:t>Why Integrate Cognos with Watsonx.data?</a:t>
          </a:r>
          <a:endParaRPr lang="en-US"/>
        </a:p>
      </dgm:t>
    </dgm:pt>
    <dgm:pt modelId="{A405598C-69C7-4668-B5A9-F7CB8C001489}" type="parTrans" cxnId="{1E790B71-4D09-4621-AA48-0C088754A739}">
      <dgm:prSet/>
      <dgm:spPr/>
      <dgm:t>
        <a:bodyPr/>
        <a:lstStyle/>
        <a:p>
          <a:endParaRPr lang="en-US"/>
        </a:p>
      </dgm:t>
    </dgm:pt>
    <dgm:pt modelId="{38C1D8F7-1DE8-4503-9FFB-1DF6E5D90E7C}" type="sibTrans" cxnId="{1E790B71-4D09-4621-AA48-0C088754A739}">
      <dgm:prSet/>
      <dgm:spPr/>
      <dgm:t>
        <a:bodyPr/>
        <a:lstStyle/>
        <a:p>
          <a:endParaRPr lang="en-US"/>
        </a:p>
      </dgm:t>
    </dgm:pt>
    <dgm:pt modelId="{7ECB1724-BABE-4DE6-993D-C469CC684C45}">
      <dgm:prSet/>
      <dgm:spPr/>
      <dgm:t>
        <a:bodyPr/>
        <a:lstStyle/>
        <a:p>
          <a:r>
            <a:rPr lang="en-IN" b="1"/>
            <a:t>Streamlined Analytics:</a:t>
          </a:r>
          <a:r>
            <a:rPr lang="en-IN"/>
            <a:t> Access large datasets directly from Gold layer tables.</a:t>
          </a:r>
          <a:endParaRPr lang="en-US"/>
        </a:p>
      </dgm:t>
    </dgm:pt>
    <dgm:pt modelId="{D2493E6F-0F56-492E-AE16-754B028DA91F}" type="parTrans" cxnId="{5696A90A-3439-45CF-A42A-5C2B730961CB}">
      <dgm:prSet/>
      <dgm:spPr/>
      <dgm:t>
        <a:bodyPr/>
        <a:lstStyle/>
        <a:p>
          <a:endParaRPr lang="en-US"/>
        </a:p>
      </dgm:t>
    </dgm:pt>
    <dgm:pt modelId="{6191BF60-FEB0-4B0E-B7FA-4C4A91CBCEAB}" type="sibTrans" cxnId="{5696A90A-3439-45CF-A42A-5C2B730961CB}">
      <dgm:prSet/>
      <dgm:spPr/>
      <dgm:t>
        <a:bodyPr/>
        <a:lstStyle/>
        <a:p>
          <a:endParaRPr lang="en-US"/>
        </a:p>
      </dgm:t>
    </dgm:pt>
    <dgm:pt modelId="{644B4E36-929D-4341-A125-D65679640D2F}">
      <dgm:prSet/>
      <dgm:spPr/>
      <dgm:t>
        <a:bodyPr/>
        <a:lstStyle/>
        <a:p>
          <a:r>
            <a:rPr lang="en-IN" b="1" dirty="0"/>
            <a:t>Actionable Insights:</a:t>
          </a:r>
          <a:r>
            <a:rPr lang="en-IN" dirty="0"/>
            <a:t> Build custom dashboards and reports tailored to business needs.</a:t>
          </a:r>
          <a:endParaRPr lang="en-US" dirty="0"/>
        </a:p>
      </dgm:t>
    </dgm:pt>
    <dgm:pt modelId="{ADAA8384-1F75-4A5C-A539-70890C869190}" type="parTrans" cxnId="{3A4845AF-0D1D-426C-BD87-83B81EC7A764}">
      <dgm:prSet/>
      <dgm:spPr/>
      <dgm:t>
        <a:bodyPr/>
        <a:lstStyle/>
        <a:p>
          <a:endParaRPr lang="en-US"/>
        </a:p>
      </dgm:t>
    </dgm:pt>
    <dgm:pt modelId="{69177492-157A-40F3-A491-9B7B53771877}" type="sibTrans" cxnId="{3A4845AF-0D1D-426C-BD87-83B81EC7A764}">
      <dgm:prSet/>
      <dgm:spPr/>
      <dgm:t>
        <a:bodyPr/>
        <a:lstStyle/>
        <a:p>
          <a:endParaRPr lang="en-US"/>
        </a:p>
      </dgm:t>
    </dgm:pt>
    <dgm:pt modelId="{0202CE43-78B3-4B78-B94E-C694070D3C7B}">
      <dgm:prSet/>
      <dgm:spPr/>
      <dgm:t>
        <a:bodyPr/>
        <a:lstStyle/>
        <a:p>
          <a:r>
            <a:rPr lang="en-IN" b="1"/>
            <a:t>Real-Time Decisions:</a:t>
          </a:r>
          <a:r>
            <a:rPr lang="en-IN"/>
            <a:t> Leverage real-time and historical data for improved performance tracking.</a:t>
          </a:r>
          <a:endParaRPr lang="en-US"/>
        </a:p>
      </dgm:t>
    </dgm:pt>
    <dgm:pt modelId="{338F51D5-6222-4A7D-8B25-874D7FB2E503}" type="parTrans" cxnId="{68DBD508-566B-4424-B3A9-9D096A27F065}">
      <dgm:prSet/>
      <dgm:spPr/>
      <dgm:t>
        <a:bodyPr/>
        <a:lstStyle/>
        <a:p>
          <a:endParaRPr lang="en-US"/>
        </a:p>
      </dgm:t>
    </dgm:pt>
    <dgm:pt modelId="{8D68CEAE-CE40-41AA-8C37-7E45F89BC6CF}" type="sibTrans" cxnId="{68DBD508-566B-4424-B3A9-9D096A27F065}">
      <dgm:prSet/>
      <dgm:spPr/>
      <dgm:t>
        <a:bodyPr/>
        <a:lstStyle/>
        <a:p>
          <a:endParaRPr lang="en-US"/>
        </a:p>
      </dgm:t>
    </dgm:pt>
    <dgm:pt modelId="{ABD71DB2-E8CF-4645-89A4-9D250FEB9E15}">
      <dgm:prSet/>
      <dgm:spPr/>
      <dgm:t>
        <a:bodyPr/>
        <a:lstStyle/>
        <a:p>
          <a:r>
            <a:rPr lang="en-IN" b="1" dirty="0"/>
            <a:t>Key Integration Steps:</a:t>
          </a:r>
          <a:endParaRPr lang="en-US" dirty="0"/>
        </a:p>
      </dgm:t>
    </dgm:pt>
    <dgm:pt modelId="{AA5434A1-8AF0-43FE-B90E-82653FAD95EB}" type="parTrans" cxnId="{5A4C2973-834F-40C6-ADFB-6E51B2D250E7}">
      <dgm:prSet/>
      <dgm:spPr/>
      <dgm:t>
        <a:bodyPr/>
        <a:lstStyle/>
        <a:p>
          <a:endParaRPr lang="en-US"/>
        </a:p>
      </dgm:t>
    </dgm:pt>
    <dgm:pt modelId="{17AE52F7-2589-43A5-B503-54C9E493694C}" type="sibTrans" cxnId="{5A4C2973-834F-40C6-ADFB-6E51B2D250E7}">
      <dgm:prSet/>
      <dgm:spPr/>
      <dgm:t>
        <a:bodyPr/>
        <a:lstStyle/>
        <a:p>
          <a:endParaRPr lang="en-US"/>
        </a:p>
      </dgm:t>
    </dgm:pt>
    <dgm:pt modelId="{A2F9CF3D-5F63-4195-A0A2-83FCB8855272}">
      <dgm:prSet/>
      <dgm:spPr/>
      <dgm:t>
        <a:bodyPr/>
        <a:lstStyle/>
        <a:p>
          <a:r>
            <a:rPr lang="en-IN" b="1"/>
            <a:t>Set Up Connection:</a:t>
          </a:r>
          <a:br>
            <a:rPr lang="en-IN"/>
          </a:br>
          <a:r>
            <a:rPr lang="en-IN"/>
            <a:t>Configure Cognos to connect to Watsonx.data, enabling access to Gold layer tables.</a:t>
          </a:r>
          <a:endParaRPr lang="en-US"/>
        </a:p>
      </dgm:t>
    </dgm:pt>
    <dgm:pt modelId="{1D93D884-2260-4AEC-94B3-DE308491DD31}" type="parTrans" cxnId="{69B13136-18E2-4C97-9C15-1193C1BA7B25}">
      <dgm:prSet/>
      <dgm:spPr/>
      <dgm:t>
        <a:bodyPr/>
        <a:lstStyle/>
        <a:p>
          <a:endParaRPr lang="en-US"/>
        </a:p>
      </dgm:t>
    </dgm:pt>
    <dgm:pt modelId="{92D5AC30-2720-478F-B7BA-12003BBE94AC}" type="sibTrans" cxnId="{69B13136-18E2-4C97-9C15-1193C1BA7B25}">
      <dgm:prSet/>
      <dgm:spPr/>
      <dgm:t>
        <a:bodyPr/>
        <a:lstStyle/>
        <a:p>
          <a:endParaRPr lang="en-US"/>
        </a:p>
      </dgm:t>
    </dgm:pt>
    <dgm:pt modelId="{6816F256-F468-4740-98D0-4E4484E1F9FC}">
      <dgm:prSet/>
      <dgm:spPr/>
      <dgm:t>
        <a:bodyPr/>
        <a:lstStyle/>
        <a:p>
          <a:r>
            <a:rPr lang="en-IN" b="1"/>
            <a:t>Access Business Data:</a:t>
          </a:r>
          <a:br>
            <a:rPr lang="en-IN"/>
          </a:br>
          <a:r>
            <a:rPr lang="en-IN"/>
            <a:t>Use metrics like sales trends, inventory levels, and customer behavior for analysis.</a:t>
          </a:r>
          <a:endParaRPr lang="en-US"/>
        </a:p>
      </dgm:t>
    </dgm:pt>
    <dgm:pt modelId="{55412D8E-9FC5-43AF-8AA3-66CA9BE1B35E}" type="parTrans" cxnId="{EF5AC3B5-E3D2-4F40-B971-E1205DF306B7}">
      <dgm:prSet/>
      <dgm:spPr/>
      <dgm:t>
        <a:bodyPr/>
        <a:lstStyle/>
        <a:p>
          <a:endParaRPr lang="en-US"/>
        </a:p>
      </dgm:t>
    </dgm:pt>
    <dgm:pt modelId="{781B2AC9-B56A-4BBA-AF38-6F31338F58F2}" type="sibTrans" cxnId="{EF5AC3B5-E3D2-4F40-B971-E1205DF306B7}">
      <dgm:prSet/>
      <dgm:spPr/>
      <dgm:t>
        <a:bodyPr/>
        <a:lstStyle/>
        <a:p>
          <a:endParaRPr lang="en-US"/>
        </a:p>
      </dgm:t>
    </dgm:pt>
    <dgm:pt modelId="{09DF019D-F8B0-4C25-AC67-785EBEC77C6D}">
      <dgm:prSet/>
      <dgm:spPr/>
      <dgm:t>
        <a:bodyPr/>
        <a:lstStyle/>
        <a:p>
          <a:r>
            <a:rPr lang="en-IN" b="1" dirty="0"/>
            <a:t>Create Dashboards and Reports:</a:t>
          </a:r>
          <a:br>
            <a:rPr lang="en-IN" dirty="0"/>
          </a:br>
          <a:r>
            <a:rPr lang="en-IN" dirty="0"/>
            <a:t>Design interactive dashboards, such as:</a:t>
          </a:r>
          <a:endParaRPr lang="en-US" dirty="0"/>
        </a:p>
      </dgm:t>
    </dgm:pt>
    <dgm:pt modelId="{461B75AE-FF26-4D65-B2A1-64E671EBF258}" type="parTrans" cxnId="{6501C72F-3B0C-422C-B12E-AAE4579370F9}">
      <dgm:prSet/>
      <dgm:spPr/>
      <dgm:t>
        <a:bodyPr/>
        <a:lstStyle/>
        <a:p>
          <a:endParaRPr lang="en-US"/>
        </a:p>
      </dgm:t>
    </dgm:pt>
    <dgm:pt modelId="{0270ED1E-4C83-4075-BD05-F023496A1260}" type="sibTrans" cxnId="{6501C72F-3B0C-422C-B12E-AAE4579370F9}">
      <dgm:prSet/>
      <dgm:spPr/>
      <dgm:t>
        <a:bodyPr/>
        <a:lstStyle/>
        <a:p>
          <a:endParaRPr lang="en-US"/>
        </a:p>
      </dgm:t>
    </dgm:pt>
    <dgm:pt modelId="{58FD81BA-A0D4-4F3A-875B-5DD51290487C}">
      <dgm:prSet/>
      <dgm:spPr/>
      <dgm:t>
        <a:bodyPr/>
        <a:lstStyle/>
        <a:p>
          <a:r>
            <a:rPr lang="en-IN" b="1" dirty="0"/>
            <a:t>Product Profile Dashboard:</a:t>
          </a:r>
          <a:r>
            <a:rPr lang="en-IN" dirty="0"/>
            <a:t> </a:t>
          </a:r>
          <a:r>
            <a:rPr lang="en-IN" dirty="0" err="1"/>
            <a:t>Analyze</a:t>
          </a:r>
          <a:r>
            <a:rPr lang="en-IN" dirty="0"/>
            <a:t> sales trends and predict future performance.</a:t>
          </a:r>
          <a:endParaRPr lang="en-US" dirty="0"/>
        </a:p>
      </dgm:t>
    </dgm:pt>
    <dgm:pt modelId="{53620226-2EAF-4156-A4B5-0245E74F8BC5}" type="parTrans" cxnId="{4FE235FD-A2A0-482B-898E-97A264B75737}">
      <dgm:prSet/>
      <dgm:spPr/>
      <dgm:t>
        <a:bodyPr/>
        <a:lstStyle/>
        <a:p>
          <a:endParaRPr lang="en-US"/>
        </a:p>
      </dgm:t>
    </dgm:pt>
    <dgm:pt modelId="{4024CAF0-6133-4208-837B-760765392938}" type="sibTrans" cxnId="{4FE235FD-A2A0-482B-898E-97A264B75737}">
      <dgm:prSet/>
      <dgm:spPr/>
      <dgm:t>
        <a:bodyPr/>
        <a:lstStyle/>
        <a:p>
          <a:endParaRPr lang="en-US"/>
        </a:p>
      </dgm:t>
    </dgm:pt>
    <dgm:pt modelId="{886A5239-B369-43AD-A510-D4E391E72579}">
      <dgm:prSet/>
      <dgm:spPr/>
      <dgm:t>
        <a:bodyPr/>
        <a:lstStyle/>
        <a:p>
          <a:r>
            <a:rPr lang="en-IN" b="1"/>
            <a:t>Customer Segmentation Dashboard:</a:t>
          </a:r>
          <a:r>
            <a:rPr lang="en-IN"/>
            <a:t> Identify customer groups for targeted strategies.</a:t>
          </a:r>
          <a:endParaRPr lang="en-US"/>
        </a:p>
      </dgm:t>
    </dgm:pt>
    <dgm:pt modelId="{F87356BF-14C3-444D-8E3F-82984A165012}" type="parTrans" cxnId="{A84E6D79-B8E5-4929-AC01-ECEA2BE1DBEA}">
      <dgm:prSet/>
      <dgm:spPr/>
      <dgm:t>
        <a:bodyPr/>
        <a:lstStyle/>
        <a:p>
          <a:endParaRPr lang="en-US"/>
        </a:p>
      </dgm:t>
    </dgm:pt>
    <dgm:pt modelId="{4B7033DA-6E2C-4475-A07A-AC21E07B5C09}" type="sibTrans" cxnId="{A84E6D79-B8E5-4929-AC01-ECEA2BE1DBEA}">
      <dgm:prSet/>
      <dgm:spPr/>
      <dgm:t>
        <a:bodyPr/>
        <a:lstStyle/>
        <a:p>
          <a:endParaRPr lang="en-US"/>
        </a:p>
      </dgm:t>
    </dgm:pt>
    <dgm:pt modelId="{0218280D-820C-4FF2-B26F-F7C0E7F14C47}">
      <dgm:prSet/>
      <dgm:spPr/>
      <dgm:t>
        <a:bodyPr/>
        <a:lstStyle/>
        <a:p>
          <a:r>
            <a:rPr lang="en-IN" b="1"/>
            <a:t>Inventory Management Dashboard:</a:t>
          </a:r>
          <a:r>
            <a:rPr lang="en-IN"/>
            <a:t> Optimize stock levels with demand forecasts.</a:t>
          </a:r>
          <a:endParaRPr lang="en-US"/>
        </a:p>
      </dgm:t>
    </dgm:pt>
    <dgm:pt modelId="{29270337-4FD7-4E71-A94E-4622E9125B16}" type="parTrans" cxnId="{3E52AD4A-CA54-49FA-8C24-6A8A322D1412}">
      <dgm:prSet/>
      <dgm:spPr/>
      <dgm:t>
        <a:bodyPr/>
        <a:lstStyle/>
        <a:p>
          <a:endParaRPr lang="en-US"/>
        </a:p>
      </dgm:t>
    </dgm:pt>
    <dgm:pt modelId="{B3332567-5CF7-447B-B26E-1644ED349C38}" type="sibTrans" cxnId="{3E52AD4A-CA54-49FA-8C24-6A8A322D1412}">
      <dgm:prSet/>
      <dgm:spPr/>
      <dgm:t>
        <a:bodyPr/>
        <a:lstStyle/>
        <a:p>
          <a:endParaRPr lang="en-US"/>
        </a:p>
      </dgm:t>
    </dgm:pt>
    <dgm:pt modelId="{058A7860-3A79-4696-BA25-0ED654AAA767}">
      <dgm:prSet/>
      <dgm:spPr/>
      <dgm:t>
        <a:bodyPr/>
        <a:lstStyle/>
        <a:p>
          <a:r>
            <a:rPr lang="en-IN" b="1"/>
            <a:t>Explore the potential:</a:t>
          </a:r>
          <a:r>
            <a:rPr lang="en-IN"/>
            <a:t> Transform data into actionable insights to make smarter, data-driven decisions.</a:t>
          </a:r>
          <a:endParaRPr lang="en-US"/>
        </a:p>
      </dgm:t>
    </dgm:pt>
    <dgm:pt modelId="{F3443621-E4DA-4FFD-8289-05B01C45124E}" type="parTrans" cxnId="{08E38412-ACC2-473D-9FB2-41A0BE6C8EFF}">
      <dgm:prSet/>
      <dgm:spPr/>
      <dgm:t>
        <a:bodyPr/>
        <a:lstStyle/>
        <a:p>
          <a:endParaRPr lang="en-US"/>
        </a:p>
      </dgm:t>
    </dgm:pt>
    <dgm:pt modelId="{B03B7167-BFB8-406E-A163-9C083EF7C102}" type="sibTrans" cxnId="{08E38412-ACC2-473D-9FB2-41A0BE6C8EFF}">
      <dgm:prSet/>
      <dgm:spPr/>
      <dgm:t>
        <a:bodyPr/>
        <a:lstStyle/>
        <a:p>
          <a:endParaRPr lang="en-US"/>
        </a:p>
      </dgm:t>
    </dgm:pt>
    <dgm:pt modelId="{F6DFC487-5C2E-5F45-B9D8-7E1C80B8F73C}" type="pres">
      <dgm:prSet presAssocID="{C601C007-2541-4D8F-8720-B6958F582916}" presName="linear" presStyleCnt="0">
        <dgm:presLayoutVars>
          <dgm:animLvl val="lvl"/>
          <dgm:resizeHandles val="exact"/>
        </dgm:presLayoutVars>
      </dgm:prSet>
      <dgm:spPr/>
    </dgm:pt>
    <dgm:pt modelId="{F68402FB-9942-B040-AE25-5697BB401573}" type="pres">
      <dgm:prSet presAssocID="{B9E2411F-194A-48DF-B77C-3E5F9390C5C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3C62304-7B48-D44A-B81D-E4E0AD51D8AD}" type="pres">
      <dgm:prSet presAssocID="{B9E2411F-194A-48DF-B77C-3E5F9390C5C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8DBD508-566B-4424-B3A9-9D096A27F065}" srcId="{B9E2411F-194A-48DF-B77C-3E5F9390C5C4}" destId="{0202CE43-78B3-4B78-B94E-C694070D3C7B}" srcOrd="2" destOrd="0" parTransId="{338F51D5-6222-4A7D-8B25-874D7FB2E503}" sibTransId="{8D68CEAE-CE40-41AA-8C37-7E45F89BC6CF}"/>
    <dgm:cxn modelId="{5696A90A-3439-45CF-A42A-5C2B730961CB}" srcId="{B9E2411F-194A-48DF-B77C-3E5F9390C5C4}" destId="{7ECB1724-BABE-4DE6-993D-C469CC684C45}" srcOrd="0" destOrd="0" parTransId="{D2493E6F-0F56-492E-AE16-754B028DA91F}" sibTransId="{6191BF60-FEB0-4B0E-B7FA-4C4A91CBCEAB}"/>
    <dgm:cxn modelId="{1C363E10-26A0-6544-8230-1D2A0D3E65C3}" type="presOf" srcId="{0202CE43-78B3-4B78-B94E-C694070D3C7B}" destId="{93C62304-7B48-D44A-B81D-E4E0AD51D8AD}" srcOrd="0" destOrd="2" presId="urn:microsoft.com/office/officeart/2005/8/layout/vList2"/>
    <dgm:cxn modelId="{08E38412-ACC2-473D-9FB2-41A0BE6C8EFF}" srcId="{B9E2411F-194A-48DF-B77C-3E5F9390C5C4}" destId="{058A7860-3A79-4696-BA25-0ED654AAA767}" srcOrd="7" destOrd="0" parTransId="{F3443621-E4DA-4FFD-8289-05B01C45124E}" sibTransId="{B03B7167-BFB8-406E-A163-9C083EF7C102}"/>
    <dgm:cxn modelId="{41302B17-3D96-B247-AA37-1F8751B95407}" type="presOf" srcId="{7ECB1724-BABE-4DE6-993D-C469CC684C45}" destId="{93C62304-7B48-D44A-B81D-E4E0AD51D8AD}" srcOrd="0" destOrd="0" presId="urn:microsoft.com/office/officeart/2005/8/layout/vList2"/>
    <dgm:cxn modelId="{6501C72F-3B0C-422C-B12E-AAE4579370F9}" srcId="{B9E2411F-194A-48DF-B77C-3E5F9390C5C4}" destId="{09DF019D-F8B0-4C25-AC67-785EBEC77C6D}" srcOrd="6" destOrd="0" parTransId="{461B75AE-FF26-4D65-B2A1-64E671EBF258}" sibTransId="{0270ED1E-4C83-4075-BD05-F023496A1260}"/>
    <dgm:cxn modelId="{69B13136-18E2-4C97-9C15-1193C1BA7B25}" srcId="{B9E2411F-194A-48DF-B77C-3E5F9390C5C4}" destId="{A2F9CF3D-5F63-4195-A0A2-83FCB8855272}" srcOrd="4" destOrd="0" parTransId="{1D93D884-2260-4AEC-94B3-DE308491DD31}" sibTransId="{92D5AC30-2720-478F-B7BA-12003BBE94AC}"/>
    <dgm:cxn modelId="{3E52AD4A-CA54-49FA-8C24-6A8A322D1412}" srcId="{09DF019D-F8B0-4C25-AC67-785EBEC77C6D}" destId="{0218280D-820C-4FF2-B26F-F7C0E7F14C47}" srcOrd="2" destOrd="0" parTransId="{29270337-4FD7-4E71-A94E-4622E9125B16}" sibTransId="{B3332567-5CF7-447B-B26E-1644ED349C38}"/>
    <dgm:cxn modelId="{228A584B-FF2E-5B49-9189-1AACD0DC743A}" type="presOf" srcId="{058A7860-3A79-4696-BA25-0ED654AAA767}" destId="{93C62304-7B48-D44A-B81D-E4E0AD51D8AD}" srcOrd="0" destOrd="10" presId="urn:microsoft.com/office/officeart/2005/8/layout/vList2"/>
    <dgm:cxn modelId="{4B7A9450-5FFE-1347-8A6F-075B09F53CB0}" type="presOf" srcId="{644B4E36-929D-4341-A125-D65679640D2F}" destId="{93C62304-7B48-D44A-B81D-E4E0AD51D8AD}" srcOrd="0" destOrd="1" presId="urn:microsoft.com/office/officeart/2005/8/layout/vList2"/>
    <dgm:cxn modelId="{83979C62-9463-8A43-9845-14929F170DA7}" type="presOf" srcId="{B9E2411F-194A-48DF-B77C-3E5F9390C5C4}" destId="{F68402FB-9942-B040-AE25-5697BB401573}" srcOrd="0" destOrd="0" presId="urn:microsoft.com/office/officeart/2005/8/layout/vList2"/>
    <dgm:cxn modelId="{33BDF370-2C91-2448-BCDD-F23A366DB2DD}" type="presOf" srcId="{886A5239-B369-43AD-A510-D4E391E72579}" destId="{93C62304-7B48-D44A-B81D-E4E0AD51D8AD}" srcOrd="0" destOrd="8" presId="urn:microsoft.com/office/officeart/2005/8/layout/vList2"/>
    <dgm:cxn modelId="{1E790B71-4D09-4621-AA48-0C088754A739}" srcId="{C601C007-2541-4D8F-8720-B6958F582916}" destId="{B9E2411F-194A-48DF-B77C-3E5F9390C5C4}" srcOrd="0" destOrd="0" parTransId="{A405598C-69C7-4668-B5A9-F7CB8C001489}" sibTransId="{38C1D8F7-1DE8-4503-9FFB-1DF6E5D90E7C}"/>
    <dgm:cxn modelId="{5A4C2973-834F-40C6-ADFB-6E51B2D250E7}" srcId="{B9E2411F-194A-48DF-B77C-3E5F9390C5C4}" destId="{ABD71DB2-E8CF-4645-89A4-9D250FEB9E15}" srcOrd="3" destOrd="0" parTransId="{AA5434A1-8AF0-43FE-B90E-82653FAD95EB}" sibTransId="{17AE52F7-2589-43A5-B503-54C9E493694C}"/>
    <dgm:cxn modelId="{A84E6D79-B8E5-4929-AC01-ECEA2BE1DBEA}" srcId="{09DF019D-F8B0-4C25-AC67-785EBEC77C6D}" destId="{886A5239-B369-43AD-A510-D4E391E72579}" srcOrd="1" destOrd="0" parTransId="{F87356BF-14C3-444D-8E3F-82984A165012}" sibTransId="{4B7033DA-6E2C-4475-A07A-AC21E07B5C09}"/>
    <dgm:cxn modelId="{B40C2D87-F551-1E48-BC0B-F4ED19D8289B}" type="presOf" srcId="{0218280D-820C-4FF2-B26F-F7C0E7F14C47}" destId="{93C62304-7B48-D44A-B81D-E4E0AD51D8AD}" srcOrd="0" destOrd="9" presId="urn:microsoft.com/office/officeart/2005/8/layout/vList2"/>
    <dgm:cxn modelId="{C664E699-2263-FD4B-9DB0-1B821B014BCA}" type="presOf" srcId="{ABD71DB2-E8CF-4645-89A4-9D250FEB9E15}" destId="{93C62304-7B48-D44A-B81D-E4E0AD51D8AD}" srcOrd="0" destOrd="3" presId="urn:microsoft.com/office/officeart/2005/8/layout/vList2"/>
    <dgm:cxn modelId="{9A1EF5A8-D269-7C45-8821-C8599B27D64F}" type="presOf" srcId="{58FD81BA-A0D4-4F3A-875B-5DD51290487C}" destId="{93C62304-7B48-D44A-B81D-E4E0AD51D8AD}" srcOrd="0" destOrd="7" presId="urn:microsoft.com/office/officeart/2005/8/layout/vList2"/>
    <dgm:cxn modelId="{3A4845AF-0D1D-426C-BD87-83B81EC7A764}" srcId="{B9E2411F-194A-48DF-B77C-3E5F9390C5C4}" destId="{644B4E36-929D-4341-A125-D65679640D2F}" srcOrd="1" destOrd="0" parTransId="{ADAA8384-1F75-4A5C-A539-70890C869190}" sibTransId="{69177492-157A-40F3-A491-9B7B53771877}"/>
    <dgm:cxn modelId="{82CD30B2-C6C4-BA4B-9723-5226F91FF740}" type="presOf" srcId="{C601C007-2541-4D8F-8720-B6958F582916}" destId="{F6DFC487-5C2E-5F45-B9D8-7E1C80B8F73C}" srcOrd="0" destOrd="0" presId="urn:microsoft.com/office/officeart/2005/8/layout/vList2"/>
    <dgm:cxn modelId="{EF5AC3B5-E3D2-4F40-B971-E1205DF306B7}" srcId="{B9E2411F-194A-48DF-B77C-3E5F9390C5C4}" destId="{6816F256-F468-4740-98D0-4E4484E1F9FC}" srcOrd="5" destOrd="0" parTransId="{55412D8E-9FC5-43AF-8AA3-66CA9BE1B35E}" sibTransId="{781B2AC9-B56A-4BBA-AF38-6F31338F58F2}"/>
    <dgm:cxn modelId="{CB1A24CF-5164-9140-B6BE-6936DC1A8638}" type="presOf" srcId="{09DF019D-F8B0-4C25-AC67-785EBEC77C6D}" destId="{93C62304-7B48-D44A-B81D-E4E0AD51D8AD}" srcOrd="0" destOrd="6" presId="urn:microsoft.com/office/officeart/2005/8/layout/vList2"/>
    <dgm:cxn modelId="{419D96E8-6F47-CA40-8DF6-C94492749308}" type="presOf" srcId="{6816F256-F468-4740-98D0-4E4484E1F9FC}" destId="{93C62304-7B48-D44A-B81D-E4E0AD51D8AD}" srcOrd="0" destOrd="5" presId="urn:microsoft.com/office/officeart/2005/8/layout/vList2"/>
    <dgm:cxn modelId="{83BF98FC-445E-FC44-B9C8-6DA0B8FEB59B}" type="presOf" srcId="{A2F9CF3D-5F63-4195-A0A2-83FCB8855272}" destId="{93C62304-7B48-D44A-B81D-E4E0AD51D8AD}" srcOrd="0" destOrd="4" presId="urn:microsoft.com/office/officeart/2005/8/layout/vList2"/>
    <dgm:cxn modelId="{4FE235FD-A2A0-482B-898E-97A264B75737}" srcId="{09DF019D-F8B0-4C25-AC67-785EBEC77C6D}" destId="{58FD81BA-A0D4-4F3A-875B-5DD51290487C}" srcOrd="0" destOrd="0" parTransId="{53620226-2EAF-4156-A4B5-0245E74F8BC5}" sibTransId="{4024CAF0-6133-4208-837B-760765392938}"/>
    <dgm:cxn modelId="{37D9C390-5263-4649-9133-CFE07051A71D}" type="presParOf" srcId="{F6DFC487-5C2E-5F45-B9D8-7E1C80B8F73C}" destId="{F68402FB-9942-B040-AE25-5697BB401573}" srcOrd="0" destOrd="0" presId="urn:microsoft.com/office/officeart/2005/8/layout/vList2"/>
    <dgm:cxn modelId="{3598BD15-BC56-B940-B6A7-03C89244C259}" type="presParOf" srcId="{F6DFC487-5C2E-5F45-B9D8-7E1C80B8F73C}" destId="{93C62304-7B48-D44A-B81D-E4E0AD51D8A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F20CF-E3E0-BB4F-A177-607AD066ED4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Real-Time Detection: Fraud prevention (Delta Lake).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Fresh Data: Incremental portfolio updates (Hudi).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Secure Storage: Compliance reporting (Iceberg).</a:t>
          </a:r>
          <a:endParaRPr lang="en-US" sz="2000" kern="1200"/>
        </a:p>
      </dsp:txBody>
      <dsp:txXfrm rot="-5400000">
        <a:off x="3785616" y="197117"/>
        <a:ext cx="6675221" cy="1012303"/>
      </dsp:txXfrm>
    </dsp:sp>
    <dsp:sp modelId="{A249D6AE-6DCF-974D-9D27-A1899B129266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kern="1200"/>
            <a:t>Financial Services</a:t>
          </a:r>
          <a:endParaRPr lang="en-US" sz="3900" kern="1200"/>
        </a:p>
      </dsp:txBody>
      <dsp:txXfrm>
        <a:off x="68454" y="70578"/>
        <a:ext cx="3648708" cy="1265378"/>
      </dsp:txXfrm>
    </dsp:sp>
    <dsp:sp modelId="{7AEADF62-7C35-5342-9BEA-5EC8EA48C6BC}">
      <dsp:nvSpPr>
        <dsp:cNvPr id="0" name=""/>
        <dsp:cNvSpPr/>
      </dsp:nvSpPr>
      <dsp:spPr>
        <a:xfrm rot="5400000">
          <a:off x="6589693" y="-1189322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Fresh Updates: Patient record synchronization (Hudi).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Timely Predictions: Predictive analytics (Delta Lake).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Compliant Storage: Long-term audits (Iceberg).</a:t>
          </a:r>
          <a:endParaRPr lang="en-US" sz="2000" kern="1200"/>
        </a:p>
      </dsp:txBody>
      <dsp:txXfrm rot="-5400000">
        <a:off x="3785616" y="1669518"/>
        <a:ext cx="6675221" cy="1012303"/>
      </dsp:txXfrm>
    </dsp:sp>
    <dsp:sp modelId="{893664E8-2CDE-564B-BFFF-494E36E79770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kern="1200"/>
            <a:t>Healthcare</a:t>
          </a:r>
          <a:endParaRPr lang="en-US" sz="3900" kern="1200"/>
        </a:p>
      </dsp:txBody>
      <dsp:txXfrm>
        <a:off x="68454" y="1542979"/>
        <a:ext cx="3648708" cy="1265378"/>
      </dsp:txXfrm>
    </dsp:sp>
    <dsp:sp modelId="{D32F27F5-9289-7545-8777-9718CE040451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Real-Time Operations: Inventory updates (Delta Lake).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Deep Insights: Sales trend analysis (Iceberg).</a:t>
          </a:r>
          <a:endParaRPr lang="en-US" sz="2000" kern="1200"/>
        </a:p>
      </dsp:txBody>
      <dsp:txXfrm rot="-5400000">
        <a:off x="3785616" y="3141918"/>
        <a:ext cx="6675221" cy="1012303"/>
      </dsp:txXfrm>
    </dsp:sp>
    <dsp:sp modelId="{A80D2794-3E15-5642-90CC-883303534020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1" kern="1200"/>
            <a:t>E-Commerce</a:t>
          </a:r>
          <a:endParaRPr lang="en-US" sz="3900" kern="1200"/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02680-9BB9-4503-A806-F478EF4AF61A}">
      <dsp:nvSpPr>
        <dsp:cNvPr id="0" name=""/>
        <dsp:cNvSpPr/>
      </dsp:nvSpPr>
      <dsp:spPr>
        <a:xfrm>
          <a:off x="107891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76AF7-050F-4EC5-937F-01FE00D783D1}">
      <dsp:nvSpPr>
        <dsp:cNvPr id="0" name=""/>
        <dsp:cNvSpPr/>
      </dsp:nvSpPr>
      <dsp:spPr>
        <a:xfrm>
          <a:off x="51019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Sales Trend Analysis and Product Predictions</a:t>
          </a:r>
          <a:endParaRPr lang="en-US" sz="1500" kern="1200"/>
        </a:p>
      </dsp:txBody>
      <dsp:txXfrm>
        <a:off x="510197" y="1855936"/>
        <a:ext cx="2068076" cy="720000"/>
      </dsp:txXfrm>
    </dsp:sp>
    <dsp:sp modelId="{9DA52DC1-55A9-414B-9504-8B4D14188BE1}">
      <dsp:nvSpPr>
        <dsp:cNvPr id="0" name=""/>
        <dsp:cNvSpPr/>
      </dsp:nvSpPr>
      <dsp:spPr>
        <a:xfrm>
          <a:off x="350890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C363C-4A24-4F26-A424-1CD398306F4F}">
      <dsp:nvSpPr>
        <dsp:cNvPr id="0" name=""/>
        <dsp:cNvSpPr/>
      </dsp:nvSpPr>
      <dsp:spPr>
        <a:xfrm>
          <a:off x="294018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Customer-Specific Product Recommendations</a:t>
          </a:r>
          <a:r>
            <a:rPr lang="en-IN" sz="1500" b="1" kern="1200"/>
            <a:t> </a:t>
          </a:r>
          <a:endParaRPr lang="en-US" sz="1500" kern="1200"/>
        </a:p>
      </dsp:txBody>
      <dsp:txXfrm>
        <a:off x="2940187" y="1855936"/>
        <a:ext cx="2068076" cy="720000"/>
      </dsp:txXfrm>
    </dsp:sp>
    <dsp:sp modelId="{2FE819AD-0D2A-4E15-9CB7-0665D2DF1F57}">
      <dsp:nvSpPr>
        <dsp:cNvPr id="0" name=""/>
        <dsp:cNvSpPr/>
      </dsp:nvSpPr>
      <dsp:spPr>
        <a:xfrm>
          <a:off x="593889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630B3-ECA4-4610-AE68-AC9A5539D668}">
      <dsp:nvSpPr>
        <dsp:cNvPr id="0" name=""/>
        <dsp:cNvSpPr/>
      </dsp:nvSpPr>
      <dsp:spPr>
        <a:xfrm>
          <a:off x="537017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Sales Data Aggregation and Product-Level Sales Insights</a:t>
          </a:r>
          <a:endParaRPr lang="en-US" sz="1500" kern="1200"/>
        </a:p>
      </dsp:txBody>
      <dsp:txXfrm>
        <a:off x="5370176" y="1855936"/>
        <a:ext cx="2068076" cy="720000"/>
      </dsp:txXfrm>
    </dsp:sp>
    <dsp:sp modelId="{42599E7B-7796-4F2D-9A62-B662AE39FD31}">
      <dsp:nvSpPr>
        <dsp:cNvPr id="0" name=""/>
        <dsp:cNvSpPr/>
      </dsp:nvSpPr>
      <dsp:spPr>
        <a:xfrm>
          <a:off x="836888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6C256-D933-42B9-8BEF-569103089F28}">
      <dsp:nvSpPr>
        <dsp:cNvPr id="0" name=""/>
        <dsp:cNvSpPr/>
      </dsp:nvSpPr>
      <dsp:spPr>
        <a:xfrm>
          <a:off x="780016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Targeted Promotions and Recommendations</a:t>
          </a:r>
          <a:endParaRPr lang="en-US" sz="1500" kern="1200"/>
        </a:p>
      </dsp:txBody>
      <dsp:txXfrm>
        <a:off x="7800166" y="1855936"/>
        <a:ext cx="206807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402FB-9942-B040-AE25-5697BB401573}">
      <dsp:nvSpPr>
        <dsp:cNvPr id="0" name=""/>
        <dsp:cNvSpPr/>
      </dsp:nvSpPr>
      <dsp:spPr>
        <a:xfrm>
          <a:off x="0" y="1727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Why Integrate Cognos with Watsonx.data?</a:t>
          </a:r>
          <a:endParaRPr lang="en-US" sz="2000" kern="1200"/>
        </a:p>
      </dsp:txBody>
      <dsp:txXfrm>
        <a:off x="23988" y="41267"/>
        <a:ext cx="10467624" cy="443424"/>
      </dsp:txXfrm>
    </dsp:sp>
    <dsp:sp modelId="{93C62304-7B48-D44A-B81D-E4E0AD51D8AD}">
      <dsp:nvSpPr>
        <dsp:cNvPr id="0" name=""/>
        <dsp:cNvSpPr/>
      </dsp:nvSpPr>
      <dsp:spPr>
        <a:xfrm>
          <a:off x="0" y="508680"/>
          <a:ext cx="10515600" cy="372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/>
            <a:t>Streamlined Analytics:</a:t>
          </a:r>
          <a:r>
            <a:rPr lang="en-IN" sz="1600" kern="1200"/>
            <a:t> Access large datasets directly from Gold layer tables.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 dirty="0"/>
            <a:t>Actionable Insights:</a:t>
          </a:r>
          <a:r>
            <a:rPr lang="en-IN" sz="1600" kern="1200" dirty="0"/>
            <a:t> Build custom dashboards and reports tailored to business needs.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/>
            <a:t>Real-Time Decisions:</a:t>
          </a:r>
          <a:r>
            <a:rPr lang="en-IN" sz="1600" kern="1200"/>
            <a:t> Leverage real-time and historical data for improved performance tracking.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 dirty="0"/>
            <a:t>Key Integration Steps: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/>
            <a:t>Set Up Connection:</a:t>
          </a:r>
          <a:br>
            <a:rPr lang="en-IN" sz="1600" kern="1200"/>
          </a:br>
          <a:r>
            <a:rPr lang="en-IN" sz="1600" kern="1200"/>
            <a:t>Configure Cognos to connect to Watsonx.data, enabling access to Gold layer tables.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/>
            <a:t>Access Business Data:</a:t>
          </a:r>
          <a:br>
            <a:rPr lang="en-IN" sz="1600" kern="1200"/>
          </a:br>
          <a:r>
            <a:rPr lang="en-IN" sz="1600" kern="1200"/>
            <a:t>Use metrics like sales trends, inventory levels, and customer behavior for analysis.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 dirty="0"/>
            <a:t>Create Dashboards and Reports:</a:t>
          </a:r>
          <a:br>
            <a:rPr lang="en-IN" sz="1600" kern="1200" dirty="0"/>
          </a:br>
          <a:r>
            <a:rPr lang="en-IN" sz="1600" kern="1200" dirty="0"/>
            <a:t>Design interactive dashboards, such as: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 dirty="0"/>
            <a:t>Product Profile Dashboard:</a:t>
          </a:r>
          <a:r>
            <a:rPr lang="en-IN" sz="1600" kern="1200" dirty="0"/>
            <a:t> </a:t>
          </a:r>
          <a:r>
            <a:rPr lang="en-IN" sz="1600" kern="1200" dirty="0" err="1"/>
            <a:t>Analyze</a:t>
          </a:r>
          <a:r>
            <a:rPr lang="en-IN" sz="1600" kern="1200" dirty="0"/>
            <a:t> sales trends and predict future performance.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/>
            <a:t>Customer Segmentation Dashboard:</a:t>
          </a:r>
          <a:r>
            <a:rPr lang="en-IN" sz="1600" kern="1200"/>
            <a:t> Identify customer groups for targeted strategies.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/>
            <a:t>Inventory Management Dashboard:</a:t>
          </a:r>
          <a:r>
            <a:rPr lang="en-IN" sz="1600" kern="1200"/>
            <a:t> Optimize stock levels with demand forecasts.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/>
            <a:t>Explore the potential:</a:t>
          </a:r>
          <a:r>
            <a:rPr lang="en-IN" sz="1600" kern="1200"/>
            <a:t> Transform data into actionable insights to make smarter, data-driven decisions.</a:t>
          </a:r>
          <a:endParaRPr lang="en-US" sz="1600" kern="1200"/>
        </a:p>
      </dsp:txBody>
      <dsp:txXfrm>
        <a:off x="0" y="508680"/>
        <a:ext cx="10515600" cy="372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87883-4CD2-1847-BCC5-CB015B45427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B20AB-0778-6841-A6B1-4BC4CDF6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B20AB-0778-6841-A6B1-4BC4CDF6BF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9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89D4-E9F7-31FC-DFC0-27EDB5E5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FCDE1-7DCE-694A-791E-485B97BA1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2A2F-190B-35B3-92D1-F8E6F4CB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8063B-9478-AA88-85C1-B11BDEED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C8B8-2418-BFCF-CBB4-4483414F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3F49-5C7F-E060-8B40-795232AF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56B3C-33A1-A9B7-FEF4-1480A97E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915E-4B9C-ED51-F2A3-3D361CEC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7D9A-F5B7-6558-95D3-F8AD3C8A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2135-F770-74C9-EBA3-274DC821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7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A5028-A7CA-6CA2-BC94-1C62361FF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41174-D70E-0AB4-3010-A49932CFA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69AE8-80A8-AFF4-B5B7-84E3C176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6237-5972-DD1C-A4E6-20A18E1C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9E0C9-ACB5-BDED-BED1-902E6BFC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49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9B22-6793-A24C-B1CA-B244384B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EF63-D060-3603-2672-CF931181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95CA3-AD2B-51CF-13D3-1AEB91F1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91942-2D24-C753-1848-F6734DE9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472D-73E0-6489-4BA4-BF5FCE35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6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A780-320B-F619-E078-98073A37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9D64-F212-88B7-959A-9C2694F68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48BDF-D151-23A4-58B2-6DA8931C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A368-409B-F53E-4C2C-02288875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3CB57-4871-BAF2-31A6-C7021C2E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9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05DD-1851-97B2-0FAB-E429A93D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B098-ABA6-9A23-6B3C-D7F2983C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0B796-689E-E062-9A49-537821E1C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EFBD5-072E-9F7A-7AD6-9BB5CE74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47AEA-C377-EF82-C3EF-A4805D67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73829-719A-7652-7D4A-3D6182CA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0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07FF-DE84-8041-545B-2DA2BA7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971DC-4096-23DE-42F0-2F05818C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63-0D67-62C9-2866-32D142B14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DB366-5AE1-1C2C-916D-E413A89D0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07C8D-373C-5699-8598-663EA9175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906EA-A20D-CA30-1E2C-6C894CDC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B4255-611A-2726-0300-99AE37B8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9681-66FE-F01E-D4D2-5C155976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4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69BD-6848-83D1-37AE-A1AA80BA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DF60F-A524-20E6-DC0D-0EE85CDF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EB155-438C-93A4-C9E6-F1211833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4AC8C-C0B4-7068-2B48-479BF5C4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5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8AF4E-C976-1A3B-42CE-3F8BAE5B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43FDE-F0F3-BC80-F604-05C90AEC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3D05-3F9D-4E69-4838-DCA6B96D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27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8EE8-291C-86C5-3602-60A7BD47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0EC5-54F2-E074-4705-E55EB7F2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215B3-6926-825B-1A8E-4A842F2D3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D6E95-A0AF-8637-2070-C569197F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64C2D-3C1C-F4AA-1BF0-48D7FC0C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B7DA5-98A1-B708-53BD-4C16E2CA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23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C50C-642A-979E-BB44-39D0C16D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DCE79-7B59-5A3F-A3DF-1BA12AF16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5F33E-C30E-2DC8-1867-F859DF70C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062B2-7F68-FC6B-D36F-DE69ECF7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53C98-00D4-1586-E941-92665879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A41F-6BA3-6D82-59A3-E9401B8A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2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61BA6-12C6-C601-D44A-26586B3C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014BF-FC97-4C5A-F6A8-F0A2F6F90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2B4B-0BCB-D6A9-9B41-2A4101806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DEF8-B4BF-E742-8F1D-A7CB7D849FE9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D1F8-2233-7D1C-4976-9D81E5D4A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FA77-D272-CF86-DCAF-621550403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E3EB9-1B10-D643-B5F2-5A4221CB3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1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7CBF4-162B-9944-CDE6-D73FA55D5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600" dirty="0">
                <a:latin typeface="IBM Plex Sans" panose="020B0503050203000203" pitchFamily="34" charset="0"/>
              </a:rPr>
              <a:t>E-Commerce with </a:t>
            </a:r>
            <a:r>
              <a:rPr lang="en-US" sz="5600" dirty="0" err="1">
                <a:latin typeface="IBM Plex Sans" panose="020B0503050203000203" pitchFamily="34" charset="0"/>
              </a:rPr>
              <a:t>watsonx.data</a:t>
            </a:r>
            <a:r>
              <a:rPr lang="en-US" sz="5600" dirty="0">
                <a:latin typeface="IBM Plex Sans" panose="020B0503050203000203" pitchFamily="34" charset="0"/>
              </a:rPr>
              <a:t> and Open Table Formats </a:t>
            </a:r>
            <a:br>
              <a:rPr lang="en-US" sz="5600" dirty="0"/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8FF17-4574-85C5-FCE4-7DF41F6E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/>
              <a:t>                                Netra C 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39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Isosceles Triangle 2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D7B9B-AABB-6667-7463-E25E5FB2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400" b="1"/>
              <a:t>Analytics with Cognos and Watsonx.data Integration</a:t>
            </a:r>
            <a:br>
              <a:rPr lang="en-IN" sz="3400" b="1"/>
            </a:br>
            <a:endParaRPr lang="en-US" sz="3400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A0A9542-FEEC-E0D9-B1EA-8AD3BD4DE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917059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627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5A53-4278-F8DE-741C-78A14942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Profile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721034-5377-F624-68F8-DEC9ED0E8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31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BAB5-C1FC-9A5C-3301-426FE9F4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28722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20A7F-8C22-DC78-5ADC-D84C0D99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5000"/>
              <a:t>watsonx.data and Open Table Formats</a:t>
            </a:r>
            <a:endParaRPr lang="en-US" sz="5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253343-C5C7-AEC1-2416-B16C0C88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100" b="1"/>
              <a:t>Centralized Catalog/Metastore</a:t>
            </a:r>
          </a:p>
          <a:p>
            <a:r>
              <a:rPr lang="en-IN" sz="1100"/>
              <a:t>At the core of watsonx.data is a </a:t>
            </a:r>
            <a:r>
              <a:rPr lang="en-IN" sz="1100" b="1"/>
              <a:t>centralized catalog/metastore</a:t>
            </a:r>
            <a:r>
              <a:rPr lang="en-IN" sz="1100"/>
              <a:t> that supports open table formats</a:t>
            </a:r>
          </a:p>
          <a:p>
            <a:pPr>
              <a:buFont typeface="Wingdings" pitchFamily="2" charset="2"/>
              <a:buChar char="q"/>
            </a:pPr>
            <a:r>
              <a:rPr lang="en-IN" sz="1100" b="1"/>
              <a:t>  </a:t>
            </a:r>
            <a:r>
              <a:rPr lang="en-IN" sz="1100"/>
              <a:t>Delta Lake </a:t>
            </a:r>
          </a:p>
          <a:p>
            <a:pPr>
              <a:buFont typeface="Wingdings" pitchFamily="2" charset="2"/>
              <a:buChar char="q"/>
            </a:pPr>
            <a:r>
              <a:rPr lang="en-IN" sz="1100"/>
              <a:t> Apache Hudi </a:t>
            </a:r>
          </a:p>
          <a:p>
            <a:pPr>
              <a:buFont typeface="Wingdings" pitchFamily="2" charset="2"/>
              <a:buChar char="q"/>
            </a:pPr>
            <a:r>
              <a:rPr lang="en-IN" sz="1100"/>
              <a:t> Apache Iceberg</a:t>
            </a:r>
          </a:p>
          <a:p>
            <a:pPr>
              <a:buFont typeface="Wingdings" pitchFamily="2" charset="2"/>
              <a:buChar char="q"/>
            </a:pPr>
            <a:endParaRPr lang="en-IN" sz="1100"/>
          </a:p>
          <a:p>
            <a:pPr marL="0" indent="0">
              <a:buNone/>
            </a:pPr>
            <a:r>
              <a:rPr lang="en-IN" sz="1100" b="1"/>
              <a:t>Why These 3 Formats Are Critical in a Lakehouse</a:t>
            </a:r>
          </a:p>
          <a:p>
            <a:pPr>
              <a:buFont typeface="Wingdings" pitchFamily="2" charset="2"/>
              <a:buChar char="q"/>
            </a:pPr>
            <a:r>
              <a:rPr lang="en-IN" sz="1100"/>
              <a:t>Delta Lake: Ensures real-time analytics with ACID transactions and schema enforcement.</a:t>
            </a:r>
          </a:p>
          <a:p>
            <a:pPr>
              <a:buFont typeface="Wingdings" pitchFamily="2" charset="2"/>
              <a:buChar char="q"/>
            </a:pPr>
            <a:r>
              <a:rPr lang="en-IN" sz="1100"/>
              <a:t>Apache Hudi: Enables incremental updates for fast-changing data.</a:t>
            </a:r>
          </a:p>
          <a:p>
            <a:pPr>
              <a:buFont typeface="Wingdings" pitchFamily="2" charset="2"/>
              <a:buChar char="q"/>
            </a:pPr>
            <a:r>
              <a:rPr lang="en-IN" sz="1100"/>
              <a:t>Apache Iceberg: Efficient querying and long-term storage for historical data.</a:t>
            </a:r>
          </a:p>
          <a:p>
            <a:pPr marL="0" indent="0">
              <a:buNone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282477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364775-8867-7A9B-C7D2-7890D1E168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325" b="94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7D481-8446-BD5D-2653-84067DFF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/>
              <a:t>Business Use Cases</a:t>
            </a:r>
            <a:br>
              <a:rPr lang="en-IN" b="1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12C053-FFE3-F17E-3B6A-E28F37610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5699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5608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51815528-CCC6-1C07-5340-BB4C56118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F350-2BB1-A3C4-9C66-DA0AD557C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kern="0" spc="100" dirty="0">
                <a:solidFill>
                  <a:schemeClr val="tx2"/>
                </a:solidFill>
                <a:effectLst/>
                <a:latin typeface="IBM Plex Sans" panose="020B050305020300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E-Commerce Use Case Implementation</a:t>
            </a:r>
            <a:endParaRPr lang="en-IN" sz="4400" b="1" kern="0" spc="100" dirty="0">
              <a:solidFill>
                <a:schemeClr val="tx2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6253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46B0-5413-C09F-5E1F-4CCA33C8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Entity-Relationship Diagram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4" name="Content Placeholder 3" descr="A diagram of a retail system&#10;&#10;Description automatically generated">
            <a:extLst>
              <a:ext uri="{FF2B5EF4-FFF2-40B4-BE49-F238E27FC236}">
                <a16:creationId xmlns:a16="http://schemas.microsoft.com/office/drawing/2014/main" id="{003F1383-8218-28E3-4A30-EF3BB613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3" y="1825624"/>
            <a:ext cx="9437916" cy="459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28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8F31-BB04-1849-B0D7-8920561B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Reference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9E6806-0CEF-C2EA-FDDD-23E9034E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C6F2FC-DE02-19DE-A1D1-3C2DFA57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9" y="1690687"/>
            <a:ext cx="10515600" cy="46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0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0751-084B-A3EC-8F4A-B6C1822C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Data Tables and Structure</a:t>
            </a:r>
            <a:r>
              <a:rPr lang="en-IN" sz="4000" dirty="0">
                <a:effectLst/>
              </a:rPr>
              <a:t> 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0C92D2-87E5-34E2-9990-C4B7BF7A2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724423"/>
              </p:ext>
            </p:extLst>
          </p:nvPr>
        </p:nvGraphicFramePr>
        <p:xfrm>
          <a:off x="838200" y="1825625"/>
          <a:ext cx="10515600" cy="4318000"/>
        </p:xfrm>
        <a:graphic>
          <a:graphicData uri="http://schemas.openxmlformats.org/drawingml/2006/table">
            <a:tbl>
              <a:tblPr firstRow="1" firstCol="1" bandRow="1">
                <a:tableStyleId>{EB9631B5-78F2-41C9-869B-9F39066F8104}</a:tableStyleId>
              </a:tblPr>
              <a:tblGrid>
                <a:gridCol w="2628290">
                  <a:extLst>
                    <a:ext uri="{9D8B030D-6E8A-4147-A177-3AD203B41FA5}">
                      <a16:colId xmlns:a16="http://schemas.microsoft.com/office/drawing/2014/main" val="4056583631"/>
                    </a:ext>
                  </a:extLst>
                </a:gridCol>
                <a:gridCol w="2628290">
                  <a:extLst>
                    <a:ext uri="{9D8B030D-6E8A-4147-A177-3AD203B41FA5}">
                      <a16:colId xmlns:a16="http://schemas.microsoft.com/office/drawing/2014/main" val="2000911021"/>
                    </a:ext>
                  </a:extLst>
                </a:gridCol>
                <a:gridCol w="2629510">
                  <a:extLst>
                    <a:ext uri="{9D8B030D-6E8A-4147-A177-3AD203B41FA5}">
                      <a16:colId xmlns:a16="http://schemas.microsoft.com/office/drawing/2014/main" val="3912160222"/>
                    </a:ext>
                  </a:extLst>
                </a:gridCol>
                <a:gridCol w="2629510">
                  <a:extLst>
                    <a:ext uri="{9D8B030D-6E8A-4147-A177-3AD203B41FA5}">
                      <a16:colId xmlns:a16="http://schemas.microsoft.com/office/drawing/2014/main" val="2375168187"/>
                    </a:ext>
                  </a:extLst>
                </a:gridCol>
              </a:tblGrid>
              <a:tr h="531333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2000" dirty="0">
                          <a:effectLst/>
                        </a:rPr>
                        <a:t>Table Name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</a:rPr>
                        <a:t>Data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</a:rPr>
                        <a:t>Purpose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2000" dirty="0">
                          <a:effectLst/>
                        </a:rPr>
                        <a:t>Storage Type</a:t>
                      </a:r>
                      <a:endParaRPr lang="en-IN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extLst>
                  <a:ext uri="{0D108BD9-81ED-4DB2-BD59-A6C34878D82A}">
                    <a16:rowId xmlns:a16="http://schemas.microsoft.com/office/drawing/2014/main" val="2057177043"/>
                  </a:ext>
                </a:extLst>
              </a:tr>
              <a:tr h="496830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 dirty="0">
                          <a:effectLst/>
                        </a:rPr>
                        <a:t>Products</a:t>
                      </a:r>
                      <a:endParaRPr lang="en-IN" sz="1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DB2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Stores product details and metadata for current products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DB2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extLst>
                  <a:ext uri="{0D108BD9-81ED-4DB2-BD59-A6C34878D82A}">
                    <a16:rowId xmlns:a16="http://schemas.microsoft.com/office/drawing/2014/main" val="1081686632"/>
                  </a:ext>
                </a:extLst>
              </a:tr>
              <a:tr h="560527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Customers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DB2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Tracks customer details and behaviour (real-time and historical)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DB2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extLst>
                  <a:ext uri="{0D108BD9-81ED-4DB2-BD59-A6C34878D82A}">
                    <a16:rowId xmlns:a16="http://schemas.microsoft.com/office/drawing/2014/main" val="182149914"/>
                  </a:ext>
                </a:extLst>
              </a:tr>
              <a:tr h="577646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 dirty="0">
                          <a:effectLst/>
                        </a:rPr>
                        <a:t>Accessories</a:t>
                      </a:r>
                      <a:endParaRPr lang="en-IN" sz="1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DB2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 dirty="0">
                          <a:effectLst/>
                        </a:rPr>
                        <a:t>Stores accessories details and metadata for current accessories</a:t>
                      </a:r>
                      <a:endParaRPr lang="en-IN" sz="1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DB2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extLst>
                  <a:ext uri="{0D108BD9-81ED-4DB2-BD59-A6C34878D82A}">
                    <a16:rowId xmlns:a16="http://schemas.microsoft.com/office/drawing/2014/main" val="1678615175"/>
                  </a:ext>
                </a:extLst>
              </a:tr>
              <a:tr h="474121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 dirty="0" err="1">
                          <a:effectLst/>
                        </a:rPr>
                        <a:t>Hist_sales</a:t>
                      </a:r>
                      <a:endParaRPr lang="en-IN" sz="1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DB2</a:t>
                      </a:r>
                      <a:r>
                        <a:rPr lang="en-IN" sz="1100">
                          <a:effectLst/>
                          <a:sym typeface="Wingdings" pitchFamily="2" charset="2"/>
                        </a:rPr>
                        <a:t></a:t>
                      </a:r>
                      <a:r>
                        <a:rPr lang="en-IN" sz="1100">
                          <a:effectLst/>
                        </a:rPr>
                        <a:t> (wxd)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Historical sales data 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Iceberg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extLst>
                  <a:ext uri="{0D108BD9-81ED-4DB2-BD59-A6C34878D82A}">
                    <a16:rowId xmlns:a16="http://schemas.microsoft.com/office/drawing/2014/main" val="2510613388"/>
                  </a:ext>
                </a:extLst>
              </a:tr>
              <a:tr h="625036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 dirty="0" err="1">
                          <a:effectLst/>
                        </a:rPr>
                        <a:t>Realtime_Sales</a:t>
                      </a:r>
                      <a:endParaRPr lang="en-IN" sz="1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 dirty="0">
                          <a:effectLst/>
                        </a:rPr>
                        <a:t>Realtime </a:t>
                      </a:r>
                      <a:r>
                        <a:rPr lang="en-IN" sz="1100" dirty="0" err="1">
                          <a:effectLst/>
                        </a:rPr>
                        <a:t>code</a:t>
                      </a:r>
                      <a:r>
                        <a:rPr lang="en-IN" sz="1100" dirty="0" err="1">
                          <a:effectLst/>
                          <a:sym typeface="Wingdings" pitchFamily="2" charset="2"/>
                        </a:rPr>
                        <a:t></a:t>
                      </a:r>
                      <a:r>
                        <a:rPr lang="en-IN" sz="1100" dirty="0" err="1">
                          <a:effectLst/>
                        </a:rPr>
                        <a:t>wxd</a:t>
                      </a:r>
                      <a:endParaRPr lang="en-IN" sz="1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Current real time sale generated through a python code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 dirty="0">
                          <a:effectLst/>
                        </a:rPr>
                        <a:t>Delta lake</a:t>
                      </a:r>
                      <a:endParaRPr lang="en-IN" sz="1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extLst>
                  <a:ext uri="{0D108BD9-81ED-4DB2-BD59-A6C34878D82A}">
                    <a16:rowId xmlns:a16="http://schemas.microsoft.com/office/drawing/2014/main" val="2335278389"/>
                  </a:ext>
                </a:extLst>
              </a:tr>
              <a:tr h="634948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Stock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 dirty="0">
                          <a:effectLst/>
                        </a:rPr>
                        <a:t>DB2</a:t>
                      </a:r>
                      <a:endParaRPr lang="en-IN" sz="1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Stock data for products and accessories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Db2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extLst>
                  <a:ext uri="{0D108BD9-81ED-4DB2-BD59-A6C34878D82A}">
                    <a16:rowId xmlns:a16="http://schemas.microsoft.com/office/drawing/2014/main" val="3096374878"/>
                  </a:ext>
                </a:extLst>
              </a:tr>
              <a:tr h="417559"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 dirty="0">
                          <a:effectLst/>
                        </a:rPr>
                        <a:t>Promotions</a:t>
                      </a:r>
                      <a:endParaRPr lang="en-IN" sz="1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>
                          <a:effectLst/>
                        </a:rPr>
                        <a:t>DB2</a:t>
                      </a:r>
                      <a:endParaRPr lang="en-IN" sz="10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 dirty="0">
                          <a:effectLst/>
                        </a:rPr>
                        <a:t>Promotions related to products</a:t>
                      </a:r>
                      <a:endParaRPr lang="en-IN" sz="1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4000"/>
                        </a:lnSpc>
                        <a:spcAft>
                          <a:spcPts val="900"/>
                        </a:spcAft>
                      </a:pPr>
                      <a:r>
                        <a:rPr lang="en-IN" sz="1100" dirty="0">
                          <a:effectLst/>
                        </a:rPr>
                        <a:t>IBM COS</a:t>
                      </a:r>
                      <a:endParaRPr lang="en-IN" sz="1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1" marR="64001" marT="0" marB="0"/>
                </a:tc>
                <a:extLst>
                  <a:ext uri="{0D108BD9-81ED-4DB2-BD59-A6C34878D82A}">
                    <a16:rowId xmlns:a16="http://schemas.microsoft.com/office/drawing/2014/main" val="212154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86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F31F2-DEFB-C906-000D-65F6978A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609600"/>
            <a:ext cx="5816361" cy="1330839"/>
          </a:xfrm>
        </p:spPr>
        <p:txBody>
          <a:bodyPr>
            <a:normAutofit/>
          </a:bodyPr>
          <a:lstStyle/>
          <a:p>
            <a:r>
              <a:rPr lang="en-IN"/>
              <a:t>Iceberg and Delta Lake Integration</a:t>
            </a:r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DAE0484-1B77-95EA-A42F-FAEA80F2A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899" y="1627071"/>
            <a:ext cx="4029075" cy="4029075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66794F5-7A4D-0006-9DE9-8494D00C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5" y="2194101"/>
            <a:ext cx="5816362" cy="3908587"/>
          </a:xfrm>
        </p:spPr>
        <p:txBody>
          <a:bodyPr>
            <a:normAutofit/>
          </a:bodyPr>
          <a:lstStyle/>
          <a:p>
            <a:r>
              <a:rPr lang="en-IN" sz="1900" b="1"/>
              <a:t>Key Files and Functions:</a:t>
            </a:r>
            <a:endParaRPr lang="en-IN" sz="1900"/>
          </a:p>
          <a:p>
            <a:pPr>
              <a:buFont typeface="+mj-lt"/>
              <a:buAutoNum type="arabicPeriod"/>
            </a:pPr>
            <a:r>
              <a:rPr lang="en-IN" sz="1900" b="1"/>
              <a:t>Iceberg Data Load</a:t>
            </a:r>
            <a:endParaRPr lang="en-IN" sz="1900"/>
          </a:p>
          <a:p>
            <a:pPr marL="742950" lvl="1" indent="-285750">
              <a:buFont typeface="+mj-lt"/>
              <a:buAutoNum type="arabicPeriod"/>
            </a:pPr>
            <a:r>
              <a:rPr lang="en-IN" sz="1900"/>
              <a:t>Manage Bronze, Silver, Gold layers with Spark.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900"/>
              <a:t>Ingest DB2 and CSV data into Bronze.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900"/>
              <a:t>Transform and aggregate in Silver and Gold.</a:t>
            </a:r>
          </a:p>
          <a:p>
            <a:pPr>
              <a:buFont typeface="+mj-lt"/>
              <a:buAutoNum type="arabicPeriod"/>
            </a:pPr>
            <a:r>
              <a:rPr lang="en-IN" sz="1900" b="1"/>
              <a:t>Realtime Data Load Generator</a:t>
            </a:r>
            <a:endParaRPr lang="en-IN" sz="1900"/>
          </a:p>
          <a:p>
            <a:pPr marL="742950" lvl="1" indent="-285750">
              <a:buFont typeface="+mj-lt"/>
              <a:buAutoNum type="arabicPeriod"/>
            </a:pPr>
            <a:r>
              <a:rPr lang="en-IN" sz="1900"/>
              <a:t>Simulate real-time sales ingestion into Delta Lake Bronze.</a:t>
            </a:r>
          </a:p>
          <a:p>
            <a:pPr>
              <a:buFont typeface="+mj-lt"/>
              <a:buAutoNum type="arabicPeriod"/>
            </a:pPr>
            <a:r>
              <a:rPr lang="en-IN" sz="1900" b="1"/>
              <a:t>Delta Lake Data Load</a:t>
            </a:r>
            <a:endParaRPr lang="en-IN" sz="1900"/>
          </a:p>
          <a:p>
            <a:pPr marL="742950" lvl="1" indent="-285750">
              <a:buFont typeface="+mj-lt"/>
              <a:buAutoNum type="arabicPeriod"/>
            </a:pPr>
            <a:r>
              <a:rPr lang="en-IN" sz="1900"/>
              <a:t>Process promotions, sales, and recommendations across layers.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935650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86F0A-8644-42A1-1B6A-D4425B3C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Data Ingestion and Federation Functions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DE29D6-3642-DE04-94D5-5D6B6EC99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94818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692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537</Words>
  <Application>Microsoft Macintosh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</vt:lpstr>
      <vt:lpstr>IBM Plex Sans</vt:lpstr>
      <vt:lpstr>Wingdings</vt:lpstr>
      <vt:lpstr>Office Theme</vt:lpstr>
      <vt:lpstr>E-Commerce with watsonx.data and Open Table Formats  </vt:lpstr>
      <vt:lpstr>watsonx.data and Open Table Formats</vt:lpstr>
      <vt:lpstr>Business Use Cases </vt:lpstr>
      <vt:lpstr>PowerPoint Presentation</vt:lpstr>
      <vt:lpstr>Entity-Relationship Diagram.</vt:lpstr>
      <vt:lpstr>Reference Architecture</vt:lpstr>
      <vt:lpstr>Data Tables and Structure </vt:lpstr>
      <vt:lpstr>Iceberg and Delta Lake Integration</vt:lpstr>
      <vt:lpstr>Data Ingestion and Federation Functions</vt:lpstr>
      <vt:lpstr>Analytics with Cognos and Watsonx.data Integration </vt:lpstr>
      <vt:lpstr>Product Profile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Netra C N C N</dc:creator>
  <cp:lastModifiedBy>Netra C N C N</cp:lastModifiedBy>
  <cp:revision>20</cp:revision>
  <dcterms:created xsi:type="dcterms:W3CDTF">2024-11-18T07:45:08Z</dcterms:created>
  <dcterms:modified xsi:type="dcterms:W3CDTF">2024-12-02T15:03:42Z</dcterms:modified>
</cp:coreProperties>
</file>