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29"/>
  </p:normalViewPr>
  <p:slideViewPr>
    <p:cSldViewPr snapToGrid="0" snapToObjects="1" showGuides="1">
      <p:cViewPr>
        <p:scale>
          <a:sx n="160" d="100"/>
          <a:sy n="160" d="100"/>
        </p:scale>
        <p:origin x="536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016-8F56-9A49-B109-124AC3EF184D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54F-8225-C140-B1DE-551CB43B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9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016-8F56-9A49-B109-124AC3EF184D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54F-8225-C140-B1DE-551CB43B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016-8F56-9A49-B109-124AC3EF184D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54F-8225-C140-B1DE-551CB43B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016-8F56-9A49-B109-124AC3EF184D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54F-8225-C140-B1DE-551CB43B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016-8F56-9A49-B109-124AC3EF184D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54F-8225-C140-B1DE-551CB43B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3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016-8F56-9A49-B109-124AC3EF184D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54F-8225-C140-B1DE-551CB43B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016-8F56-9A49-B109-124AC3EF184D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54F-8225-C140-B1DE-551CB43B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9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016-8F56-9A49-B109-124AC3EF184D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54F-8225-C140-B1DE-551CB43B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3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016-8F56-9A49-B109-124AC3EF184D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54F-8225-C140-B1DE-551CB43B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016-8F56-9A49-B109-124AC3EF184D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54F-8225-C140-B1DE-551CB43B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016-8F56-9A49-B109-124AC3EF184D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54F-8225-C140-B1DE-551CB43B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4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2016-8F56-9A49-B109-124AC3EF184D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F54F-8225-C140-B1DE-551CB43B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1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3312" y="1575135"/>
            <a:ext cx="743712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MIGR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9816" y="1569039"/>
            <a:ext cx="743712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6320" y="1575135"/>
            <a:ext cx="743712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PMIG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92824" y="1569039"/>
            <a:ext cx="743712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01163" y="1562942"/>
            <a:ext cx="743712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NMIG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85832" y="1569039"/>
            <a:ext cx="743712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13" idx="2"/>
            <a:endCxn id="78" idx="0"/>
          </p:cNvCxnSpPr>
          <p:nvPr/>
        </p:nvCxnSpPr>
        <p:spPr>
          <a:xfrm>
            <a:off x="10457688" y="1873839"/>
            <a:ext cx="0" cy="268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2"/>
            <a:endCxn id="30" idx="0"/>
          </p:cNvCxnSpPr>
          <p:nvPr/>
        </p:nvCxnSpPr>
        <p:spPr>
          <a:xfrm>
            <a:off x="5218176" y="1879935"/>
            <a:ext cx="3047" cy="26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39326" y="2763240"/>
            <a:ext cx="743712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49367" y="2148159"/>
            <a:ext cx="743712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4389" y="2513808"/>
            <a:ext cx="743712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49367" y="3330587"/>
            <a:ext cx="743712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NMIG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79413" y="4887563"/>
            <a:ext cx="198123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FAN_CLOSE_WRITE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23688" y="4887563"/>
            <a:ext cx="2374991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FAN_CLOSE_NOWRITE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98170" y="6234779"/>
            <a:ext cx="743712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339326" y="6233481"/>
            <a:ext cx="743712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PMIG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99286" y="2767454"/>
            <a:ext cx="743712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50266" y="2160610"/>
            <a:ext cx="743712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6" idx="2"/>
            <a:endCxn id="75" idx="0"/>
          </p:cNvCxnSpPr>
          <p:nvPr/>
        </p:nvCxnSpPr>
        <p:spPr>
          <a:xfrm flipH="1">
            <a:off x="1722122" y="1879935"/>
            <a:ext cx="3046" cy="280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Hexagon 113"/>
          <p:cNvSpPr/>
          <p:nvPr/>
        </p:nvSpPr>
        <p:spPr>
          <a:xfrm>
            <a:off x="2442741" y="3320340"/>
            <a:ext cx="2051434" cy="325293"/>
          </a:xfrm>
          <a:prstGeom prst="hexagon">
            <a:avLst>
              <a:gd name="adj" fmla="val 138637"/>
              <a:gd name="vf" fmla="val 11547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MIGR|PMIG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640" y="3015540"/>
            <a:ext cx="932491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transfer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/>
          <p:cNvCxnSpPr>
            <a:stCxn id="30" idx="2"/>
            <a:endCxn id="46" idx="0"/>
          </p:cNvCxnSpPr>
          <p:nvPr/>
        </p:nvCxnSpPr>
        <p:spPr>
          <a:xfrm>
            <a:off x="5221223" y="2452959"/>
            <a:ext cx="0" cy="877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349274" y="3330587"/>
            <a:ext cx="743712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NMIG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39" idx="2"/>
            <a:endCxn id="126" idx="0"/>
          </p:cNvCxnSpPr>
          <p:nvPr/>
        </p:nvCxnSpPr>
        <p:spPr>
          <a:xfrm>
            <a:off x="466245" y="2818608"/>
            <a:ext cx="4641" cy="196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6589840" y="3330587"/>
            <a:ext cx="743712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NMIG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Diamond 249"/>
          <p:cNvSpPr/>
          <p:nvPr/>
        </p:nvSpPr>
        <p:spPr>
          <a:xfrm>
            <a:off x="2434354" y="5508641"/>
            <a:ext cx="2071343" cy="408562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C-- == 0</a:t>
            </a:r>
          </a:p>
        </p:txBody>
      </p:sp>
      <p:sp>
        <p:nvSpPr>
          <p:cNvPr id="251" name="Diamond 250"/>
          <p:cNvSpPr/>
          <p:nvPr/>
        </p:nvSpPr>
        <p:spPr>
          <a:xfrm>
            <a:off x="7675511" y="5508641"/>
            <a:ext cx="2071343" cy="408562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C-- == 0</a:t>
            </a:r>
          </a:p>
        </p:txBody>
      </p:sp>
      <p:cxnSp>
        <p:nvCxnSpPr>
          <p:cNvPr id="253" name="Straight Arrow Connector 252"/>
          <p:cNvCxnSpPr>
            <a:stCxn id="49" idx="2"/>
            <a:endCxn id="250" idx="0"/>
          </p:cNvCxnSpPr>
          <p:nvPr/>
        </p:nvCxnSpPr>
        <p:spPr>
          <a:xfrm flipH="1">
            <a:off x="3470026" y="5192363"/>
            <a:ext cx="2" cy="31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50" idx="2"/>
            <a:endCxn id="57" idx="0"/>
          </p:cNvCxnSpPr>
          <p:nvPr/>
        </p:nvCxnSpPr>
        <p:spPr>
          <a:xfrm>
            <a:off x="3470026" y="5917203"/>
            <a:ext cx="0" cy="31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51" idx="2"/>
            <a:endCxn id="251" idx="0"/>
          </p:cNvCxnSpPr>
          <p:nvPr/>
        </p:nvCxnSpPr>
        <p:spPr>
          <a:xfrm flipH="1">
            <a:off x="8711183" y="5192363"/>
            <a:ext cx="1" cy="31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251" idx="2"/>
            <a:endCxn id="64" idx="0"/>
          </p:cNvCxnSpPr>
          <p:nvPr/>
        </p:nvCxnSpPr>
        <p:spPr>
          <a:xfrm flipH="1">
            <a:off x="8711182" y="5917203"/>
            <a:ext cx="1" cy="31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3139142" y="581344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280" name="Elbow Connector 279"/>
          <p:cNvCxnSpPr>
            <a:stCxn id="75" idx="1"/>
            <a:endCxn id="39" idx="0"/>
          </p:cNvCxnSpPr>
          <p:nvPr/>
        </p:nvCxnSpPr>
        <p:spPr>
          <a:xfrm rot="10800000" flipV="1">
            <a:off x="466246" y="2313010"/>
            <a:ext cx="884021" cy="2007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5405336" y="4246415"/>
            <a:ext cx="1381328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FAN_ALOW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6" name="Elbow Connector 305"/>
          <p:cNvCxnSpPr>
            <a:stCxn id="187" idx="2"/>
            <a:endCxn id="291" idx="0"/>
          </p:cNvCxnSpPr>
          <p:nvPr/>
        </p:nvCxnSpPr>
        <p:spPr>
          <a:xfrm rot="5400000">
            <a:off x="6223334" y="3508053"/>
            <a:ext cx="611028" cy="8656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Elbow Connector 307"/>
          <p:cNvCxnSpPr>
            <a:stCxn id="46" idx="2"/>
            <a:endCxn id="291" idx="0"/>
          </p:cNvCxnSpPr>
          <p:nvPr/>
        </p:nvCxnSpPr>
        <p:spPr>
          <a:xfrm rot="16200000" flipH="1">
            <a:off x="5353097" y="3503512"/>
            <a:ext cx="611028" cy="874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/>
          <p:cNvCxnSpPr>
            <a:stCxn id="146" idx="2"/>
            <a:endCxn id="291" idx="0"/>
          </p:cNvCxnSpPr>
          <p:nvPr/>
        </p:nvCxnSpPr>
        <p:spPr>
          <a:xfrm rot="16200000" flipH="1">
            <a:off x="3603051" y="1753466"/>
            <a:ext cx="611028" cy="43748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291" idx="2"/>
            <a:endCxn id="49" idx="0"/>
          </p:cNvCxnSpPr>
          <p:nvPr/>
        </p:nvCxnSpPr>
        <p:spPr>
          <a:xfrm rot="5400000">
            <a:off x="4614840" y="3406403"/>
            <a:ext cx="336348" cy="26259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291" idx="2"/>
            <a:endCxn id="51" idx="0"/>
          </p:cNvCxnSpPr>
          <p:nvPr/>
        </p:nvCxnSpPr>
        <p:spPr>
          <a:xfrm rot="16200000" flipH="1">
            <a:off x="7235418" y="3411797"/>
            <a:ext cx="336348" cy="2615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2573100" y="2117679"/>
            <a:ext cx="1794416" cy="39624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C == 0</a:t>
            </a:r>
          </a:p>
        </p:txBody>
      </p:sp>
      <p:cxnSp>
        <p:nvCxnSpPr>
          <p:cNvPr id="3" name="Straight Arrow Connector 2"/>
          <p:cNvCxnSpPr>
            <a:stCxn id="9" idx="2"/>
            <a:endCxn id="70" idx="0"/>
          </p:cNvCxnSpPr>
          <p:nvPr/>
        </p:nvCxnSpPr>
        <p:spPr>
          <a:xfrm flipH="1">
            <a:off x="3470308" y="1873839"/>
            <a:ext cx="1364" cy="243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70" idx="2"/>
            <a:endCxn id="68" idx="0"/>
          </p:cNvCxnSpPr>
          <p:nvPr/>
        </p:nvCxnSpPr>
        <p:spPr>
          <a:xfrm>
            <a:off x="3470308" y="2513919"/>
            <a:ext cx="834" cy="253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8" idx="2"/>
          </p:cNvCxnSpPr>
          <p:nvPr/>
        </p:nvCxnSpPr>
        <p:spPr>
          <a:xfrm flipH="1">
            <a:off x="3468458" y="3072254"/>
            <a:ext cx="2684" cy="25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0085832" y="2142678"/>
            <a:ext cx="743712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78" idx="2"/>
            <a:endCxn id="291" idx="0"/>
          </p:cNvCxnSpPr>
          <p:nvPr/>
        </p:nvCxnSpPr>
        <p:spPr>
          <a:xfrm rot="5400000">
            <a:off x="7377376" y="1166102"/>
            <a:ext cx="1798937" cy="4361688"/>
          </a:xfrm>
          <a:prstGeom prst="bentConnector3">
            <a:avLst>
              <a:gd name="adj1" fmla="val 830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6069155" y="2108535"/>
            <a:ext cx="1791052" cy="39624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C == 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589840" y="2766914"/>
            <a:ext cx="743712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11" idx="2"/>
            <a:endCxn id="86" idx="0"/>
          </p:cNvCxnSpPr>
          <p:nvPr/>
        </p:nvCxnSpPr>
        <p:spPr>
          <a:xfrm>
            <a:off x="6964680" y="1873839"/>
            <a:ext cx="1" cy="234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6" idx="2"/>
            <a:endCxn id="87" idx="0"/>
          </p:cNvCxnSpPr>
          <p:nvPr/>
        </p:nvCxnSpPr>
        <p:spPr>
          <a:xfrm flipH="1">
            <a:off x="6961696" y="2504775"/>
            <a:ext cx="2985" cy="262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7" idx="2"/>
            <a:endCxn id="187" idx="0"/>
          </p:cNvCxnSpPr>
          <p:nvPr/>
        </p:nvCxnSpPr>
        <p:spPr>
          <a:xfrm>
            <a:off x="6961696" y="3071714"/>
            <a:ext cx="0" cy="25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4" idx="0"/>
            <a:endCxn id="46" idx="1"/>
          </p:cNvCxnSpPr>
          <p:nvPr/>
        </p:nvCxnSpPr>
        <p:spPr>
          <a:xfrm>
            <a:off x="4494175" y="3482987"/>
            <a:ext cx="3551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4" idx="3"/>
            <a:endCxn id="146" idx="3"/>
          </p:cNvCxnSpPr>
          <p:nvPr/>
        </p:nvCxnSpPr>
        <p:spPr>
          <a:xfrm flipH="1">
            <a:off x="2092986" y="3482987"/>
            <a:ext cx="349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70" idx="1"/>
            <a:endCxn id="13" idx="3"/>
          </p:cNvCxnSpPr>
          <p:nvPr/>
        </p:nvCxnSpPr>
        <p:spPr>
          <a:xfrm rot="10800000" flipH="1">
            <a:off x="2573100" y="1721439"/>
            <a:ext cx="8256444" cy="594360"/>
          </a:xfrm>
          <a:prstGeom prst="curvedConnector5">
            <a:avLst>
              <a:gd name="adj1" fmla="val -5851"/>
              <a:gd name="adj2" fmla="val 386941"/>
              <a:gd name="adj3" fmla="val 1027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86" idx="3"/>
            <a:endCxn id="6" idx="1"/>
          </p:cNvCxnSpPr>
          <p:nvPr/>
        </p:nvCxnSpPr>
        <p:spPr>
          <a:xfrm flipH="1" flipV="1">
            <a:off x="1353312" y="1727535"/>
            <a:ext cx="6506895" cy="579120"/>
          </a:xfrm>
          <a:prstGeom prst="curvedConnector5">
            <a:avLst>
              <a:gd name="adj1" fmla="val -12039"/>
              <a:gd name="adj2" fmla="val 394457"/>
              <a:gd name="adj3" fmla="val 1035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395088" y="1825259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yes:</a:t>
            </a:r>
          </a:p>
          <a:p>
            <a:r>
              <a:rPr lang="en-US" sz="1200" dirty="0" smtClean="0"/>
              <a:t>cleanup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501569" y="1854194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yes:</a:t>
            </a:r>
          </a:p>
          <a:p>
            <a:r>
              <a:rPr lang="en-US" sz="1200" dirty="0" smtClean="0"/>
              <a:t>cleanup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8387579" y="5824918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392677" y="241199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901770" y="2407144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60" name="Elbow Connector 159"/>
          <p:cNvCxnSpPr>
            <a:stCxn id="28" idx="2"/>
            <a:endCxn id="291" idx="0"/>
          </p:cNvCxnSpPr>
          <p:nvPr/>
        </p:nvCxnSpPr>
        <p:spPr>
          <a:xfrm rot="5400000">
            <a:off x="6814404" y="2349636"/>
            <a:ext cx="1178375" cy="2615182"/>
          </a:xfrm>
          <a:prstGeom prst="bentConnector3">
            <a:avLst>
              <a:gd name="adj1" fmla="val 742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Diamond 188"/>
          <p:cNvSpPr/>
          <p:nvPr/>
        </p:nvSpPr>
        <p:spPr>
          <a:xfrm>
            <a:off x="8075205" y="2114890"/>
            <a:ext cx="1791052" cy="39624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C == 0</a:t>
            </a:r>
          </a:p>
        </p:txBody>
      </p:sp>
      <p:cxnSp>
        <p:nvCxnSpPr>
          <p:cNvPr id="168" name="Straight Arrow Connector 167"/>
          <p:cNvCxnSpPr>
            <a:stCxn id="12" idx="2"/>
            <a:endCxn id="189" idx="0"/>
          </p:cNvCxnSpPr>
          <p:nvPr/>
        </p:nvCxnSpPr>
        <p:spPr>
          <a:xfrm flipH="1">
            <a:off x="8970731" y="1867742"/>
            <a:ext cx="2288" cy="247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89" idx="2"/>
            <a:endCxn id="28" idx="0"/>
          </p:cNvCxnSpPr>
          <p:nvPr/>
        </p:nvCxnSpPr>
        <p:spPr>
          <a:xfrm rot="5400000">
            <a:off x="8714902" y="2507411"/>
            <a:ext cx="252110" cy="2595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189" idx="3"/>
            <a:endCxn id="13" idx="1"/>
          </p:cNvCxnSpPr>
          <p:nvPr/>
        </p:nvCxnSpPr>
        <p:spPr>
          <a:xfrm flipV="1">
            <a:off x="9866257" y="1721439"/>
            <a:ext cx="219575" cy="5915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9370124" y="1833413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yes:</a:t>
            </a:r>
          </a:p>
          <a:p>
            <a:r>
              <a:rPr lang="en-US" sz="1200" dirty="0" smtClean="0"/>
              <a:t>cleanup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8919878" y="241069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79" name="Curved Connector 178"/>
          <p:cNvCxnSpPr>
            <a:stCxn id="17" idx="2"/>
            <a:endCxn id="6" idx="0"/>
          </p:cNvCxnSpPr>
          <p:nvPr/>
        </p:nvCxnSpPr>
        <p:spPr>
          <a:xfrm rot="5400000">
            <a:off x="3555105" y="-966787"/>
            <a:ext cx="711985" cy="437185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>
            <a:stCxn id="17" idx="2"/>
            <a:endCxn id="9" idx="0"/>
          </p:cNvCxnSpPr>
          <p:nvPr/>
        </p:nvCxnSpPr>
        <p:spPr>
          <a:xfrm rot="5400000">
            <a:off x="4431405" y="-96583"/>
            <a:ext cx="705889" cy="262535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/>
          <p:cNvCxnSpPr>
            <a:stCxn id="17" idx="2"/>
            <a:endCxn id="10" idx="0"/>
          </p:cNvCxnSpPr>
          <p:nvPr/>
        </p:nvCxnSpPr>
        <p:spPr>
          <a:xfrm rot="5400000">
            <a:off x="5301609" y="779717"/>
            <a:ext cx="711985" cy="8788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urved Connector 184"/>
          <p:cNvCxnSpPr>
            <a:stCxn id="17" idx="2"/>
            <a:endCxn id="11" idx="0"/>
          </p:cNvCxnSpPr>
          <p:nvPr/>
        </p:nvCxnSpPr>
        <p:spPr>
          <a:xfrm rot="16200000" flipH="1">
            <a:off x="6177909" y="782267"/>
            <a:ext cx="705889" cy="86765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urved Connector 187"/>
          <p:cNvCxnSpPr>
            <a:stCxn id="17" idx="2"/>
            <a:endCxn id="12" idx="0"/>
          </p:cNvCxnSpPr>
          <p:nvPr/>
        </p:nvCxnSpPr>
        <p:spPr>
          <a:xfrm rot="16200000" flipH="1">
            <a:off x="7185126" y="-224951"/>
            <a:ext cx="699792" cy="28759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7" idx="2"/>
            <a:endCxn id="13" idx="0"/>
          </p:cNvCxnSpPr>
          <p:nvPr/>
        </p:nvCxnSpPr>
        <p:spPr>
          <a:xfrm rot="16200000" flipH="1">
            <a:off x="7924413" y="-964237"/>
            <a:ext cx="705889" cy="436066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26" idx="2"/>
            <a:endCxn id="146" idx="1"/>
          </p:cNvCxnSpPr>
          <p:nvPr/>
        </p:nvCxnSpPr>
        <p:spPr>
          <a:xfrm rot="16200000" flipH="1">
            <a:off x="828757" y="2962469"/>
            <a:ext cx="162647" cy="8783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356832" y="751529"/>
            <a:ext cx="1858048" cy="3017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FAN_OPEN_PERM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4945712" y="348721"/>
            <a:ext cx="2302628" cy="51442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PID == </a:t>
            </a:r>
            <a:r>
              <a:rPr lang="en-US" sz="1000" dirty="0" err="1" smtClean="0">
                <a:solidFill>
                  <a:schemeClr val="tx1"/>
                </a:solidFill>
              </a:rPr>
              <a:t>getpid</a:t>
            </a:r>
            <a:r>
              <a:rPr lang="en-US" sz="1000" dirty="0" smtClean="0">
                <a:solidFill>
                  <a:schemeClr val="tx1"/>
                </a:solidFill>
              </a:rPr>
              <a:t>() || PID == ltfsdm </a:t>
            </a:r>
            <a:r>
              <a:rPr lang="en-US" sz="1000" dirty="0" err="1" smtClean="0">
                <a:solidFill>
                  <a:schemeClr val="tx1"/>
                </a:solidFill>
              </a:rPr>
              <a:t>pid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844358" y="775490"/>
            <a:ext cx="1381328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FAN_ALOW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endCxn id="89" idx="0"/>
          </p:cNvCxnSpPr>
          <p:nvPr/>
        </p:nvCxnSpPr>
        <p:spPr>
          <a:xfrm>
            <a:off x="7248340" y="605935"/>
            <a:ext cx="286682" cy="1695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0" idx="0"/>
            <a:endCxn id="17" idx="1"/>
          </p:cNvCxnSpPr>
          <p:nvPr/>
        </p:nvCxnSpPr>
        <p:spPr>
          <a:xfrm rot="5400000" flipH="1" flipV="1">
            <a:off x="4542988" y="348805"/>
            <a:ext cx="145593" cy="6598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38755" y="36742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748807" y="75819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776348" y="24192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set state</a:t>
            </a:r>
            <a:endParaRPr 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9136326" y="-4152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set state</a:t>
            </a:r>
            <a:endParaRPr 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160980" y="1540413"/>
            <a:ext cx="90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state is:</a:t>
            </a:r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12453" y="2096599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set state</a:t>
            </a:r>
            <a:endParaRPr lang="en-US" sz="1000"/>
          </a:p>
        </p:txBody>
      </p:sp>
      <p:sp>
        <p:nvSpPr>
          <p:cNvPr id="107" name="TextBox 106"/>
          <p:cNvSpPr txBox="1"/>
          <p:nvPr/>
        </p:nvSpPr>
        <p:spPr>
          <a:xfrm>
            <a:off x="607113" y="3271051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set state</a:t>
            </a:r>
            <a:endParaRPr lang="en-US" sz="1000"/>
          </a:p>
        </p:txBody>
      </p:sp>
      <p:sp>
        <p:nvSpPr>
          <p:cNvPr id="108" name="TextBox 107"/>
          <p:cNvSpPr txBox="1"/>
          <p:nvPr/>
        </p:nvSpPr>
        <p:spPr>
          <a:xfrm>
            <a:off x="4645257" y="277007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set state</a:t>
            </a:r>
            <a:endParaRPr lang="en-US" sz="1000"/>
          </a:p>
        </p:txBody>
      </p:sp>
      <p:sp>
        <p:nvSpPr>
          <p:cNvPr id="109" name="TextBox 108"/>
          <p:cNvSpPr txBox="1"/>
          <p:nvPr/>
        </p:nvSpPr>
        <p:spPr>
          <a:xfrm>
            <a:off x="6389610" y="3044829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set state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12282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88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Petermann</dc:creator>
  <cp:lastModifiedBy>Martin Petermann</cp:lastModifiedBy>
  <cp:revision>26</cp:revision>
  <cp:lastPrinted>2017-02-05T21:40:46Z</cp:lastPrinted>
  <dcterms:created xsi:type="dcterms:W3CDTF">2017-02-05T15:58:40Z</dcterms:created>
  <dcterms:modified xsi:type="dcterms:W3CDTF">2017-02-06T14:42:23Z</dcterms:modified>
</cp:coreProperties>
</file>