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13"/>
  </p:normalViewPr>
  <p:slideViewPr>
    <p:cSldViewPr snapToGrid="0" snapToObjects="1">
      <p:cViewPr>
        <p:scale>
          <a:sx n="160" d="100"/>
          <a:sy n="160" d="100"/>
        </p:scale>
        <p:origin x="10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025D-D90C-1A40-BCF9-FD2E03D80E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7776376" y="6020653"/>
            <a:ext cx="3784821" cy="769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747013" y="140993"/>
            <a:ext cx="7814184" cy="5815826"/>
          </a:xfrm>
          <a:prstGeom prst="rect">
            <a:avLst/>
          </a:prstGeom>
          <a:solidFill>
            <a:schemeClr val="bg2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971358" y="1868196"/>
            <a:ext cx="2139679" cy="30787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Connector (API)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03674" y="140993"/>
            <a:ext cx="1978809" cy="5815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front 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2449" y="111137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migrate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2449" y="1656968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2449" y="22025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 smtClean="0">
                <a:solidFill>
                  <a:schemeClr val="tx1"/>
                </a:solidFill>
              </a:rPr>
              <a:t>ltfsdm</a:t>
            </a:r>
            <a:r>
              <a:rPr lang="en-US" smtClean="0">
                <a:solidFill>
                  <a:schemeClr val="tx1"/>
                </a:solidFill>
              </a:rPr>
              <a:t> help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2449" y="27481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reclaim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1081" y="32494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2449" y="32937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9994" y="26111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9994" y="6961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79994" y="1129295"/>
            <a:ext cx="1740111" cy="647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JOB_QUEUE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REQUEST_QUEUE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962560" y="1286078"/>
            <a:ext cx="1255565" cy="1073044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2962560" y="1831670"/>
            <a:ext cx="1255565" cy="527452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2962560" y="2359122"/>
            <a:ext cx="1255565" cy="563732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8" idx="1"/>
          </p:cNvCxnSpPr>
          <p:nvPr/>
        </p:nvCxnSpPr>
        <p:spPr>
          <a:xfrm flipV="1">
            <a:off x="2962560" y="2359122"/>
            <a:ext cx="1255565" cy="1109324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0" idx="0"/>
            <a:endCxn id="9" idx="1"/>
          </p:cNvCxnSpPr>
          <p:nvPr/>
        </p:nvCxnSpPr>
        <p:spPr>
          <a:xfrm flipV="1">
            <a:off x="5091349" y="499648"/>
            <a:ext cx="1139732" cy="256720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0" idx="0"/>
            <a:endCxn id="10" idx="1"/>
          </p:cNvCxnSpPr>
          <p:nvPr/>
        </p:nvCxnSpPr>
        <p:spPr>
          <a:xfrm flipV="1">
            <a:off x="5091349" y="2472797"/>
            <a:ext cx="1129832" cy="594055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4" idx="1"/>
          </p:cNvCxnSpPr>
          <p:nvPr/>
        </p:nvCxnSpPr>
        <p:spPr>
          <a:xfrm flipV="1">
            <a:off x="7971192" y="435814"/>
            <a:ext cx="1208802" cy="638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5" idx="1"/>
          </p:cNvCxnSpPr>
          <p:nvPr/>
        </p:nvCxnSpPr>
        <p:spPr>
          <a:xfrm>
            <a:off x="7971192" y="499648"/>
            <a:ext cx="1208802" cy="37121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55129" y="235244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55130" y="28736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55131" y="339497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159059" y="391805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22448" y="38371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22447" y="438061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format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3"/>
            <a:endCxn id="8" idx="1"/>
          </p:cNvCxnSpPr>
          <p:nvPr/>
        </p:nvCxnSpPr>
        <p:spPr>
          <a:xfrm flipV="1">
            <a:off x="2962559" y="2359122"/>
            <a:ext cx="1255566" cy="1652760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8" idx="1"/>
          </p:cNvCxnSpPr>
          <p:nvPr/>
        </p:nvCxnSpPr>
        <p:spPr>
          <a:xfrm flipV="1">
            <a:off x="2962558" y="2359122"/>
            <a:ext cx="1255567" cy="219619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8" idx="1"/>
          </p:cNvCxnSpPr>
          <p:nvPr/>
        </p:nvCxnSpPr>
        <p:spPr>
          <a:xfrm flipV="1">
            <a:off x="2962560" y="2359122"/>
            <a:ext cx="1255565" cy="18140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20390" y="57158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start/stop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79994" y="50336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ltfs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68" idx="3"/>
            <a:endCxn id="8" idx="1"/>
          </p:cNvCxnSpPr>
          <p:nvPr/>
        </p:nvCxnSpPr>
        <p:spPr>
          <a:xfrm>
            <a:off x="2960501" y="746289"/>
            <a:ext cx="1257624" cy="1612833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79994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222446" y="49240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info 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3"/>
            <a:endCxn id="8" idx="1"/>
          </p:cNvCxnSpPr>
          <p:nvPr/>
        </p:nvCxnSpPr>
        <p:spPr>
          <a:xfrm flipV="1">
            <a:off x="2962557" y="2359122"/>
            <a:ext cx="1255568" cy="2739632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60214" y="43483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- statistics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90" idx="2"/>
            <a:endCxn id="115" idx="1"/>
          </p:cNvCxnSpPr>
          <p:nvPr/>
        </p:nvCxnSpPr>
        <p:spPr>
          <a:xfrm>
            <a:off x="5091349" y="3416256"/>
            <a:ext cx="1068865" cy="110680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173444" y="63480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  <a:endCxn id="242" idx="2"/>
          </p:cNvCxnSpPr>
          <p:nvPr/>
        </p:nvCxnSpPr>
        <p:spPr>
          <a:xfrm flipV="1">
            <a:off x="3952539" y="5956819"/>
            <a:ext cx="3701566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0"/>
            <a:endCxn id="242" idx="2"/>
          </p:cNvCxnSpPr>
          <p:nvPr/>
        </p:nvCxnSpPr>
        <p:spPr>
          <a:xfrm flipV="1">
            <a:off x="6043500" y="5956819"/>
            <a:ext cx="1610605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82483" y="63491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121" idx="0"/>
            <a:endCxn id="146" idx="2"/>
          </p:cNvCxnSpPr>
          <p:nvPr/>
        </p:nvCxnSpPr>
        <p:spPr>
          <a:xfrm flipH="1" flipV="1">
            <a:off x="2093079" y="5956819"/>
            <a:ext cx="3950421" cy="3912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0" idx="0"/>
            <a:endCxn id="146" idx="2"/>
          </p:cNvCxnSpPr>
          <p:nvPr/>
        </p:nvCxnSpPr>
        <p:spPr>
          <a:xfrm flipH="1" flipV="1">
            <a:off x="2093079" y="5956819"/>
            <a:ext cx="1859460" cy="3923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160215" y="382383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90" idx="2"/>
            <a:endCxn id="174" idx="1"/>
          </p:cNvCxnSpPr>
          <p:nvPr/>
        </p:nvCxnSpPr>
        <p:spPr>
          <a:xfrm>
            <a:off x="5091349" y="3416256"/>
            <a:ext cx="1068866" cy="5822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163350" y="48755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>
            <a:stCxn id="90" idx="2"/>
            <a:endCxn id="178" idx="1"/>
          </p:cNvCxnSpPr>
          <p:nvPr/>
        </p:nvCxnSpPr>
        <p:spPr>
          <a:xfrm>
            <a:off x="5091349" y="3416256"/>
            <a:ext cx="1072001" cy="163403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20390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9" idx="3"/>
            <a:endCxn id="8" idx="1"/>
          </p:cNvCxnSpPr>
          <p:nvPr/>
        </p:nvCxnSpPr>
        <p:spPr>
          <a:xfrm flipV="1">
            <a:off x="2960501" y="2359122"/>
            <a:ext cx="1257624" cy="328126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69481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49457" y="4436831"/>
            <a:ext cx="859634" cy="349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18157" y="4682009"/>
            <a:ext cx="1740111" cy="349404"/>
          </a:xfrm>
          <a:prstGeom prst="rect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ltfsdmd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21293" y="30668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0" idx="0"/>
            <a:endCxn id="8" idx="2"/>
          </p:cNvCxnSpPr>
          <p:nvPr/>
        </p:nvCxnSpPr>
        <p:spPr>
          <a:xfrm flipH="1" flipV="1">
            <a:off x="5088181" y="2533824"/>
            <a:ext cx="3168" cy="533028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0"/>
            <a:endCxn id="98" idx="1"/>
          </p:cNvCxnSpPr>
          <p:nvPr/>
        </p:nvCxnSpPr>
        <p:spPr>
          <a:xfrm flipV="1">
            <a:off x="5091349" y="2971236"/>
            <a:ext cx="1136564" cy="95616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7" idx="3"/>
            <a:endCxn id="123" idx="1"/>
          </p:cNvCxnSpPr>
          <p:nvPr/>
        </p:nvCxnSpPr>
        <p:spPr>
          <a:xfrm flipV="1">
            <a:off x="5952995" y="993382"/>
            <a:ext cx="282417" cy="485754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7" idx="3"/>
            <a:endCxn id="124" idx="1"/>
          </p:cNvCxnSpPr>
          <p:nvPr/>
        </p:nvCxnSpPr>
        <p:spPr>
          <a:xfrm>
            <a:off x="5952995" y="1479136"/>
            <a:ext cx="278086" cy="619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7" idx="3"/>
            <a:endCxn id="128" idx="1"/>
          </p:cNvCxnSpPr>
          <p:nvPr/>
        </p:nvCxnSpPr>
        <p:spPr>
          <a:xfrm>
            <a:off x="5952995" y="1479136"/>
            <a:ext cx="271749" cy="499927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8125" y="218442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stCxn id="90" idx="2"/>
            <a:endCxn id="151" idx="0"/>
          </p:cNvCxnSpPr>
          <p:nvPr/>
        </p:nvCxnSpPr>
        <p:spPr>
          <a:xfrm flipH="1">
            <a:off x="5088213" y="3416256"/>
            <a:ext cx="3136" cy="1265753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123" idx="3"/>
            <a:endCxn id="98" idx="3"/>
          </p:cNvCxnSpPr>
          <p:nvPr/>
        </p:nvCxnSpPr>
        <p:spPr>
          <a:xfrm flipH="1">
            <a:off x="7968024" y="993382"/>
            <a:ext cx="7499" cy="1977854"/>
          </a:xfrm>
          <a:prstGeom prst="curvedConnector3">
            <a:avLst>
              <a:gd name="adj1" fmla="val -9258128"/>
            </a:avLst>
          </a:prstGeom>
          <a:ln w="63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124" idx="3"/>
            <a:endCxn id="98" idx="3"/>
          </p:cNvCxnSpPr>
          <p:nvPr/>
        </p:nvCxnSpPr>
        <p:spPr>
          <a:xfrm flipH="1">
            <a:off x="7968024" y="1485329"/>
            <a:ext cx="3168" cy="1485907"/>
          </a:xfrm>
          <a:prstGeom prst="curvedConnector3">
            <a:avLst>
              <a:gd name="adj1" fmla="val -17638889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128" idx="3"/>
            <a:endCxn id="98" idx="3"/>
          </p:cNvCxnSpPr>
          <p:nvPr/>
        </p:nvCxnSpPr>
        <p:spPr>
          <a:xfrm>
            <a:off x="7964855" y="1979063"/>
            <a:ext cx="3169" cy="992173"/>
          </a:xfrm>
          <a:prstGeom prst="curvedConnector3">
            <a:avLst>
              <a:gd name="adj1" fmla="val 12657084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0" idx="3"/>
            <a:endCxn id="98" idx="3"/>
          </p:cNvCxnSpPr>
          <p:nvPr/>
        </p:nvCxnSpPr>
        <p:spPr>
          <a:xfrm>
            <a:off x="7961292" y="2472797"/>
            <a:ext cx="6732" cy="498439"/>
          </a:xfrm>
          <a:prstGeom prst="curvedConnector3">
            <a:avLst>
              <a:gd name="adj1" fmla="val 3495722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1181" y="229809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TransRecall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27913" y="27965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smtClean="0">
                <a:solidFill>
                  <a:schemeClr val="tx1"/>
                </a:solidFill>
              </a:rPr>
              <a:t>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35412" y="8186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31081" y="131062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224744" y="180436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further 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stCxn id="9" idx="3"/>
            <a:endCxn id="98" idx="2"/>
          </p:cNvCxnSpPr>
          <p:nvPr/>
        </p:nvCxnSpPr>
        <p:spPr>
          <a:xfrm flipH="1">
            <a:off x="7097969" y="499648"/>
            <a:ext cx="873223" cy="2646290"/>
          </a:xfrm>
          <a:prstGeom prst="curvedConnector4">
            <a:avLst>
              <a:gd name="adj1" fmla="val -93428"/>
              <a:gd name="adj2" fmla="val 11022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16" idx="1"/>
          </p:cNvCxnSpPr>
          <p:nvPr/>
        </p:nvCxnSpPr>
        <p:spPr>
          <a:xfrm>
            <a:off x="7961292" y="818680"/>
            <a:ext cx="1218702" cy="63414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6" idx="1"/>
          </p:cNvCxnSpPr>
          <p:nvPr/>
        </p:nvCxnSpPr>
        <p:spPr>
          <a:xfrm>
            <a:off x="7961292" y="1310628"/>
            <a:ext cx="1218702" cy="14220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endCxn id="16" idx="1"/>
          </p:cNvCxnSpPr>
          <p:nvPr/>
        </p:nvCxnSpPr>
        <p:spPr>
          <a:xfrm flipV="1">
            <a:off x="7961292" y="1452828"/>
            <a:ext cx="1218702" cy="3515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16" idx="1"/>
          </p:cNvCxnSpPr>
          <p:nvPr/>
        </p:nvCxnSpPr>
        <p:spPr>
          <a:xfrm flipV="1">
            <a:off x="7961292" y="1452828"/>
            <a:ext cx="1218702" cy="84526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16" idx="1"/>
          </p:cNvCxnSpPr>
          <p:nvPr/>
        </p:nvCxnSpPr>
        <p:spPr>
          <a:xfrm flipV="1">
            <a:off x="7961292" y="1452828"/>
            <a:ext cx="1218702" cy="13437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158" idx="1"/>
          </p:cNvCxnSpPr>
          <p:nvPr/>
        </p:nvCxnSpPr>
        <p:spPr>
          <a:xfrm>
            <a:off x="7968024" y="1168084"/>
            <a:ext cx="1003334" cy="223946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58" idx="1"/>
          </p:cNvCxnSpPr>
          <p:nvPr/>
        </p:nvCxnSpPr>
        <p:spPr>
          <a:xfrm>
            <a:off x="7975523" y="1656968"/>
            <a:ext cx="995835" cy="175058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158" idx="1"/>
          </p:cNvCxnSpPr>
          <p:nvPr/>
        </p:nvCxnSpPr>
        <p:spPr>
          <a:xfrm>
            <a:off x="7968024" y="2153765"/>
            <a:ext cx="1003334" cy="125378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58" idx="1"/>
          </p:cNvCxnSpPr>
          <p:nvPr/>
        </p:nvCxnSpPr>
        <p:spPr>
          <a:xfrm>
            <a:off x="7961292" y="2647499"/>
            <a:ext cx="1010066" cy="76005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" idx="3"/>
          </p:cNvCxnSpPr>
          <p:nvPr/>
        </p:nvCxnSpPr>
        <p:spPr>
          <a:xfrm flipH="1">
            <a:off x="7961292" y="499648"/>
            <a:ext cx="9900" cy="319032"/>
          </a:xfrm>
          <a:prstGeom prst="curvedConnector4">
            <a:avLst>
              <a:gd name="adj1" fmla="val -2309091"/>
              <a:gd name="adj2" fmla="val 99274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920000" y="61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920000" y="6408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920000" y="6696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179994" y="5966111"/>
            <a:ext cx="243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communication/</a:t>
            </a:r>
            <a:r>
              <a:rPr lang="en-US" sz="1400" dirty="0" err="1" smtClean="0"/>
              <a:t>syncronization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179994" y="6258840"/>
            <a:ext cx="74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starting</a:t>
            </a:r>
            <a:endParaRPr 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9169480" y="6542111"/>
            <a:ext cx="110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using/calling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212884" y="13044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8" idx="0"/>
            <a:endCxn id="117" idx="2"/>
          </p:cNvCxnSpPr>
          <p:nvPr/>
        </p:nvCxnSpPr>
        <p:spPr>
          <a:xfrm flipH="1" flipV="1">
            <a:off x="5082940" y="1653838"/>
            <a:ext cx="5241" cy="530582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64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46</cp:revision>
  <dcterms:created xsi:type="dcterms:W3CDTF">2016-06-16T11:13:19Z</dcterms:created>
  <dcterms:modified xsi:type="dcterms:W3CDTF">2017-01-18T14:21:08Z</dcterms:modified>
</cp:coreProperties>
</file>