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69"/>
    <p:restoredTop sz="94613"/>
  </p:normalViewPr>
  <p:slideViewPr>
    <p:cSldViewPr snapToGrid="0" snapToObjects="1">
      <p:cViewPr varScale="1">
        <p:scale>
          <a:sx n="122" d="100"/>
          <a:sy n="122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025D-D90C-1A40-BCF9-FD2E03D80E83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D540-0B10-0148-9A14-5D559F9C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025D-D90C-1A40-BCF9-FD2E03D80E83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D540-0B10-0148-9A14-5D559F9C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6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025D-D90C-1A40-BCF9-FD2E03D80E83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D540-0B10-0148-9A14-5D559F9C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025D-D90C-1A40-BCF9-FD2E03D80E83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D540-0B10-0148-9A14-5D559F9C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3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025D-D90C-1A40-BCF9-FD2E03D80E83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D540-0B10-0148-9A14-5D559F9C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025D-D90C-1A40-BCF9-FD2E03D80E83}" type="datetimeFigureOut">
              <a:rPr lang="en-US" smtClean="0"/>
              <a:t>9/15/16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D540-0B10-0148-9A14-5D559F9C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0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025D-D90C-1A40-BCF9-FD2E03D80E83}" type="datetimeFigureOut">
              <a:rPr lang="en-US" smtClean="0"/>
              <a:t>9/15/16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D540-0B10-0148-9A14-5D559F9C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9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025D-D90C-1A40-BCF9-FD2E03D80E83}" type="datetimeFigureOut">
              <a:rPr lang="en-US" smtClean="0"/>
              <a:t>9/15/16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D540-0B10-0148-9A14-5D559F9C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5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025D-D90C-1A40-BCF9-FD2E03D80E83}" type="datetimeFigureOut">
              <a:rPr lang="en-US" smtClean="0"/>
              <a:t>9/15/16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D540-0B10-0148-9A14-5D559F9C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025D-D90C-1A40-BCF9-FD2E03D80E83}" type="datetimeFigureOut">
              <a:rPr lang="en-US" smtClean="0"/>
              <a:t>9/15/16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D540-0B10-0148-9A14-5D559F9C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9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025D-D90C-1A40-BCF9-FD2E03D80E83}" type="datetimeFigureOut">
              <a:rPr lang="en-US" smtClean="0"/>
              <a:t>9/15/16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9D540-0B10-0148-9A14-5D559F9C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2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A025D-D90C-1A40-BCF9-FD2E03D80E83}" type="datetimeFigureOut">
              <a:rPr lang="en-US" smtClean="0"/>
              <a:t>9/15/16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9D540-0B10-0148-9A14-5D559F9C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4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/>
          <p:cNvSpPr/>
          <p:nvPr/>
        </p:nvSpPr>
        <p:spPr>
          <a:xfrm>
            <a:off x="8979704" y="1843504"/>
            <a:ext cx="2139679" cy="33814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API + connector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103674" y="140993"/>
            <a:ext cx="1978809" cy="581582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front end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22449" y="1111376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ltfsdm</a:t>
            </a:r>
            <a:r>
              <a:rPr lang="en-US" dirty="0" smtClean="0">
                <a:solidFill>
                  <a:schemeClr val="tx1"/>
                </a:solidFill>
              </a:rPr>
              <a:t> migrate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22449" y="1656968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ltfsdm</a:t>
            </a:r>
            <a:r>
              <a:rPr lang="en-US" dirty="0" smtClean="0">
                <a:solidFill>
                  <a:schemeClr val="tx1"/>
                </a:solidFill>
              </a:rPr>
              <a:t> recall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22449" y="2202560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err="1" smtClean="0">
                <a:solidFill>
                  <a:schemeClr val="tx1"/>
                </a:solidFill>
              </a:rPr>
              <a:t>ltfsdm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</a:rPr>
              <a:t>help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22449" y="2748152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ltfsdm</a:t>
            </a:r>
            <a:r>
              <a:rPr lang="en-US" dirty="0" smtClean="0">
                <a:solidFill>
                  <a:schemeClr val="tx1"/>
                </a:solidFill>
              </a:rPr>
              <a:t> reclaim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13958" y="2121851"/>
            <a:ext cx="1740111" cy="349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63348" y="2250979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inventory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63346" y="2774796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scheduler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60213" y="1213491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receiver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63347" y="1731415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responder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22449" y="3293744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ltfsdm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config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77826" y="89134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tapes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177826" y="674350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drives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177826" y="1259566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request queues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62850" y="3299316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4" idx="3"/>
            <a:endCxn id="8" idx="1"/>
          </p:cNvCxnSpPr>
          <p:nvPr/>
        </p:nvCxnSpPr>
        <p:spPr>
          <a:xfrm>
            <a:off x="2962560" y="1286078"/>
            <a:ext cx="651398" cy="10104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8" idx="1"/>
          </p:cNvCxnSpPr>
          <p:nvPr/>
        </p:nvCxnSpPr>
        <p:spPr>
          <a:xfrm>
            <a:off x="2962560" y="1831670"/>
            <a:ext cx="651398" cy="46488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8" idx="1"/>
          </p:cNvCxnSpPr>
          <p:nvPr/>
        </p:nvCxnSpPr>
        <p:spPr>
          <a:xfrm flipV="1">
            <a:off x="2962560" y="2296553"/>
            <a:ext cx="651398" cy="6263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  <a:endCxn id="8" idx="1"/>
          </p:cNvCxnSpPr>
          <p:nvPr/>
        </p:nvCxnSpPr>
        <p:spPr>
          <a:xfrm flipV="1">
            <a:off x="2962560" y="2296553"/>
            <a:ext cx="651398" cy="11718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1" idx="3"/>
            <a:endCxn id="9" idx="1"/>
          </p:cNvCxnSpPr>
          <p:nvPr/>
        </p:nvCxnSpPr>
        <p:spPr>
          <a:xfrm flipV="1">
            <a:off x="5354070" y="2425681"/>
            <a:ext cx="809278" cy="147405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1" idx="3"/>
            <a:endCxn id="10" idx="1"/>
          </p:cNvCxnSpPr>
          <p:nvPr/>
        </p:nvCxnSpPr>
        <p:spPr>
          <a:xfrm flipV="1">
            <a:off x="5354070" y="2949498"/>
            <a:ext cx="809276" cy="950233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1" idx="3"/>
            <a:endCxn id="11" idx="1"/>
          </p:cNvCxnSpPr>
          <p:nvPr/>
        </p:nvCxnSpPr>
        <p:spPr>
          <a:xfrm flipV="1">
            <a:off x="5354070" y="1388193"/>
            <a:ext cx="806143" cy="251153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1" idx="3"/>
            <a:endCxn id="12" idx="1"/>
          </p:cNvCxnSpPr>
          <p:nvPr/>
        </p:nvCxnSpPr>
        <p:spPr>
          <a:xfrm flipV="1">
            <a:off x="5354070" y="1906117"/>
            <a:ext cx="809277" cy="199361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51" idx="3"/>
            <a:endCxn id="17" idx="1"/>
          </p:cNvCxnSpPr>
          <p:nvPr/>
        </p:nvCxnSpPr>
        <p:spPr>
          <a:xfrm flipV="1">
            <a:off x="5354070" y="3474018"/>
            <a:ext cx="808780" cy="425713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3"/>
            <a:endCxn id="14" idx="1"/>
          </p:cNvCxnSpPr>
          <p:nvPr/>
        </p:nvCxnSpPr>
        <p:spPr>
          <a:xfrm flipV="1">
            <a:off x="7903459" y="263836"/>
            <a:ext cx="1274367" cy="2161845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3"/>
            <a:endCxn id="15" idx="1"/>
          </p:cNvCxnSpPr>
          <p:nvPr/>
        </p:nvCxnSpPr>
        <p:spPr>
          <a:xfrm flipV="1">
            <a:off x="7903459" y="849052"/>
            <a:ext cx="1274367" cy="1576629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3"/>
            <a:endCxn id="16" idx="1"/>
          </p:cNvCxnSpPr>
          <p:nvPr/>
        </p:nvCxnSpPr>
        <p:spPr>
          <a:xfrm flipV="1">
            <a:off x="7903459" y="1434268"/>
            <a:ext cx="1274367" cy="991413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177826" y="2362284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premigration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177826" y="2950125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recall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177826" y="3537966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reclaim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17" idx="3"/>
            <a:endCxn id="42" idx="1"/>
          </p:cNvCxnSpPr>
          <p:nvPr/>
        </p:nvCxnSpPr>
        <p:spPr>
          <a:xfrm flipV="1">
            <a:off x="7902961" y="2536986"/>
            <a:ext cx="1274865" cy="93703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7" idx="3"/>
            <a:endCxn id="43" idx="1"/>
          </p:cNvCxnSpPr>
          <p:nvPr/>
        </p:nvCxnSpPr>
        <p:spPr>
          <a:xfrm flipV="1">
            <a:off x="7902961" y="3124827"/>
            <a:ext cx="1274865" cy="34919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3"/>
            <a:endCxn id="44" idx="1"/>
          </p:cNvCxnSpPr>
          <p:nvPr/>
        </p:nvCxnSpPr>
        <p:spPr>
          <a:xfrm>
            <a:off x="7902961" y="3474018"/>
            <a:ext cx="1274865" cy="23865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9177826" y="4125807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stubbing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17" idx="3"/>
            <a:endCxn id="52" idx="1"/>
          </p:cNvCxnSpPr>
          <p:nvPr/>
        </p:nvCxnSpPr>
        <p:spPr>
          <a:xfrm>
            <a:off x="7902961" y="3474018"/>
            <a:ext cx="1274865" cy="82649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222448" y="3837180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ltfsdm</a:t>
            </a:r>
            <a:r>
              <a:rPr lang="en-US" dirty="0" smtClean="0">
                <a:solidFill>
                  <a:schemeClr val="tx1"/>
                </a:solidFill>
              </a:rPr>
              <a:t> check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222447" y="4380616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ltfsdm</a:t>
            </a:r>
            <a:r>
              <a:rPr lang="en-US" dirty="0" smtClean="0">
                <a:solidFill>
                  <a:schemeClr val="tx1"/>
                </a:solidFill>
              </a:rPr>
              <a:t> format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>
            <a:stCxn id="56" idx="3"/>
            <a:endCxn id="8" idx="1"/>
          </p:cNvCxnSpPr>
          <p:nvPr/>
        </p:nvCxnSpPr>
        <p:spPr>
          <a:xfrm flipV="1">
            <a:off x="2962559" y="2296553"/>
            <a:ext cx="651399" cy="17153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7" idx="3"/>
            <a:endCxn id="8" idx="1"/>
          </p:cNvCxnSpPr>
          <p:nvPr/>
        </p:nvCxnSpPr>
        <p:spPr>
          <a:xfrm flipV="1">
            <a:off x="2962558" y="2296553"/>
            <a:ext cx="651400" cy="22587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" idx="3"/>
            <a:endCxn id="8" idx="1"/>
          </p:cNvCxnSpPr>
          <p:nvPr/>
        </p:nvCxnSpPr>
        <p:spPr>
          <a:xfrm flipV="1">
            <a:off x="2962560" y="2296553"/>
            <a:ext cx="651398" cy="807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220390" y="571587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ltfsdm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is-IS" dirty="0" smtClean="0">
                <a:solidFill>
                  <a:schemeClr val="tx1"/>
                </a:solidFill>
              </a:rPr>
              <a:t>start/stop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9177826" y="5382074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ltfs</a:t>
            </a:r>
            <a:r>
              <a:rPr lang="en-US" dirty="0" smtClean="0">
                <a:solidFill>
                  <a:schemeClr val="tx1"/>
                </a:solidFill>
              </a:rPr>
              <a:t> operations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/>
          <p:cNvCxnSpPr>
            <a:stCxn id="17" idx="3"/>
            <a:endCxn id="84" idx="1"/>
          </p:cNvCxnSpPr>
          <p:nvPr/>
        </p:nvCxnSpPr>
        <p:spPr>
          <a:xfrm>
            <a:off x="7902961" y="3474018"/>
            <a:ext cx="1274865" cy="208275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8" idx="3"/>
            <a:endCxn id="8" idx="1"/>
          </p:cNvCxnSpPr>
          <p:nvPr/>
        </p:nvCxnSpPr>
        <p:spPr>
          <a:xfrm>
            <a:off x="2960501" y="746289"/>
            <a:ext cx="653457" cy="15502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9177826" y="5973009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92" name="Straight Arrow Connector 91"/>
          <p:cNvCxnSpPr>
            <a:stCxn id="17" idx="3"/>
            <a:endCxn id="91" idx="1"/>
          </p:cNvCxnSpPr>
          <p:nvPr/>
        </p:nvCxnSpPr>
        <p:spPr>
          <a:xfrm>
            <a:off x="7902961" y="3474018"/>
            <a:ext cx="1274865" cy="2673693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222446" y="4924052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ltfsdm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is-IS" dirty="0" smtClean="0">
                <a:solidFill>
                  <a:schemeClr val="tx1"/>
                </a:solidFill>
              </a:rPr>
              <a:t>info ...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>
            <a:stCxn id="95" idx="3"/>
            <a:endCxn id="8" idx="1"/>
          </p:cNvCxnSpPr>
          <p:nvPr/>
        </p:nvCxnSpPr>
        <p:spPr>
          <a:xfrm flipV="1">
            <a:off x="2962557" y="2296553"/>
            <a:ext cx="651401" cy="28022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6160214" y="4348356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status - statistics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6" name="Straight Arrow Connector 115"/>
          <p:cNvCxnSpPr>
            <a:stCxn id="151" idx="3"/>
            <a:endCxn id="115" idx="1"/>
          </p:cNvCxnSpPr>
          <p:nvPr/>
        </p:nvCxnSpPr>
        <p:spPr>
          <a:xfrm>
            <a:off x="5354070" y="3899731"/>
            <a:ext cx="806144" cy="62332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4303389" y="6305159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messaging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2" name="Straight Arrow Connector 121"/>
          <p:cNvCxnSpPr>
            <a:stCxn id="120" idx="0"/>
            <a:endCxn id="151" idx="2"/>
          </p:cNvCxnSpPr>
          <p:nvPr/>
        </p:nvCxnSpPr>
        <p:spPr>
          <a:xfrm flipV="1">
            <a:off x="3082484" y="4074433"/>
            <a:ext cx="1401531" cy="223179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21" idx="0"/>
            <a:endCxn id="151" idx="2"/>
          </p:cNvCxnSpPr>
          <p:nvPr/>
        </p:nvCxnSpPr>
        <p:spPr>
          <a:xfrm flipH="1" flipV="1">
            <a:off x="4484015" y="4074433"/>
            <a:ext cx="689430" cy="223072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2212428" y="6306223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tracing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5" name="Straight Arrow Connector 134"/>
          <p:cNvCxnSpPr>
            <a:stCxn id="121" idx="0"/>
            <a:endCxn id="146" idx="2"/>
          </p:cNvCxnSpPr>
          <p:nvPr/>
        </p:nvCxnSpPr>
        <p:spPr>
          <a:xfrm flipH="1" flipV="1">
            <a:off x="2093079" y="5956819"/>
            <a:ext cx="3080366" cy="34834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0" idx="0"/>
            <a:endCxn id="146" idx="2"/>
          </p:cNvCxnSpPr>
          <p:nvPr/>
        </p:nvCxnSpPr>
        <p:spPr>
          <a:xfrm flipH="1" flipV="1">
            <a:off x="2093079" y="5956819"/>
            <a:ext cx="989405" cy="34940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3613959" y="3725029"/>
            <a:ext cx="1740111" cy="349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ltfsdmd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/>
          <p:cNvCxnSpPr>
            <a:stCxn id="8" idx="2"/>
            <a:endCxn id="151" idx="0"/>
          </p:cNvCxnSpPr>
          <p:nvPr/>
        </p:nvCxnSpPr>
        <p:spPr>
          <a:xfrm>
            <a:off x="4484014" y="2471255"/>
            <a:ext cx="1" cy="12537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 rot="16200000">
            <a:off x="3943332" y="2845942"/>
            <a:ext cx="1081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IPC: TBD</a:t>
            </a:r>
          </a:p>
          <a:p>
            <a:pPr algn="ctr"/>
            <a:r>
              <a:rPr lang="en-US" sz="1200" dirty="0" smtClean="0"/>
              <a:t>asynchronous</a:t>
            </a:r>
            <a:endParaRPr lang="en-US" sz="1200" dirty="0"/>
          </a:p>
        </p:txBody>
      </p:sp>
      <p:sp>
        <p:nvSpPr>
          <p:cNvPr id="174" name="Rectangle 173"/>
          <p:cNvSpPr/>
          <p:nvPr/>
        </p:nvSpPr>
        <p:spPr>
          <a:xfrm>
            <a:off x="6160215" y="3823836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configurator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5" name="Straight Arrow Connector 174"/>
          <p:cNvCxnSpPr>
            <a:stCxn id="151" idx="3"/>
            <a:endCxn id="174" idx="1"/>
          </p:cNvCxnSpPr>
          <p:nvPr/>
        </p:nvCxnSpPr>
        <p:spPr>
          <a:xfrm>
            <a:off x="5354070" y="3899731"/>
            <a:ext cx="806145" cy="9880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6163350" y="4875592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supervisor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9" name="Straight Arrow Connector 178"/>
          <p:cNvCxnSpPr>
            <a:stCxn id="151" idx="3"/>
            <a:endCxn id="178" idx="1"/>
          </p:cNvCxnSpPr>
          <p:nvPr/>
        </p:nvCxnSpPr>
        <p:spPr>
          <a:xfrm>
            <a:off x="5354070" y="3899731"/>
            <a:ext cx="809280" cy="1150563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220390" y="5465686"/>
            <a:ext cx="1740111" cy="34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ltfsdm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is-IS" dirty="0" smtClean="0">
                <a:solidFill>
                  <a:schemeClr val="tx1"/>
                </a:solidFill>
              </a:rPr>
              <a:t>...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69" idx="3"/>
            <a:endCxn id="8" idx="1"/>
          </p:cNvCxnSpPr>
          <p:nvPr/>
        </p:nvCxnSpPr>
        <p:spPr>
          <a:xfrm flipV="1">
            <a:off x="2960501" y="2296553"/>
            <a:ext cx="653457" cy="334383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9177827" y="4714921"/>
            <a:ext cx="859634" cy="34940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DMAPI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0057803" y="4714921"/>
            <a:ext cx="859634" cy="34940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521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58</Words>
  <Application>Microsoft Macintosh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Petermann</dc:creator>
  <cp:lastModifiedBy>Martin Petermann</cp:lastModifiedBy>
  <cp:revision>30</cp:revision>
  <dcterms:created xsi:type="dcterms:W3CDTF">2016-06-16T11:13:19Z</dcterms:created>
  <dcterms:modified xsi:type="dcterms:W3CDTF">2016-09-15T10:01:44Z</dcterms:modified>
</cp:coreProperties>
</file>