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/>
    <p:restoredTop sz="94629"/>
  </p:normalViewPr>
  <p:slideViewPr>
    <p:cSldViewPr snapToGrid="0" snapToObjects="1" showGuides="1">
      <p:cViewPr varScale="1">
        <p:scale>
          <a:sx n="130" d="100"/>
          <a:sy n="130" d="100"/>
        </p:scale>
        <p:origin x="200" y="1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4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FF14-C44D-1E4A-A665-71780A3E474A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A91E-3898-2044-B969-EBEC50651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8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05298" y="2091193"/>
            <a:ext cx="2115047" cy="9700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request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5298" y="3760967"/>
            <a:ext cx="2115047" cy="97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selective recall request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1654" y="1191369"/>
            <a:ext cx="1980672" cy="69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migration job queues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1654" y="2219075"/>
            <a:ext cx="1980672" cy="699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stubbing job queues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1654" y="3268648"/>
            <a:ext cx="1980672" cy="6997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generic request  job queues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1654" y="4296354"/>
            <a:ext cx="1980672" cy="6997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selective recall job queues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1654" y="5333466"/>
            <a:ext cx="1980672" cy="6997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transparent recall job </a:t>
            </a:r>
            <a:r>
              <a:rPr lang="en-US" dirty="0" smtClean="0">
                <a:solidFill>
                  <a:schemeClr val="tx1"/>
                </a:solidFill>
              </a:rPr>
              <a:t>queues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782454" y="2091193"/>
            <a:ext cx="2115047" cy="9700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stubbing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49364" y="1191369"/>
            <a:ext cx="1982849" cy="69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scheduler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49363" y="3266252"/>
            <a:ext cx="1982849" cy="6997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generic request scheduler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9362" y="4296354"/>
            <a:ext cx="1982849" cy="6997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selective recall scheduler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9361" y="5333467"/>
            <a:ext cx="1982849" cy="6997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transparent recall scheduler queue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14" idx="3"/>
            <a:endCxn id="16" idx="1"/>
          </p:cNvCxnSpPr>
          <p:nvPr/>
        </p:nvCxnSpPr>
        <p:spPr>
          <a:xfrm flipV="1">
            <a:off x="3820345" y="1541227"/>
            <a:ext cx="671309" cy="1034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19" idx="1"/>
          </p:cNvCxnSpPr>
          <p:nvPr/>
        </p:nvCxnSpPr>
        <p:spPr>
          <a:xfrm>
            <a:off x="3820345" y="4245997"/>
            <a:ext cx="671309" cy="400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7" idx="0"/>
          </p:cNvCxnSpPr>
          <p:nvPr/>
        </p:nvCxnSpPr>
        <p:spPr>
          <a:xfrm>
            <a:off x="5481990" y="1891084"/>
            <a:ext cx="0" cy="327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3"/>
            <a:endCxn id="22" idx="1"/>
          </p:cNvCxnSpPr>
          <p:nvPr/>
        </p:nvCxnSpPr>
        <p:spPr>
          <a:xfrm>
            <a:off x="6472326" y="2568933"/>
            <a:ext cx="3310128" cy="7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23" idx="1"/>
          </p:cNvCxnSpPr>
          <p:nvPr/>
        </p:nvCxnSpPr>
        <p:spPr>
          <a:xfrm>
            <a:off x="6472326" y="1541227"/>
            <a:ext cx="677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  <a:endCxn id="24" idx="1"/>
          </p:cNvCxnSpPr>
          <p:nvPr/>
        </p:nvCxnSpPr>
        <p:spPr>
          <a:xfrm flipV="1">
            <a:off x="6472326" y="3616110"/>
            <a:ext cx="677037" cy="2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5" idx="1"/>
          </p:cNvCxnSpPr>
          <p:nvPr/>
        </p:nvCxnSpPr>
        <p:spPr>
          <a:xfrm>
            <a:off x="6472326" y="4646212"/>
            <a:ext cx="677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6" idx="1"/>
          </p:cNvCxnSpPr>
          <p:nvPr/>
        </p:nvCxnSpPr>
        <p:spPr>
          <a:xfrm>
            <a:off x="6472326" y="5683324"/>
            <a:ext cx="6770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199073" y="341180"/>
            <a:ext cx="2565835" cy="591213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80312" y="341180"/>
            <a:ext cx="2565835" cy="591213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61551" y="341180"/>
            <a:ext cx="2565835" cy="591213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stubbing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502651" y="341180"/>
            <a:ext cx="2565835" cy="591213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5</cp:revision>
  <dcterms:created xsi:type="dcterms:W3CDTF">2016-07-26T10:11:26Z</dcterms:created>
  <dcterms:modified xsi:type="dcterms:W3CDTF">2016-07-26T11:48:39Z</dcterms:modified>
</cp:coreProperties>
</file>