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 showGuides="1">
      <p:cViewPr varScale="1">
        <p:scale>
          <a:sx n="115" d="100"/>
          <a:sy n="115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9F3C-1C74-E04F-AF43-1B2FAFA09DBF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08E8-CA23-5244-A2A5-D1A0DAA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12338"/>
              </p:ext>
            </p:extLst>
          </p:nvPr>
        </p:nvGraphicFramePr>
        <p:xfrm>
          <a:off x="169743" y="1203960"/>
          <a:ext cx="694473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67"/>
                <a:gridCol w="836341"/>
                <a:gridCol w="758283"/>
                <a:gridCol w="914400"/>
                <a:gridCol w="735981"/>
                <a:gridCol w="591014"/>
                <a:gridCol w="550497"/>
                <a:gridCol w="575776"/>
                <a:gridCol w="512957"/>
                <a:gridCol w="6356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COLOC_NUM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H_PTR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FS_ID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I_GEN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I_NUM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4564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1823..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34234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23423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23423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2342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45645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4564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23443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file.6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23343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34535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file.7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234234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file.8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224234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13213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file.9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123213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345643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file.10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13231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24342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1823..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419170" y="1203960"/>
            <a:ext cx="1694985" cy="152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premigration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sync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stubbing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19170" y="4126323"/>
            <a:ext cx="1694985" cy="152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premigration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sync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stubbing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7114478" y="1750741"/>
            <a:ext cx="1304692" cy="2170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7114478" y="1967819"/>
            <a:ext cx="1304692" cy="5412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7114478" y="1967819"/>
            <a:ext cx="1304692" cy="13106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7114478" y="1967819"/>
            <a:ext cx="1304692" cy="20354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1"/>
          </p:cNvCxnSpPr>
          <p:nvPr/>
        </p:nvCxnSpPr>
        <p:spPr>
          <a:xfrm flipV="1">
            <a:off x="7114478" y="1967819"/>
            <a:ext cx="1304692" cy="27379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1"/>
          </p:cNvCxnSpPr>
          <p:nvPr/>
        </p:nvCxnSpPr>
        <p:spPr>
          <a:xfrm>
            <a:off x="7114478" y="2129883"/>
            <a:ext cx="1304692" cy="27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>
            <a:off x="7114478" y="2877015"/>
            <a:ext cx="1304692" cy="20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7114478" y="3579542"/>
            <a:ext cx="1304692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7114478" y="4337824"/>
            <a:ext cx="1304692" cy="5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7114478" y="4890182"/>
            <a:ext cx="1304692" cy="18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7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133</Words>
  <Application>Microsoft Macintosh PowerPoint</Application>
  <PresentationFormat>Widescreen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4</cp:revision>
  <dcterms:created xsi:type="dcterms:W3CDTF">2016-10-11T18:45:30Z</dcterms:created>
  <dcterms:modified xsi:type="dcterms:W3CDTF">2016-10-11T19:18:22Z</dcterms:modified>
</cp:coreProperties>
</file>