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 showGuides="1">
      <p:cViewPr varScale="1">
        <p:scale>
          <a:sx n="115" d="100"/>
          <a:sy n="115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4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F804-8FCC-1545-B743-9BED09F4ACA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6032-FF89-854A-A8A5-41D5CAE1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806173" y="0"/>
            <a:ext cx="5921298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Open LTFS backend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980" y="1918010"/>
            <a:ext cx="2631688" cy="5129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ltfsdm migrate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5980" y="2750635"/>
            <a:ext cx="2631688" cy="5129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ltfsdm migrate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980" y="3583260"/>
            <a:ext cx="2631688" cy="5129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ltfsdm migrate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5980" y="4415885"/>
            <a:ext cx="2631688" cy="5129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ltfsdm migrate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5663" y="2750635"/>
            <a:ext cx="2040673" cy="13455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17311" y="148685"/>
            <a:ext cx="2040673" cy="150541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receive  information via socket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build queue  (e.g. </a:t>
            </a:r>
            <a:r>
              <a:rPr lang="en-US" sz="1000" dirty="0" err="1" smtClean="0">
                <a:solidFill>
                  <a:schemeClr val="tx1"/>
                </a:solidFill>
              </a:rPr>
              <a:t>std</a:t>
            </a:r>
            <a:r>
              <a:rPr lang="en-US" sz="1000" dirty="0" smtClean="0">
                <a:solidFill>
                  <a:schemeClr val="tx1"/>
                </a:solidFill>
              </a:rPr>
              <a:t>::vector)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queue only available locally!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register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wait on condition so start </a:t>
            </a:r>
            <a:r>
              <a:rPr lang="en-US" sz="1000" dirty="0" err="1" smtClean="0">
                <a:solidFill>
                  <a:schemeClr val="tx1"/>
                </a:solidFill>
              </a:rPr>
              <a:t>mig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premigrate</a:t>
            </a:r>
            <a:r>
              <a:rPr lang="en-US" sz="1000" dirty="0" smtClean="0">
                <a:solidFill>
                  <a:schemeClr val="tx1"/>
                </a:solidFill>
              </a:rPr>
              <a:t>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sync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stub files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4" idx="3"/>
            <a:endCxn id="8" idx="1"/>
          </p:cNvCxnSpPr>
          <p:nvPr/>
        </p:nvCxnSpPr>
        <p:spPr>
          <a:xfrm>
            <a:off x="3367668" y="2174488"/>
            <a:ext cx="1707995" cy="1248938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8" idx="1"/>
          </p:cNvCxnSpPr>
          <p:nvPr/>
        </p:nvCxnSpPr>
        <p:spPr>
          <a:xfrm>
            <a:off x="3367668" y="3007113"/>
            <a:ext cx="1707995" cy="416313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3"/>
            <a:endCxn id="8" idx="1"/>
          </p:cNvCxnSpPr>
          <p:nvPr/>
        </p:nvCxnSpPr>
        <p:spPr>
          <a:xfrm flipV="1">
            <a:off x="3367668" y="3423426"/>
            <a:ext cx="1707995" cy="416312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3"/>
            <a:endCxn id="8" idx="1"/>
          </p:cNvCxnSpPr>
          <p:nvPr/>
        </p:nvCxnSpPr>
        <p:spPr>
          <a:xfrm flipV="1">
            <a:off x="3367668" y="3423426"/>
            <a:ext cx="1707995" cy="1248937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9" idx="1"/>
          </p:cNvCxnSpPr>
          <p:nvPr/>
        </p:nvCxnSpPr>
        <p:spPr>
          <a:xfrm flipV="1">
            <a:off x="7116336" y="901394"/>
            <a:ext cx="1300975" cy="2522032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3"/>
            <a:endCxn id="44" idx="1"/>
          </p:cNvCxnSpPr>
          <p:nvPr/>
        </p:nvCxnSpPr>
        <p:spPr>
          <a:xfrm flipV="1">
            <a:off x="7116336" y="2590801"/>
            <a:ext cx="1300973" cy="832625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8" idx="3"/>
            <a:endCxn id="45" idx="1"/>
          </p:cNvCxnSpPr>
          <p:nvPr/>
        </p:nvCxnSpPr>
        <p:spPr>
          <a:xfrm>
            <a:off x="7116336" y="3423426"/>
            <a:ext cx="1300973" cy="856782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8" idx="3"/>
            <a:endCxn id="46" idx="1"/>
          </p:cNvCxnSpPr>
          <p:nvPr/>
        </p:nvCxnSpPr>
        <p:spPr>
          <a:xfrm>
            <a:off x="7116336" y="3423426"/>
            <a:ext cx="1300973" cy="254433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417309" y="1838092"/>
            <a:ext cx="2040673" cy="150541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receive  information via socket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build queue  (e.g. </a:t>
            </a:r>
            <a:r>
              <a:rPr lang="en-US" sz="1000" dirty="0" err="1" smtClean="0">
                <a:solidFill>
                  <a:schemeClr val="tx1"/>
                </a:solidFill>
              </a:rPr>
              <a:t>std</a:t>
            </a:r>
            <a:r>
              <a:rPr lang="en-US" sz="1000" dirty="0" smtClean="0">
                <a:solidFill>
                  <a:schemeClr val="tx1"/>
                </a:solidFill>
              </a:rPr>
              <a:t>::vector)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queue only available locally!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register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wait on condition so start </a:t>
            </a:r>
            <a:r>
              <a:rPr lang="en-US" sz="1000" dirty="0" err="1" smtClean="0">
                <a:solidFill>
                  <a:schemeClr val="tx1"/>
                </a:solidFill>
              </a:rPr>
              <a:t>mig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premigrate</a:t>
            </a:r>
            <a:r>
              <a:rPr lang="en-US" sz="1000" dirty="0" smtClean="0">
                <a:solidFill>
                  <a:schemeClr val="tx1"/>
                </a:solidFill>
              </a:rPr>
              <a:t>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sync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stub files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417309" y="3527499"/>
            <a:ext cx="2040673" cy="150541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receive  information via socket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build queue  (e.g. </a:t>
            </a:r>
            <a:r>
              <a:rPr lang="en-US" sz="1000" dirty="0" err="1" smtClean="0">
                <a:solidFill>
                  <a:schemeClr val="tx1"/>
                </a:solidFill>
              </a:rPr>
              <a:t>std</a:t>
            </a:r>
            <a:r>
              <a:rPr lang="en-US" sz="1000" dirty="0" smtClean="0">
                <a:solidFill>
                  <a:schemeClr val="tx1"/>
                </a:solidFill>
              </a:rPr>
              <a:t>::vector)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queue only available locally!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register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wait on condition so start </a:t>
            </a:r>
            <a:r>
              <a:rPr lang="en-US" sz="1000" dirty="0" err="1" smtClean="0">
                <a:solidFill>
                  <a:schemeClr val="tx1"/>
                </a:solidFill>
              </a:rPr>
              <a:t>mig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premigrate</a:t>
            </a:r>
            <a:r>
              <a:rPr lang="en-US" sz="1000" dirty="0" smtClean="0">
                <a:solidFill>
                  <a:schemeClr val="tx1"/>
                </a:solidFill>
              </a:rPr>
              <a:t>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sync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stub files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417309" y="5215052"/>
            <a:ext cx="2040673" cy="150541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4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receive  information via socket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build queue  (e.g. </a:t>
            </a:r>
            <a:r>
              <a:rPr lang="en-US" sz="1000" dirty="0" err="1" smtClean="0">
                <a:solidFill>
                  <a:schemeClr val="tx1"/>
                </a:solidFill>
              </a:rPr>
              <a:t>std</a:t>
            </a:r>
            <a:r>
              <a:rPr lang="en-US" sz="1000" dirty="0" smtClean="0">
                <a:solidFill>
                  <a:schemeClr val="tx1"/>
                </a:solidFill>
              </a:rPr>
              <a:t>::vector)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queue only available locally!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register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wait on condition so start </a:t>
            </a:r>
            <a:r>
              <a:rPr lang="en-US" sz="1000" dirty="0" err="1" smtClean="0">
                <a:solidFill>
                  <a:schemeClr val="tx1"/>
                </a:solidFill>
              </a:rPr>
              <a:t>mig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premigrate</a:t>
            </a:r>
            <a:r>
              <a:rPr lang="en-US" sz="1000" dirty="0" smtClean="0">
                <a:solidFill>
                  <a:schemeClr val="tx1"/>
                </a:solidFill>
              </a:rPr>
              <a:t>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sync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stub files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73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4</cp:revision>
  <dcterms:created xsi:type="dcterms:W3CDTF">2016-10-12T18:04:33Z</dcterms:created>
  <dcterms:modified xsi:type="dcterms:W3CDTF">2016-10-12T20:20:45Z</dcterms:modified>
</cp:coreProperties>
</file>