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82"/>
  </p:normalViewPr>
  <p:slideViewPr>
    <p:cSldViewPr snapToObjects="1">
      <p:cViewPr>
        <p:scale>
          <a:sx n="140" d="100"/>
          <a:sy n="140" d="100"/>
        </p:scale>
        <p:origin x="113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8713-2616-9F41-B691-879F9D62C53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D78-FAC6-8748-A314-49238C95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XFS </a:t>
            </a:r>
            <a:r>
              <a:rPr lang="en-US" dirty="0" err="1" smtClean="0"/>
              <a:t>dmapi</a:t>
            </a:r>
            <a:r>
              <a:rPr lang="en-US" dirty="0" smtClean="0"/>
              <a:t> vs. BDT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0" y="1124744"/>
            <a:ext cx="12192000" cy="1216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0" y="3212976"/>
            <a:ext cx="12192000" cy="2592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>
            <a:stCxn id="174" idx="1"/>
          </p:cNvCxnSpPr>
          <p:nvPr/>
        </p:nvCxnSpPr>
        <p:spPr>
          <a:xfrm flipH="1">
            <a:off x="4055740" y="2393547"/>
            <a:ext cx="2760" cy="29855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82" y="116632"/>
            <a:ext cx="10515600" cy="370598"/>
          </a:xfrm>
        </p:spPr>
        <p:txBody>
          <a:bodyPr>
            <a:no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igration – XFS DMAPI</a:t>
            </a:r>
            <a:endParaRPr lang="en-US" sz="2800" dirty="0"/>
          </a:p>
        </p:txBody>
      </p:sp>
      <p:sp>
        <p:nvSpPr>
          <p:cNvPr id="5" name="Frame 4"/>
          <p:cNvSpPr/>
          <p:nvPr/>
        </p:nvSpPr>
        <p:spPr>
          <a:xfrm>
            <a:off x="4793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394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1994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594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9195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2795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6396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996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33596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7197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0797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4398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47998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1598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5199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8799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62400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6000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69600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32013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768017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804021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840025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8760296" y="190959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937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5969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79985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320136" y="15495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5342" y="154955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35662" y="15402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5822" y="15402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96102" y="154955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41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XFS </a:t>
            </a:r>
            <a:r>
              <a:rPr lang="en-US" smtClean="0"/>
              <a:t>file system</a:t>
            </a:r>
            <a:endParaRPr lang="en-US"/>
          </a:p>
        </p:txBody>
      </p:sp>
      <p:sp>
        <p:nvSpPr>
          <p:cNvPr id="75" name="Frame 74"/>
          <p:cNvSpPr/>
          <p:nvPr/>
        </p:nvSpPr>
        <p:spPr>
          <a:xfrm>
            <a:off x="4793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ame 75"/>
          <p:cNvSpPr/>
          <p:nvPr/>
        </p:nvSpPr>
        <p:spPr>
          <a:xfrm>
            <a:off x="8394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Frame 76"/>
          <p:cNvSpPr/>
          <p:nvPr/>
        </p:nvSpPr>
        <p:spPr>
          <a:xfrm>
            <a:off x="11994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ame 77"/>
          <p:cNvSpPr/>
          <p:nvPr/>
        </p:nvSpPr>
        <p:spPr>
          <a:xfrm>
            <a:off x="15594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/>
          <p:cNvSpPr/>
          <p:nvPr/>
        </p:nvSpPr>
        <p:spPr>
          <a:xfrm>
            <a:off x="19195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ame 79"/>
          <p:cNvSpPr/>
          <p:nvPr/>
        </p:nvSpPr>
        <p:spPr>
          <a:xfrm>
            <a:off x="22795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ame 80"/>
          <p:cNvSpPr/>
          <p:nvPr/>
        </p:nvSpPr>
        <p:spPr>
          <a:xfrm>
            <a:off x="26396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ame 81"/>
          <p:cNvSpPr/>
          <p:nvPr/>
        </p:nvSpPr>
        <p:spPr>
          <a:xfrm>
            <a:off x="29996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ame 82"/>
          <p:cNvSpPr/>
          <p:nvPr/>
        </p:nvSpPr>
        <p:spPr>
          <a:xfrm>
            <a:off x="33596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ame 83"/>
          <p:cNvSpPr/>
          <p:nvPr/>
        </p:nvSpPr>
        <p:spPr>
          <a:xfrm>
            <a:off x="37197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ame 84"/>
          <p:cNvSpPr/>
          <p:nvPr/>
        </p:nvSpPr>
        <p:spPr>
          <a:xfrm>
            <a:off x="40797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ame 85"/>
          <p:cNvSpPr/>
          <p:nvPr/>
        </p:nvSpPr>
        <p:spPr>
          <a:xfrm>
            <a:off x="44398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ame 86"/>
          <p:cNvSpPr/>
          <p:nvPr/>
        </p:nvSpPr>
        <p:spPr>
          <a:xfrm>
            <a:off x="47998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ame 87"/>
          <p:cNvSpPr/>
          <p:nvPr/>
        </p:nvSpPr>
        <p:spPr>
          <a:xfrm>
            <a:off x="51598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ame 88"/>
          <p:cNvSpPr/>
          <p:nvPr/>
        </p:nvSpPr>
        <p:spPr>
          <a:xfrm>
            <a:off x="55199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ame 89"/>
          <p:cNvSpPr/>
          <p:nvPr/>
        </p:nvSpPr>
        <p:spPr>
          <a:xfrm>
            <a:off x="58799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Frame 90"/>
          <p:cNvSpPr/>
          <p:nvPr/>
        </p:nvSpPr>
        <p:spPr>
          <a:xfrm>
            <a:off x="62400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ame 91"/>
          <p:cNvSpPr/>
          <p:nvPr/>
        </p:nvSpPr>
        <p:spPr>
          <a:xfrm>
            <a:off x="66000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Frame 92"/>
          <p:cNvSpPr/>
          <p:nvPr/>
        </p:nvSpPr>
        <p:spPr>
          <a:xfrm>
            <a:off x="69600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Frame 93"/>
          <p:cNvSpPr/>
          <p:nvPr/>
        </p:nvSpPr>
        <p:spPr>
          <a:xfrm>
            <a:off x="732013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Frame 94"/>
          <p:cNvSpPr/>
          <p:nvPr/>
        </p:nvSpPr>
        <p:spPr>
          <a:xfrm>
            <a:off x="768017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Frame 95"/>
          <p:cNvSpPr/>
          <p:nvPr/>
        </p:nvSpPr>
        <p:spPr>
          <a:xfrm>
            <a:off x="804021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Frame 96"/>
          <p:cNvSpPr/>
          <p:nvPr/>
        </p:nvSpPr>
        <p:spPr>
          <a:xfrm>
            <a:off x="840025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Frame 97"/>
          <p:cNvSpPr/>
          <p:nvPr/>
        </p:nvSpPr>
        <p:spPr>
          <a:xfrm>
            <a:off x="8760296" y="39957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47937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9985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32013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55342" y="363573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323322" y="3621633"/>
            <a:ext cx="744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775822" y="36264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296102" y="363573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37" y="47206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LTFS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359696" y="4005064"/>
            <a:ext cx="360040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383730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719736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103811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463851" y="4005064"/>
            <a:ext cx="336005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719735" y="4005064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103810" y="4005064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463850" y="4014356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ame 120"/>
          <p:cNvSpPr/>
          <p:nvPr/>
        </p:nvSpPr>
        <p:spPr>
          <a:xfrm>
            <a:off x="479377" y="64347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79377" y="6444044"/>
            <a:ext cx="360040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9376" y="6444044"/>
            <a:ext cx="336006" cy="3507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5472" y="50851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153" name="Frame 152"/>
          <p:cNvSpPr/>
          <p:nvPr/>
        </p:nvSpPr>
        <p:spPr>
          <a:xfrm>
            <a:off x="333566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ame 153"/>
          <p:cNvSpPr/>
          <p:nvPr/>
        </p:nvSpPr>
        <p:spPr>
          <a:xfrm>
            <a:off x="369570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Frame 154"/>
          <p:cNvSpPr/>
          <p:nvPr/>
        </p:nvSpPr>
        <p:spPr>
          <a:xfrm>
            <a:off x="405574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Frame 155"/>
          <p:cNvSpPr/>
          <p:nvPr/>
        </p:nvSpPr>
        <p:spPr>
          <a:xfrm>
            <a:off x="4415781" y="5379125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473432" y="4900518"/>
            <a:ext cx="13454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ata_file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9148" y="32129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XFS </a:t>
            </a:r>
            <a:r>
              <a:rPr lang="en-US" smtClean="0"/>
              <a:t>file system</a:t>
            </a:r>
            <a:endParaRPr lang="en-US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1219586" y="5345018"/>
            <a:ext cx="912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169643" y="4975686"/>
            <a:ext cx="97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smtClean="0"/>
              <a:t>ym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85822" y="2595742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igration of file_2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39416" y="6444044"/>
            <a:ext cx="803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”virtually used”: no storage used but POSIX file system interface shows as available</a:t>
            </a:r>
            <a:endParaRPr lang="en-US" dirty="0"/>
          </a:p>
        </p:txBody>
      </p:sp>
      <p:sp>
        <p:nvSpPr>
          <p:cNvPr id="174" name="Left Brace 173"/>
          <p:cNvSpPr/>
          <p:nvPr/>
        </p:nvSpPr>
        <p:spPr>
          <a:xfrm rot="16200000">
            <a:off x="4029835" y="1623526"/>
            <a:ext cx="123915" cy="1416126"/>
          </a:xfrm>
          <a:prstGeom prst="leftBrace">
            <a:avLst>
              <a:gd name="adj1" fmla="val 8333"/>
              <a:gd name="adj2" fmla="val 47649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59696" y="36357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335661" y="501908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777763" y="501908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0" y="684670"/>
            <a:ext cx="12192000" cy="2096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82" y="116632"/>
            <a:ext cx="10515600" cy="370598"/>
          </a:xfrm>
        </p:spPr>
        <p:txBody>
          <a:bodyPr>
            <a:no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igration – BDT FUSE</a:t>
            </a:r>
            <a:endParaRPr lang="en-US" sz="2800" dirty="0"/>
          </a:p>
        </p:txBody>
      </p:sp>
      <p:sp>
        <p:nvSpPr>
          <p:cNvPr id="5" name="Frame 4"/>
          <p:cNvSpPr/>
          <p:nvPr/>
        </p:nvSpPr>
        <p:spPr>
          <a:xfrm>
            <a:off x="4793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394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1994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5594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9195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2795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6396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996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33596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7197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40797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4398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47998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1598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5199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8799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62400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6000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69600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32013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768017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804021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840025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8760296" y="135006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937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5969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79985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320136" y="9900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5342" y="9900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35662" y="980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75822" y="98072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96102" y="9900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440" y="692696"/>
            <a:ext cx="248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FUSE file system (virtual)</a:t>
            </a:r>
            <a:endParaRPr lang="en-US" dirty="0"/>
          </a:p>
        </p:txBody>
      </p:sp>
      <p:sp>
        <p:nvSpPr>
          <p:cNvPr id="121" name="Frame 120"/>
          <p:cNvSpPr/>
          <p:nvPr/>
        </p:nvSpPr>
        <p:spPr>
          <a:xfrm>
            <a:off x="479377" y="64347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79377" y="6444044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9376" y="6444044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85822" y="28436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igration of file_2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39416" y="6444044"/>
            <a:ext cx="801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”virtual blocks”: no storage used but POSIX file system interface shows as available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7937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937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3941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3941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19945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9945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55949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5949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1953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91953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2795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2795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6396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6396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996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996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335969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35969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71973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71973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40797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0797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4398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4398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7998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7998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15989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15989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51993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51993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58799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8799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62400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2400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6000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6000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96009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96009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320137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320136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68017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68017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804021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04021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840025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40025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8760296" y="135730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760295" y="135730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ame 181"/>
          <p:cNvSpPr/>
          <p:nvPr/>
        </p:nvSpPr>
        <p:spPr>
          <a:xfrm>
            <a:off x="4793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Frame 182"/>
          <p:cNvSpPr/>
          <p:nvPr/>
        </p:nvSpPr>
        <p:spPr>
          <a:xfrm>
            <a:off x="8394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ame 183"/>
          <p:cNvSpPr/>
          <p:nvPr/>
        </p:nvSpPr>
        <p:spPr>
          <a:xfrm>
            <a:off x="11994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Frame 184"/>
          <p:cNvSpPr/>
          <p:nvPr/>
        </p:nvSpPr>
        <p:spPr>
          <a:xfrm>
            <a:off x="15594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ame 185"/>
          <p:cNvSpPr/>
          <p:nvPr/>
        </p:nvSpPr>
        <p:spPr>
          <a:xfrm>
            <a:off x="19195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Frame 186"/>
          <p:cNvSpPr/>
          <p:nvPr/>
        </p:nvSpPr>
        <p:spPr>
          <a:xfrm>
            <a:off x="22795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ame 187"/>
          <p:cNvSpPr/>
          <p:nvPr/>
        </p:nvSpPr>
        <p:spPr>
          <a:xfrm>
            <a:off x="26396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ame 188"/>
          <p:cNvSpPr/>
          <p:nvPr/>
        </p:nvSpPr>
        <p:spPr>
          <a:xfrm>
            <a:off x="29996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Frame 189"/>
          <p:cNvSpPr/>
          <p:nvPr/>
        </p:nvSpPr>
        <p:spPr>
          <a:xfrm>
            <a:off x="33596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Frame 190"/>
          <p:cNvSpPr/>
          <p:nvPr/>
        </p:nvSpPr>
        <p:spPr>
          <a:xfrm>
            <a:off x="37197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Frame 191"/>
          <p:cNvSpPr/>
          <p:nvPr/>
        </p:nvSpPr>
        <p:spPr>
          <a:xfrm>
            <a:off x="40797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Frame 192"/>
          <p:cNvSpPr/>
          <p:nvPr/>
        </p:nvSpPr>
        <p:spPr>
          <a:xfrm>
            <a:off x="44398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Frame 193"/>
          <p:cNvSpPr/>
          <p:nvPr/>
        </p:nvSpPr>
        <p:spPr>
          <a:xfrm>
            <a:off x="47998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Frame 194"/>
          <p:cNvSpPr/>
          <p:nvPr/>
        </p:nvSpPr>
        <p:spPr>
          <a:xfrm>
            <a:off x="51598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Frame 195"/>
          <p:cNvSpPr/>
          <p:nvPr/>
        </p:nvSpPr>
        <p:spPr>
          <a:xfrm>
            <a:off x="55199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Frame 196"/>
          <p:cNvSpPr/>
          <p:nvPr/>
        </p:nvSpPr>
        <p:spPr>
          <a:xfrm>
            <a:off x="58799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Frame 197"/>
          <p:cNvSpPr/>
          <p:nvPr/>
        </p:nvSpPr>
        <p:spPr>
          <a:xfrm>
            <a:off x="62400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Frame 198"/>
          <p:cNvSpPr/>
          <p:nvPr/>
        </p:nvSpPr>
        <p:spPr>
          <a:xfrm>
            <a:off x="66000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Frame 199"/>
          <p:cNvSpPr/>
          <p:nvPr/>
        </p:nvSpPr>
        <p:spPr>
          <a:xfrm>
            <a:off x="69600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Frame 200"/>
          <p:cNvSpPr/>
          <p:nvPr/>
        </p:nvSpPr>
        <p:spPr>
          <a:xfrm>
            <a:off x="732013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Frame 201"/>
          <p:cNvSpPr/>
          <p:nvPr/>
        </p:nvSpPr>
        <p:spPr>
          <a:xfrm>
            <a:off x="768017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Frame 202"/>
          <p:cNvSpPr/>
          <p:nvPr/>
        </p:nvSpPr>
        <p:spPr>
          <a:xfrm>
            <a:off x="804021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Frame 203"/>
          <p:cNvSpPr/>
          <p:nvPr/>
        </p:nvSpPr>
        <p:spPr>
          <a:xfrm>
            <a:off x="840025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Frame 204"/>
          <p:cNvSpPr/>
          <p:nvPr/>
        </p:nvSpPr>
        <p:spPr>
          <a:xfrm>
            <a:off x="8760296" y="23581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7937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335969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79985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7320136" y="19981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44198" y="19981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file File_1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755188" y="19888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mtClean="0"/>
              <a:t>ata </a:t>
            </a:r>
            <a:r>
              <a:rPr lang="en-US" dirty="0" smtClean="0"/>
              <a:t>file File_3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7275468" y="19981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File_4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55441" y="1700808"/>
            <a:ext cx="1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45" name="Rectangle 444"/>
          <p:cNvSpPr/>
          <p:nvPr/>
        </p:nvSpPr>
        <p:spPr>
          <a:xfrm>
            <a:off x="0" y="3204950"/>
            <a:ext cx="12192000" cy="31043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ame 445"/>
          <p:cNvSpPr/>
          <p:nvPr/>
        </p:nvSpPr>
        <p:spPr>
          <a:xfrm>
            <a:off x="4546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7" name="Frame 446"/>
          <p:cNvSpPr/>
          <p:nvPr/>
        </p:nvSpPr>
        <p:spPr>
          <a:xfrm>
            <a:off x="8147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Frame 447"/>
          <p:cNvSpPr/>
          <p:nvPr/>
        </p:nvSpPr>
        <p:spPr>
          <a:xfrm>
            <a:off x="11747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Frame 448"/>
          <p:cNvSpPr/>
          <p:nvPr/>
        </p:nvSpPr>
        <p:spPr>
          <a:xfrm>
            <a:off x="15348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Frame 449"/>
          <p:cNvSpPr/>
          <p:nvPr/>
        </p:nvSpPr>
        <p:spPr>
          <a:xfrm>
            <a:off x="18948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Frame 450"/>
          <p:cNvSpPr/>
          <p:nvPr/>
        </p:nvSpPr>
        <p:spPr>
          <a:xfrm>
            <a:off x="22548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Frame 451"/>
          <p:cNvSpPr/>
          <p:nvPr/>
        </p:nvSpPr>
        <p:spPr>
          <a:xfrm>
            <a:off x="26149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Frame 452"/>
          <p:cNvSpPr/>
          <p:nvPr/>
        </p:nvSpPr>
        <p:spPr>
          <a:xfrm>
            <a:off x="29749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Frame 453"/>
          <p:cNvSpPr/>
          <p:nvPr/>
        </p:nvSpPr>
        <p:spPr>
          <a:xfrm>
            <a:off x="33350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5" name="Frame 454"/>
          <p:cNvSpPr/>
          <p:nvPr/>
        </p:nvSpPr>
        <p:spPr>
          <a:xfrm>
            <a:off x="36950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6" name="Frame 455"/>
          <p:cNvSpPr/>
          <p:nvPr/>
        </p:nvSpPr>
        <p:spPr>
          <a:xfrm>
            <a:off x="40550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7" name="Frame 456"/>
          <p:cNvSpPr/>
          <p:nvPr/>
        </p:nvSpPr>
        <p:spPr>
          <a:xfrm>
            <a:off x="44151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8" name="Frame 457"/>
          <p:cNvSpPr/>
          <p:nvPr/>
        </p:nvSpPr>
        <p:spPr>
          <a:xfrm>
            <a:off x="47751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9" name="Frame 458"/>
          <p:cNvSpPr/>
          <p:nvPr/>
        </p:nvSpPr>
        <p:spPr>
          <a:xfrm>
            <a:off x="51352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0" name="Frame 459"/>
          <p:cNvSpPr/>
          <p:nvPr/>
        </p:nvSpPr>
        <p:spPr>
          <a:xfrm>
            <a:off x="54952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1" name="Frame 460"/>
          <p:cNvSpPr/>
          <p:nvPr/>
        </p:nvSpPr>
        <p:spPr>
          <a:xfrm>
            <a:off x="58552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2" name="Frame 461"/>
          <p:cNvSpPr/>
          <p:nvPr/>
        </p:nvSpPr>
        <p:spPr>
          <a:xfrm>
            <a:off x="62153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3" name="Frame 462"/>
          <p:cNvSpPr/>
          <p:nvPr/>
        </p:nvSpPr>
        <p:spPr>
          <a:xfrm>
            <a:off x="65753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4" name="Frame 463"/>
          <p:cNvSpPr/>
          <p:nvPr/>
        </p:nvSpPr>
        <p:spPr>
          <a:xfrm>
            <a:off x="69354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5" name="Frame 464"/>
          <p:cNvSpPr/>
          <p:nvPr/>
        </p:nvSpPr>
        <p:spPr>
          <a:xfrm>
            <a:off x="729545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6" name="Frame 465"/>
          <p:cNvSpPr/>
          <p:nvPr/>
        </p:nvSpPr>
        <p:spPr>
          <a:xfrm>
            <a:off x="765549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7" name="Frame 466"/>
          <p:cNvSpPr/>
          <p:nvPr/>
        </p:nvSpPr>
        <p:spPr>
          <a:xfrm>
            <a:off x="801553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8" name="Frame 467"/>
          <p:cNvSpPr/>
          <p:nvPr/>
        </p:nvSpPr>
        <p:spPr>
          <a:xfrm>
            <a:off x="837557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Frame 468"/>
          <p:cNvSpPr/>
          <p:nvPr/>
        </p:nvSpPr>
        <p:spPr>
          <a:xfrm>
            <a:off x="8735616" y="3870340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0" name="Straight Connector 469"/>
          <p:cNvCxnSpPr/>
          <p:nvPr/>
        </p:nvCxnSpPr>
        <p:spPr>
          <a:xfrm>
            <a:off x="45469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flipV="1">
            <a:off x="333501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 flipV="1">
            <a:off x="477517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7295456" y="35103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430662" y="35103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File_1</a:t>
            </a:r>
            <a:endParaRPr lang="en-US" dirty="0"/>
          </a:p>
        </p:txBody>
      </p:sp>
      <p:sp>
        <p:nvSpPr>
          <p:cNvPr id="475" name="TextBox 474"/>
          <p:cNvSpPr txBox="1"/>
          <p:nvPr/>
        </p:nvSpPr>
        <p:spPr>
          <a:xfrm>
            <a:off x="3310982" y="35010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4751142" y="35010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File_3</a:t>
            </a:r>
            <a:endParaRPr lang="en-US" dirty="0"/>
          </a:p>
        </p:txBody>
      </p:sp>
      <p:sp>
        <p:nvSpPr>
          <p:cNvPr id="477" name="TextBox 476"/>
          <p:cNvSpPr txBox="1"/>
          <p:nvPr/>
        </p:nvSpPr>
        <p:spPr>
          <a:xfrm>
            <a:off x="7271422" y="351030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File_4</a:t>
            </a:r>
            <a:endParaRPr lang="en-US" dirty="0"/>
          </a:p>
        </p:txBody>
      </p:sp>
      <p:sp>
        <p:nvSpPr>
          <p:cNvPr id="478" name="TextBox 477"/>
          <p:cNvSpPr txBox="1"/>
          <p:nvPr/>
        </p:nvSpPr>
        <p:spPr>
          <a:xfrm>
            <a:off x="30760" y="3212976"/>
            <a:ext cx="2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FUSE file system (virtual)</a:t>
            </a:r>
            <a:endParaRPr lang="en-US" dirty="0"/>
          </a:p>
        </p:txBody>
      </p:sp>
      <p:cxnSp>
        <p:nvCxnSpPr>
          <p:cNvPr id="479" name="Straight Connector 478"/>
          <p:cNvCxnSpPr/>
          <p:nvPr/>
        </p:nvCxnSpPr>
        <p:spPr>
          <a:xfrm flipV="1">
            <a:off x="45469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45469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flipV="1">
            <a:off x="81473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81473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V="1">
            <a:off x="117477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117477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V="1">
            <a:off x="153481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153481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flipV="1">
            <a:off x="189485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189485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22548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22548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26149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26149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29749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29749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333501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333501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V="1">
            <a:off x="369505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369505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V="1">
            <a:off x="40550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40550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44151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44151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47751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47751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513521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513521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549525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549525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V="1">
            <a:off x="58552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8552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62153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2153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V="1">
            <a:off x="65753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>
            <a:off x="65753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693541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693541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V="1">
            <a:off x="7295457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7295456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765549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765549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801553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801553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V="1">
            <a:off x="837557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837557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8735616" y="3877580"/>
            <a:ext cx="360040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8735615" y="3877580"/>
            <a:ext cx="336006" cy="3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Frame 526"/>
          <p:cNvSpPr/>
          <p:nvPr/>
        </p:nvSpPr>
        <p:spPr>
          <a:xfrm>
            <a:off x="4546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8" name="Frame 527"/>
          <p:cNvSpPr/>
          <p:nvPr/>
        </p:nvSpPr>
        <p:spPr>
          <a:xfrm>
            <a:off x="8147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9" name="Frame 528"/>
          <p:cNvSpPr/>
          <p:nvPr/>
        </p:nvSpPr>
        <p:spPr>
          <a:xfrm>
            <a:off x="11747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0" name="Frame 529"/>
          <p:cNvSpPr/>
          <p:nvPr/>
        </p:nvSpPr>
        <p:spPr>
          <a:xfrm>
            <a:off x="15348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1" name="Frame 530"/>
          <p:cNvSpPr/>
          <p:nvPr/>
        </p:nvSpPr>
        <p:spPr>
          <a:xfrm>
            <a:off x="189485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2" name="Frame 531"/>
          <p:cNvSpPr/>
          <p:nvPr/>
        </p:nvSpPr>
        <p:spPr>
          <a:xfrm>
            <a:off x="22548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3" name="Frame 532"/>
          <p:cNvSpPr/>
          <p:nvPr/>
        </p:nvSpPr>
        <p:spPr>
          <a:xfrm>
            <a:off x="26149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4" name="Frame 533"/>
          <p:cNvSpPr/>
          <p:nvPr/>
        </p:nvSpPr>
        <p:spPr>
          <a:xfrm>
            <a:off x="29749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9" name="Frame 538"/>
          <p:cNvSpPr/>
          <p:nvPr/>
        </p:nvSpPr>
        <p:spPr>
          <a:xfrm>
            <a:off x="47751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0" name="Frame 539"/>
          <p:cNvSpPr/>
          <p:nvPr/>
        </p:nvSpPr>
        <p:spPr>
          <a:xfrm>
            <a:off x="51352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1" name="Frame 540"/>
          <p:cNvSpPr/>
          <p:nvPr/>
        </p:nvSpPr>
        <p:spPr>
          <a:xfrm>
            <a:off x="549525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2" name="Frame 541"/>
          <p:cNvSpPr/>
          <p:nvPr/>
        </p:nvSpPr>
        <p:spPr>
          <a:xfrm>
            <a:off x="58552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3" name="Frame 542"/>
          <p:cNvSpPr/>
          <p:nvPr/>
        </p:nvSpPr>
        <p:spPr>
          <a:xfrm>
            <a:off x="62153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4" name="Frame 543"/>
          <p:cNvSpPr/>
          <p:nvPr/>
        </p:nvSpPr>
        <p:spPr>
          <a:xfrm>
            <a:off x="65753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5" name="Frame 544"/>
          <p:cNvSpPr/>
          <p:nvPr/>
        </p:nvSpPr>
        <p:spPr>
          <a:xfrm>
            <a:off x="69354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6" name="Frame 545"/>
          <p:cNvSpPr/>
          <p:nvPr/>
        </p:nvSpPr>
        <p:spPr>
          <a:xfrm>
            <a:off x="729545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7" name="Frame 546"/>
          <p:cNvSpPr/>
          <p:nvPr/>
        </p:nvSpPr>
        <p:spPr>
          <a:xfrm>
            <a:off x="765549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8" name="Frame 547"/>
          <p:cNvSpPr/>
          <p:nvPr/>
        </p:nvSpPr>
        <p:spPr>
          <a:xfrm>
            <a:off x="801553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9" name="Frame 548"/>
          <p:cNvSpPr/>
          <p:nvPr/>
        </p:nvSpPr>
        <p:spPr>
          <a:xfrm>
            <a:off x="837557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0" name="Frame 549"/>
          <p:cNvSpPr/>
          <p:nvPr/>
        </p:nvSpPr>
        <p:spPr>
          <a:xfrm>
            <a:off x="8735616" y="487845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1" name="Straight Connector 550"/>
          <p:cNvCxnSpPr/>
          <p:nvPr/>
        </p:nvCxnSpPr>
        <p:spPr>
          <a:xfrm>
            <a:off x="45469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333501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flipV="1">
            <a:off x="477517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flipV="1">
            <a:off x="7295456" y="45184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/>
          <p:cNvSpPr txBox="1"/>
          <p:nvPr/>
        </p:nvSpPr>
        <p:spPr>
          <a:xfrm>
            <a:off x="419518" y="45184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file File_1</a:t>
            </a:r>
            <a:endParaRPr lang="en-US" dirty="0"/>
          </a:p>
        </p:txBody>
      </p:sp>
      <p:sp>
        <p:nvSpPr>
          <p:cNvPr id="557" name="TextBox 556"/>
          <p:cNvSpPr txBox="1"/>
          <p:nvPr/>
        </p:nvSpPr>
        <p:spPr>
          <a:xfrm>
            <a:off x="4730508" y="450912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smtClean="0"/>
              <a:t>ata </a:t>
            </a:r>
            <a:r>
              <a:rPr lang="en-US" dirty="0" smtClean="0"/>
              <a:t>file File_3</a:t>
            </a:r>
            <a:endParaRPr lang="en-US" dirty="0"/>
          </a:p>
        </p:txBody>
      </p:sp>
      <p:sp>
        <p:nvSpPr>
          <p:cNvPr id="558" name="TextBox 557"/>
          <p:cNvSpPr txBox="1"/>
          <p:nvPr/>
        </p:nvSpPr>
        <p:spPr>
          <a:xfrm>
            <a:off x="7250788" y="451841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File_4</a:t>
            </a:r>
            <a:endParaRPr lang="en-US" dirty="0"/>
          </a:p>
        </p:txBody>
      </p:sp>
      <p:sp>
        <p:nvSpPr>
          <p:cNvPr id="559" name="TextBox 558"/>
          <p:cNvSpPr txBox="1"/>
          <p:nvPr/>
        </p:nvSpPr>
        <p:spPr>
          <a:xfrm>
            <a:off x="30761" y="4221088"/>
            <a:ext cx="1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601" name="Frame 600"/>
          <p:cNvSpPr/>
          <p:nvPr/>
        </p:nvSpPr>
        <p:spPr>
          <a:xfrm>
            <a:off x="335969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2" name="Frame 601"/>
          <p:cNvSpPr/>
          <p:nvPr/>
        </p:nvSpPr>
        <p:spPr>
          <a:xfrm>
            <a:off x="371973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3" name="Frame 602"/>
          <p:cNvSpPr/>
          <p:nvPr/>
        </p:nvSpPr>
        <p:spPr>
          <a:xfrm>
            <a:off x="407977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4" name="Frame 603"/>
          <p:cNvSpPr/>
          <p:nvPr/>
        </p:nvSpPr>
        <p:spPr>
          <a:xfrm>
            <a:off x="4439816" y="5877272"/>
            <a:ext cx="360040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5" name="TextBox 624"/>
          <p:cNvSpPr txBox="1"/>
          <p:nvPr/>
        </p:nvSpPr>
        <p:spPr>
          <a:xfrm>
            <a:off x="55441" y="5219908"/>
            <a:ext cx="1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LTFS</a:t>
            </a:r>
            <a:endParaRPr lang="en-US" dirty="0"/>
          </a:p>
        </p:txBody>
      </p:sp>
      <p:cxnSp>
        <p:nvCxnSpPr>
          <p:cNvPr id="4" name="Straight Arrow Connector 3"/>
          <p:cNvCxnSpPr>
            <a:stCxn id="626" idx="1"/>
          </p:cNvCxnSpPr>
          <p:nvPr/>
        </p:nvCxnSpPr>
        <p:spPr>
          <a:xfrm>
            <a:off x="4045917" y="2826860"/>
            <a:ext cx="33859" cy="30504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315028" y="19888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</a:t>
            </a:r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622" name="TextBox 621"/>
          <p:cNvSpPr txBox="1"/>
          <p:nvPr/>
        </p:nvSpPr>
        <p:spPr>
          <a:xfrm>
            <a:off x="3315028" y="5373216"/>
            <a:ext cx="155683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ata file </a:t>
            </a:r>
            <a:r>
              <a:rPr lang="en-US" dirty="0" smtClean="0"/>
              <a:t>File_2</a:t>
            </a:r>
            <a:endParaRPr lang="en-US" dirty="0"/>
          </a:p>
        </p:txBody>
      </p:sp>
      <p:sp>
        <p:nvSpPr>
          <p:cNvPr id="626" name="Left Brace 625"/>
          <p:cNvSpPr/>
          <p:nvPr/>
        </p:nvSpPr>
        <p:spPr>
          <a:xfrm rot="16200000">
            <a:off x="4017059" y="2044064"/>
            <a:ext cx="125431" cy="1440160"/>
          </a:xfrm>
          <a:prstGeom prst="leftBrace">
            <a:avLst>
              <a:gd name="adj1" fmla="val 8333"/>
              <a:gd name="adj2" fmla="val 47649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3359696" y="55172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 flipV="1">
            <a:off x="4799856" y="55172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7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118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XFS dmapi vs. BDT Fuse</vt:lpstr>
      <vt:lpstr>migration – XFS DMAPI</vt:lpstr>
      <vt:lpstr>migration – BDT FUSE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XFS dmapi vs. BDT Fuse</dc:title>
  <dc:creator>Martin Petermann</dc:creator>
  <cp:lastModifiedBy>Martin Petermann</cp:lastModifiedBy>
  <cp:revision>21</cp:revision>
  <dcterms:created xsi:type="dcterms:W3CDTF">2016-04-19T19:13:08Z</dcterms:created>
  <dcterms:modified xsi:type="dcterms:W3CDTF">2016-07-07T14:00:05Z</dcterms:modified>
</cp:coreProperties>
</file>