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/>
    <p:restoredTop sz="94613"/>
  </p:normalViewPr>
  <p:slideViewPr>
    <p:cSldViewPr snapToGrid="0" snapToObjects="1" showGuides="1">
      <p:cViewPr varScale="1">
        <p:scale>
          <a:sx n="115" d="100"/>
          <a:sy n="115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7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6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8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1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0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1D18-9420-7E46-9FF5-EF309D8F8BAA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8350" y="1720840"/>
            <a:ext cx="8115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investigation if it is possible to use ”</a:t>
            </a:r>
            <a:r>
              <a:rPr lang="en-US" dirty="0" err="1" smtClean="0"/>
              <a:t>inotify</a:t>
            </a:r>
            <a:r>
              <a:rPr lang="en-US" dirty="0" smtClean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tape management </a:t>
            </a:r>
            <a:r>
              <a:rPr lang="mr-IN" dirty="0" smtClean="0"/>
              <a:t>–</a:t>
            </a:r>
            <a:r>
              <a:rPr lang="en-US" dirty="0" smtClean="0"/>
              <a:t> LTFS integration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asynchronous commands: migration command returns immediately after start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exception and error handling needs to be improved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termination handling not completely implemented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priorities of request and interception need to be improved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tracing and messaging should be handled by </a:t>
            </a:r>
            <a:r>
              <a:rPr lang="en-US" dirty="0" smtClean="0"/>
              <a:t>syslog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signal handling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configuration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status and statistics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reconciliation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8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Petermann</dc:creator>
  <cp:lastModifiedBy>Martin Petermann</cp:lastModifiedBy>
  <cp:revision>4</cp:revision>
  <dcterms:created xsi:type="dcterms:W3CDTF">2017-01-24T14:01:49Z</dcterms:created>
  <dcterms:modified xsi:type="dcterms:W3CDTF">2017-01-26T10:38:42Z</dcterms:modified>
</cp:coreProperties>
</file>