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0"/>
  </p:normalViewPr>
  <p:slideViewPr>
    <p:cSldViewPr snapToGrid="0" snapToObjects="1" showGuides="1">
      <p:cViewPr varScale="1">
        <p:scale>
          <a:sx n="168" d="100"/>
          <a:sy n="168" d="100"/>
        </p:scale>
        <p:origin x="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99EF-6218-CB44-96A2-77EA4956712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18AE-BA04-B941-99D6-E27A2859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0" y="876300"/>
            <a:ext cx="0" cy="59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Back End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1020397" y="0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Fuse Layer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8299" y="0"/>
            <a:ext cx="4514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definition of lock file names:</a:t>
            </a:r>
          </a:p>
          <a:p>
            <a:r>
              <a:rPr lang="en-US" sz="1400" dirty="0" smtClean="0"/>
              <a:t>&lt;fuse mount point&gt;/.cache/locks/&lt;</a:t>
            </a:r>
            <a:r>
              <a:rPr lang="en-US" sz="1400" dirty="0" err="1" smtClean="0"/>
              <a:t>inode</a:t>
            </a:r>
            <a:r>
              <a:rPr lang="en-US" sz="1400" dirty="0" smtClean="0"/>
              <a:t> number&gt;.[’</a:t>
            </a:r>
            <a:r>
              <a:rPr lang="en-US" sz="1400" dirty="0" err="1" smtClean="0"/>
              <a:t>m’|’f</a:t>
            </a:r>
            <a:r>
              <a:rPr lang="en-US" sz="1400" dirty="0" smtClean="0"/>
              <a:t>’]</a:t>
            </a:r>
          </a:p>
          <a:p>
            <a:r>
              <a:rPr lang="en-US" sz="1400" dirty="0" smtClean="0"/>
              <a:t>e.g.: ”/</a:t>
            </a:r>
            <a:r>
              <a:rPr lang="en-US" sz="1400" dirty="0" err="1" smtClean="0"/>
              <a:t>mnt</a:t>
            </a:r>
            <a:r>
              <a:rPr lang="en-US" sz="1400" dirty="0" smtClean="0"/>
              <a:t>/</a:t>
            </a:r>
            <a:r>
              <a:rPr lang="en-US" sz="1400" dirty="0" err="1" smtClean="0"/>
              <a:t>lxfs</a:t>
            </a:r>
            <a:r>
              <a:rPr lang="en-US" sz="1400" dirty="0" smtClean="0"/>
              <a:t>/.cache/locks/1003500.m”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4140" y="876300"/>
            <a:ext cx="57378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 backs:</a:t>
            </a:r>
          </a:p>
          <a:p>
            <a:pPr lvl="1"/>
            <a:r>
              <a:rPr lang="en-US" sz="1400" dirty="0" err="1" smtClean="0"/>
              <a:t>ltfsdm_open</a:t>
            </a:r>
            <a:r>
              <a:rPr lang="en-US" sz="1400" dirty="0" smtClean="0"/>
              <a:t>: </a:t>
            </a:r>
          </a:p>
          <a:p>
            <a:pPr lvl="2"/>
            <a:r>
              <a:rPr lang="en-US" sz="1400" dirty="0" smtClean="0"/>
              <a:t>opens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for </a:t>
            </a:r>
            <a:r>
              <a:rPr lang="en-US" sz="1400" b="1" dirty="0" smtClean="0"/>
              <a:t>shared</a:t>
            </a:r>
            <a:r>
              <a:rPr lang="en-US" sz="1400" dirty="0" smtClean="0"/>
              <a:t> locking (</a:t>
            </a:r>
            <a:r>
              <a:rPr lang="en-US" sz="1400" dirty="0" err="1" smtClean="0"/>
              <a:t>FuseLock</a:t>
            </a:r>
            <a:r>
              <a:rPr lang="en-US" sz="1400" dirty="0" smtClean="0"/>
              <a:t> constructor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/>
              <a:t>opens </a:t>
            </a:r>
            <a:r>
              <a:rPr lang="en-US" sz="1400" b="1" dirty="0"/>
              <a:t>”*.f”</a:t>
            </a:r>
            <a:r>
              <a:rPr lang="en-US" sz="1400" dirty="0"/>
              <a:t> for </a:t>
            </a:r>
            <a:r>
              <a:rPr lang="en-US" sz="1400" b="1" dirty="0"/>
              <a:t>exclusive</a:t>
            </a:r>
            <a:r>
              <a:rPr lang="en-US" sz="1400" dirty="0"/>
              <a:t> locking (</a:t>
            </a:r>
            <a:r>
              <a:rPr lang="en-US" sz="1400" dirty="0" err="1"/>
              <a:t>FuseLock</a:t>
            </a:r>
            <a:r>
              <a:rPr lang="en-US" sz="1400" dirty="0"/>
              <a:t> constructor)</a:t>
            </a:r>
          </a:p>
          <a:p>
            <a:endParaRPr lang="en-US" sz="1400" dirty="0" smtClean="0"/>
          </a:p>
          <a:p>
            <a:pPr lvl="1"/>
            <a:r>
              <a:rPr lang="en-US" sz="1400" dirty="0" err="1" smtClean="0"/>
              <a:t>ltfsdm_truncate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dirty="0" err="1" smtClean="0"/>
              <a:t>ltfsdm_ftruncate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dirty="0" err="1" smtClean="0"/>
              <a:t>ltfsdm_read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dirty="0" err="1" smtClean="0"/>
              <a:t>ltfsdm_write</a:t>
            </a:r>
            <a:r>
              <a:rPr lang="en-US" sz="1400" dirty="0" smtClean="0"/>
              <a:t>:</a:t>
            </a:r>
          </a:p>
          <a:p>
            <a:pPr lvl="2"/>
            <a:r>
              <a:rPr lang="en-US" sz="1400" b="1" dirty="0" smtClean="0"/>
              <a:t>shared</a:t>
            </a:r>
            <a:r>
              <a:rPr lang="en-US" sz="1400" dirty="0" smtClean="0"/>
              <a:t> lock on </a:t>
            </a:r>
            <a:r>
              <a:rPr lang="en-US" sz="1400" b="1" dirty="0" smtClean="0"/>
              <a:t>”*.m”</a:t>
            </a:r>
          </a:p>
          <a:p>
            <a:pPr lvl="2"/>
            <a:r>
              <a:rPr lang="en-US" sz="1400" dirty="0"/>
              <a:t>{</a:t>
            </a:r>
            <a:endParaRPr lang="en-US" sz="1400" dirty="0" smtClean="0"/>
          </a:p>
          <a:p>
            <a:pPr lvl="3"/>
            <a:r>
              <a:rPr lang="en-US" sz="1400" b="1" dirty="0" smtClean="0"/>
              <a:t>exclusive</a:t>
            </a:r>
            <a:r>
              <a:rPr lang="en-US" sz="1400" dirty="0" smtClean="0"/>
              <a:t> </a:t>
            </a:r>
            <a:r>
              <a:rPr lang="en-US" sz="1400" dirty="0" smtClean="0"/>
              <a:t>lock on </a:t>
            </a:r>
            <a:r>
              <a:rPr lang="en-US" sz="1400" b="1" dirty="0" smtClean="0"/>
              <a:t>”*.f”</a:t>
            </a:r>
          </a:p>
          <a:p>
            <a:pPr lvl="3"/>
            <a:r>
              <a:rPr lang="en-US" sz="1400" dirty="0" smtClean="0"/>
              <a:t>retrieves the migration state</a:t>
            </a:r>
          </a:p>
          <a:p>
            <a:pPr lvl="3"/>
            <a:r>
              <a:rPr lang="en-US" sz="1400" dirty="0" smtClean="0"/>
              <a:t>if migrated:</a:t>
            </a:r>
          </a:p>
          <a:p>
            <a:pPr lvl="4"/>
            <a:r>
              <a:rPr lang="en-US" sz="1400" b="1" dirty="0" smtClean="0"/>
              <a:t>release</a:t>
            </a:r>
            <a:r>
              <a:rPr lang="en-US" sz="1400" dirty="0" smtClean="0"/>
              <a:t> the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lock</a:t>
            </a:r>
          </a:p>
          <a:p>
            <a:pPr lvl="4"/>
            <a:r>
              <a:rPr lang="en-US" sz="1400" dirty="0" smtClean="0"/>
              <a:t>recall the file</a:t>
            </a:r>
          </a:p>
          <a:p>
            <a:pPr lvl="4"/>
            <a:r>
              <a:rPr lang="en-US" sz="1400" b="1" dirty="0" smtClean="0"/>
              <a:t>shared</a:t>
            </a:r>
            <a:r>
              <a:rPr lang="en-US" sz="1400" dirty="0" smtClean="0"/>
              <a:t> lock on </a:t>
            </a:r>
            <a:r>
              <a:rPr lang="en-US" sz="1400" b="1" dirty="0" smtClean="0"/>
              <a:t>”*.m”</a:t>
            </a:r>
          </a:p>
          <a:p>
            <a:pPr lvl="2"/>
            <a:r>
              <a:rPr lang="en-US" sz="1400" dirty="0" smtClean="0"/>
              <a:t>} (leaving scope: </a:t>
            </a:r>
            <a:r>
              <a:rPr lang="en-US" sz="1400" b="1" dirty="0" smtClean="0"/>
              <a:t>release</a:t>
            </a:r>
            <a:r>
              <a:rPr lang="en-US" sz="1400" dirty="0" smtClean="0"/>
              <a:t> the </a:t>
            </a:r>
            <a:r>
              <a:rPr lang="en-US" sz="1400" b="1" dirty="0" smtClean="0"/>
              <a:t>”*.f”</a:t>
            </a:r>
            <a:r>
              <a:rPr lang="en-US" sz="1400" dirty="0" smtClean="0"/>
              <a:t> </a:t>
            </a:r>
            <a:r>
              <a:rPr lang="en-US" sz="1400" dirty="0" smtClean="0"/>
              <a:t>lock)</a:t>
            </a:r>
            <a:endParaRPr lang="en-US" sz="1400" dirty="0" smtClean="0"/>
          </a:p>
          <a:p>
            <a:pPr lvl="2"/>
            <a:r>
              <a:rPr lang="en-US" sz="1400" dirty="0" smtClean="0"/>
              <a:t>continue with operation</a:t>
            </a:r>
          </a:p>
          <a:p>
            <a:pPr lvl="2"/>
            <a:r>
              <a:rPr lang="en-US" sz="1400" dirty="0" smtClean="0"/>
              <a:t>(leaving scope: </a:t>
            </a:r>
            <a:r>
              <a:rPr lang="en-US" sz="1400" b="1" dirty="0" smtClean="0"/>
              <a:t>release</a:t>
            </a:r>
            <a:r>
              <a:rPr lang="en-US" sz="1400" dirty="0" smtClean="0"/>
              <a:t> the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lock)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err="1" smtClean="0"/>
              <a:t>ltfsdm_release</a:t>
            </a:r>
            <a:r>
              <a:rPr lang="en-US" sz="1400" dirty="0" smtClean="0"/>
              <a:t>:</a:t>
            </a:r>
          </a:p>
          <a:p>
            <a:pPr lvl="2"/>
            <a:r>
              <a:rPr lang="en-US" sz="1400" dirty="0" smtClean="0"/>
              <a:t>delete </a:t>
            </a:r>
            <a:r>
              <a:rPr lang="en-US" sz="1400" dirty="0" err="1" smtClean="0"/>
              <a:t>FuseLock</a:t>
            </a:r>
            <a:r>
              <a:rPr lang="en-US" sz="1400" dirty="0" smtClean="0"/>
              <a:t> object </a:t>
            </a:r>
            <a:r>
              <a:rPr lang="en-US" sz="1400" dirty="0" smtClean="0"/>
              <a:t>of the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</a:t>
            </a:r>
            <a:r>
              <a:rPr lang="en-US" sz="1400" dirty="0" smtClean="0"/>
              <a:t>lock</a:t>
            </a:r>
          </a:p>
          <a:p>
            <a:pPr lvl="2"/>
            <a:r>
              <a:rPr lang="en-US" sz="1400" dirty="0"/>
              <a:t>delete </a:t>
            </a:r>
            <a:r>
              <a:rPr lang="en-US" sz="1400" dirty="0" err="1"/>
              <a:t>FuseLock</a:t>
            </a:r>
            <a:r>
              <a:rPr lang="en-US" sz="1400" dirty="0"/>
              <a:t> </a:t>
            </a:r>
            <a:r>
              <a:rPr lang="en-US" sz="1400"/>
              <a:t>object </a:t>
            </a:r>
            <a:r>
              <a:rPr lang="en-US" sz="1400" smtClean="0"/>
              <a:t>of the </a:t>
            </a:r>
            <a:r>
              <a:rPr lang="en-US" sz="1400" b="1" dirty="0" smtClean="0"/>
              <a:t>”*.f”</a:t>
            </a:r>
            <a:r>
              <a:rPr lang="en-US" sz="1400" dirty="0" smtClean="0"/>
              <a:t> lock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00436" y="4257964"/>
            <a:ext cx="2482714" cy="1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" y="1767006"/>
            <a:ext cx="57378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migration, selective recall, and transparent recall: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for the following operations:</a:t>
            </a:r>
            <a:r>
              <a:rPr lang="en-US" sz="1400" dirty="0"/>
              <a:t>	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change file attributes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stub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recall</a:t>
            </a:r>
          </a:p>
          <a:p>
            <a:endParaRPr lang="en-US" sz="1400" dirty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2"/>
            <a:r>
              <a:rPr lang="en-US" sz="1400" dirty="0" smtClean="0"/>
              <a:t>opens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for </a:t>
            </a:r>
            <a:r>
              <a:rPr lang="en-US" sz="1400" b="1" dirty="0" smtClean="0"/>
              <a:t>exclusive </a:t>
            </a:r>
            <a:r>
              <a:rPr lang="en-US" sz="1400" dirty="0" smtClean="0"/>
              <a:t>locking (</a:t>
            </a:r>
            <a:r>
              <a:rPr lang="en-US" sz="1400" dirty="0" err="1" smtClean="0"/>
              <a:t>FuseLock</a:t>
            </a:r>
            <a:r>
              <a:rPr lang="en-US" sz="1400" dirty="0" smtClean="0"/>
              <a:t> constructor)</a:t>
            </a:r>
          </a:p>
          <a:p>
            <a:pPr lvl="2"/>
            <a:r>
              <a:rPr lang="en-US" sz="1400" b="1" dirty="0" smtClean="0"/>
              <a:t>exclusive</a:t>
            </a:r>
            <a:r>
              <a:rPr lang="en-US" sz="1400" dirty="0" smtClean="0"/>
              <a:t> lock on </a:t>
            </a:r>
            <a:r>
              <a:rPr lang="en-US" sz="1400" b="1" dirty="0" smtClean="0"/>
              <a:t>”*.m”</a:t>
            </a:r>
          </a:p>
          <a:p>
            <a:pPr lvl="2"/>
            <a:r>
              <a:rPr lang="en-US" sz="1400" b="1" dirty="0" smtClean="0"/>
              <a:t>release</a:t>
            </a:r>
            <a:r>
              <a:rPr lang="en-US" sz="1400" dirty="0" smtClean="0"/>
              <a:t> the </a:t>
            </a:r>
            <a:r>
              <a:rPr lang="en-US" sz="1400" b="1" dirty="0" smtClean="0"/>
              <a:t>”*.m”</a:t>
            </a:r>
            <a:r>
              <a:rPr lang="en-US" sz="1400" dirty="0" smtClean="0"/>
              <a:t> lock</a:t>
            </a:r>
          </a:p>
          <a:p>
            <a:pPr lvl="2"/>
            <a:r>
              <a:rPr lang="en-US" sz="1400" dirty="0" smtClean="0"/>
              <a:t>delete </a:t>
            </a:r>
            <a:r>
              <a:rPr lang="en-US" sz="1400" dirty="0" err="1" smtClean="0"/>
              <a:t>FuseLock</a:t>
            </a:r>
            <a:r>
              <a:rPr lang="en-US" sz="1400" dirty="0" smtClean="0"/>
              <a:t> object</a:t>
            </a:r>
            <a:endParaRPr lang="en-US" sz="1400" b="1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03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2017-10-18T11:19:09Z</dcterms:created>
  <dcterms:modified xsi:type="dcterms:W3CDTF">2017-10-18T13:06:55Z</dcterms:modified>
</cp:coreProperties>
</file>