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13"/>
  </p:normalViewPr>
  <p:slideViewPr>
    <p:cSldViewPr snapToGrid="0" snapToObjects="1" showGuides="1">
      <p:cViewPr varScale="1">
        <p:scale>
          <a:sx n="115" d="100"/>
          <a:sy n="115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4C0A-7737-5745-B8E3-D9623747D70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E302-80B1-4C4C-BFDA-66AE7D99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0" y="541020"/>
            <a:ext cx="0" cy="428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340338" y="541020"/>
            <a:ext cx="7622" cy="575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36420" y="541020"/>
            <a:ext cx="0" cy="575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1540" y="17168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resident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43499" y="17168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premigrated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5458" y="17168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migrated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44" idx="1"/>
          </p:cNvCxnSpPr>
          <p:nvPr/>
        </p:nvCxnSpPr>
        <p:spPr>
          <a:xfrm flipV="1">
            <a:off x="2105891" y="890617"/>
            <a:ext cx="3346566" cy="5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65470" y="895927"/>
            <a:ext cx="3620654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05891" y="3617992"/>
            <a:ext cx="3620654" cy="9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65470" y="3627228"/>
            <a:ext cx="3620654" cy="9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05891" y="4994265"/>
            <a:ext cx="7880233" cy="9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105891" y="2256959"/>
            <a:ext cx="3620654" cy="9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65470" y="2266195"/>
            <a:ext cx="3620654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26545" y="2032000"/>
            <a:ext cx="638925" cy="44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5889" y="1112289"/>
            <a:ext cx="30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premigration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migrate -p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5470" y="1112289"/>
            <a:ext cx="248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stubbing: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migrate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4274" y="2475345"/>
            <a:ext cx="241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migrate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5890" y="3850666"/>
            <a:ext cx="280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recalling </a:t>
            </a:r>
            <a:r>
              <a:rPr lang="en-US" dirty="0" smtClean="0"/>
              <a:t>to </a:t>
            </a:r>
            <a:r>
              <a:rPr lang="en-US" dirty="0" smtClean="0"/>
              <a:t>resident state: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recall -r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5469" y="3854727"/>
            <a:ext cx="304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recalling </a:t>
            </a:r>
            <a:r>
              <a:rPr lang="en-US" dirty="0" smtClean="0"/>
              <a:t>to premigrated </a:t>
            </a:r>
            <a:r>
              <a:rPr lang="en-US" dirty="0" smtClean="0"/>
              <a:t>state,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transparent </a:t>
            </a:r>
            <a:r>
              <a:rPr lang="en-US" dirty="0" smtClean="0"/>
              <a:t>recall (read)</a:t>
            </a:r>
            <a:endParaRPr lang="en-US" dirty="0" smtClean="0"/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recall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4274" y="5227183"/>
            <a:ext cx="266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recalling </a:t>
            </a:r>
            <a:r>
              <a:rPr lang="en-US" dirty="0" smtClean="0"/>
              <a:t>to </a:t>
            </a:r>
            <a:r>
              <a:rPr lang="en-US" dirty="0" smtClean="0"/>
              <a:t>resident state,</a:t>
            </a:r>
          </a:p>
          <a:p>
            <a:r>
              <a:rPr lang="en-US" dirty="0" smtClean="0"/>
              <a:t>transparent recall (write)</a:t>
            </a:r>
            <a:endParaRPr lang="en-US" dirty="0" smtClean="0"/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ltfsdm recall -r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52457" y="668944"/>
            <a:ext cx="638925" cy="44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2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6</cp:revision>
  <dcterms:created xsi:type="dcterms:W3CDTF">2017-01-20T15:29:50Z</dcterms:created>
  <dcterms:modified xsi:type="dcterms:W3CDTF">2017-01-22T19:26:26Z</dcterms:modified>
</cp:coreProperties>
</file>