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/>
    <p:restoredTop sz="94682"/>
  </p:normalViewPr>
  <p:slideViewPr>
    <p:cSldViewPr snapToObjects="1">
      <p:cViewPr>
        <p:scale>
          <a:sx n="140" d="100"/>
          <a:sy n="14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8713-2616-9F41-B691-879F9D62C532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D78-FAC6-8748-A314-49238C95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9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8713-2616-9F41-B691-879F9D62C532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D78-FAC6-8748-A314-49238C95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8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8713-2616-9F41-B691-879F9D62C532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D78-FAC6-8748-A314-49238C95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3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8713-2616-9F41-B691-879F9D62C532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D78-FAC6-8748-A314-49238C95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8713-2616-9F41-B691-879F9D62C532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D78-FAC6-8748-A314-49238C95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8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8713-2616-9F41-B691-879F9D62C532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D78-FAC6-8748-A314-49238C95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2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8713-2616-9F41-B691-879F9D62C532}" type="datetimeFigureOut">
              <a:rPr lang="en-US" smtClean="0"/>
              <a:t>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D78-FAC6-8748-A314-49238C95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6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8713-2616-9F41-B691-879F9D62C532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D78-FAC6-8748-A314-49238C95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5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8713-2616-9F41-B691-879F9D62C532}" type="datetimeFigureOut">
              <a:rPr lang="en-US" smtClean="0"/>
              <a:t>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D78-FAC6-8748-A314-49238C95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2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8713-2616-9F41-B691-879F9D62C532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D78-FAC6-8748-A314-49238C95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8713-2616-9F41-B691-879F9D62C532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D78-FAC6-8748-A314-49238C95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38713-2616-9F41-B691-879F9D62C532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B3D78-FAC6-8748-A314-49238C95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6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XFS </a:t>
            </a:r>
            <a:r>
              <a:rPr lang="en-US" dirty="0" err="1" smtClean="0"/>
              <a:t>dmapi</a:t>
            </a:r>
            <a:r>
              <a:rPr lang="en-US" dirty="0" smtClean="0"/>
              <a:t> vs. BDT Fuse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/>
          <p:cNvSpPr/>
          <p:nvPr/>
        </p:nvSpPr>
        <p:spPr>
          <a:xfrm>
            <a:off x="0" y="1124744"/>
            <a:ext cx="12192000" cy="12168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0" y="3212976"/>
            <a:ext cx="12192000" cy="25922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Arrow Connector 167"/>
          <p:cNvCxnSpPr>
            <a:stCxn id="174" idx="1"/>
          </p:cNvCxnSpPr>
          <p:nvPr/>
        </p:nvCxnSpPr>
        <p:spPr>
          <a:xfrm flipH="1">
            <a:off x="4055740" y="2393547"/>
            <a:ext cx="2760" cy="298557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82" y="116632"/>
            <a:ext cx="10515600" cy="370598"/>
          </a:xfrm>
        </p:spPr>
        <p:txBody>
          <a:bodyPr>
            <a:noAutofit/>
          </a:bodyPr>
          <a:lstStyle/>
          <a:p>
            <a:r>
              <a:rPr lang="en-US" sz="2800" dirty="0"/>
              <a:t>m</a:t>
            </a:r>
            <a:r>
              <a:rPr lang="en-US" sz="2800" dirty="0" smtClean="0"/>
              <a:t>igration – XFS DMAPI</a:t>
            </a:r>
            <a:endParaRPr lang="en-US" sz="2800" dirty="0"/>
          </a:p>
        </p:txBody>
      </p:sp>
      <p:sp>
        <p:nvSpPr>
          <p:cNvPr id="5" name="Frame 4"/>
          <p:cNvSpPr/>
          <p:nvPr/>
        </p:nvSpPr>
        <p:spPr>
          <a:xfrm>
            <a:off x="47937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83941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119945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155949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191953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227957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263961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299965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335969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371973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407977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443981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479985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/>
          <p:cNvSpPr/>
          <p:nvPr/>
        </p:nvSpPr>
        <p:spPr>
          <a:xfrm>
            <a:off x="515989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/>
          <p:cNvSpPr/>
          <p:nvPr/>
        </p:nvSpPr>
        <p:spPr>
          <a:xfrm>
            <a:off x="551993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/>
          <p:cNvSpPr/>
          <p:nvPr/>
        </p:nvSpPr>
        <p:spPr>
          <a:xfrm>
            <a:off x="587997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/>
          <p:cNvSpPr/>
          <p:nvPr/>
        </p:nvSpPr>
        <p:spPr>
          <a:xfrm>
            <a:off x="624001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ame 21"/>
          <p:cNvSpPr/>
          <p:nvPr/>
        </p:nvSpPr>
        <p:spPr>
          <a:xfrm>
            <a:off x="660005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/>
          <p:cNvSpPr/>
          <p:nvPr/>
        </p:nvSpPr>
        <p:spPr>
          <a:xfrm>
            <a:off x="696009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23"/>
          <p:cNvSpPr/>
          <p:nvPr/>
        </p:nvSpPr>
        <p:spPr>
          <a:xfrm>
            <a:off x="732013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ame 24"/>
          <p:cNvSpPr/>
          <p:nvPr/>
        </p:nvSpPr>
        <p:spPr>
          <a:xfrm>
            <a:off x="768017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ame 25"/>
          <p:cNvSpPr/>
          <p:nvPr/>
        </p:nvSpPr>
        <p:spPr>
          <a:xfrm>
            <a:off x="804021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ame 26"/>
          <p:cNvSpPr/>
          <p:nvPr/>
        </p:nvSpPr>
        <p:spPr>
          <a:xfrm>
            <a:off x="840025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ame 27"/>
          <p:cNvSpPr/>
          <p:nvPr/>
        </p:nvSpPr>
        <p:spPr>
          <a:xfrm>
            <a:off x="876029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79376" y="154955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359696" y="154955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799856" y="154955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320136" y="154955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5342" y="154955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File_1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35662" y="154026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File_2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75822" y="154026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File_3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296102" y="154955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File_4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5441" y="11247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XFS </a:t>
            </a:r>
            <a:r>
              <a:rPr lang="en-US" smtClean="0"/>
              <a:t>file system</a:t>
            </a:r>
            <a:endParaRPr lang="en-US"/>
          </a:p>
        </p:txBody>
      </p:sp>
      <p:sp>
        <p:nvSpPr>
          <p:cNvPr id="75" name="Frame 74"/>
          <p:cNvSpPr/>
          <p:nvPr/>
        </p:nvSpPr>
        <p:spPr>
          <a:xfrm>
            <a:off x="47937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Frame 75"/>
          <p:cNvSpPr/>
          <p:nvPr/>
        </p:nvSpPr>
        <p:spPr>
          <a:xfrm>
            <a:off x="83941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Frame 76"/>
          <p:cNvSpPr/>
          <p:nvPr/>
        </p:nvSpPr>
        <p:spPr>
          <a:xfrm>
            <a:off x="119945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Frame 77"/>
          <p:cNvSpPr/>
          <p:nvPr/>
        </p:nvSpPr>
        <p:spPr>
          <a:xfrm>
            <a:off x="155949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ame 78"/>
          <p:cNvSpPr/>
          <p:nvPr/>
        </p:nvSpPr>
        <p:spPr>
          <a:xfrm>
            <a:off x="191953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Frame 79"/>
          <p:cNvSpPr/>
          <p:nvPr/>
        </p:nvSpPr>
        <p:spPr>
          <a:xfrm>
            <a:off x="227957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Frame 80"/>
          <p:cNvSpPr/>
          <p:nvPr/>
        </p:nvSpPr>
        <p:spPr>
          <a:xfrm>
            <a:off x="263961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Frame 81"/>
          <p:cNvSpPr/>
          <p:nvPr/>
        </p:nvSpPr>
        <p:spPr>
          <a:xfrm>
            <a:off x="299965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Frame 82"/>
          <p:cNvSpPr/>
          <p:nvPr/>
        </p:nvSpPr>
        <p:spPr>
          <a:xfrm>
            <a:off x="335969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Frame 83"/>
          <p:cNvSpPr/>
          <p:nvPr/>
        </p:nvSpPr>
        <p:spPr>
          <a:xfrm>
            <a:off x="371973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Frame 84"/>
          <p:cNvSpPr/>
          <p:nvPr/>
        </p:nvSpPr>
        <p:spPr>
          <a:xfrm>
            <a:off x="407977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Frame 85"/>
          <p:cNvSpPr/>
          <p:nvPr/>
        </p:nvSpPr>
        <p:spPr>
          <a:xfrm>
            <a:off x="443981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Frame 86"/>
          <p:cNvSpPr/>
          <p:nvPr/>
        </p:nvSpPr>
        <p:spPr>
          <a:xfrm>
            <a:off x="479985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Frame 87"/>
          <p:cNvSpPr/>
          <p:nvPr/>
        </p:nvSpPr>
        <p:spPr>
          <a:xfrm>
            <a:off x="515989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Frame 88"/>
          <p:cNvSpPr/>
          <p:nvPr/>
        </p:nvSpPr>
        <p:spPr>
          <a:xfrm>
            <a:off x="551993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Frame 89"/>
          <p:cNvSpPr/>
          <p:nvPr/>
        </p:nvSpPr>
        <p:spPr>
          <a:xfrm>
            <a:off x="587997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Frame 90"/>
          <p:cNvSpPr/>
          <p:nvPr/>
        </p:nvSpPr>
        <p:spPr>
          <a:xfrm>
            <a:off x="624001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Frame 91"/>
          <p:cNvSpPr/>
          <p:nvPr/>
        </p:nvSpPr>
        <p:spPr>
          <a:xfrm>
            <a:off x="660005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Frame 92"/>
          <p:cNvSpPr/>
          <p:nvPr/>
        </p:nvSpPr>
        <p:spPr>
          <a:xfrm>
            <a:off x="696009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Frame 93"/>
          <p:cNvSpPr/>
          <p:nvPr/>
        </p:nvSpPr>
        <p:spPr>
          <a:xfrm>
            <a:off x="732013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Frame 94"/>
          <p:cNvSpPr/>
          <p:nvPr/>
        </p:nvSpPr>
        <p:spPr>
          <a:xfrm>
            <a:off x="768017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Frame 95"/>
          <p:cNvSpPr/>
          <p:nvPr/>
        </p:nvSpPr>
        <p:spPr>
          <a:xfrm>
            <a:off x="804021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Frame 96"/>
          <p:cNvSpPr/>
          <p:nvPr/>
        </p:nvSpPr>
        <p:spPr>
          <a:xfrm>
            <a:off x="840025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Frame 97"/>
          <p:cNvSpPr/>
          <p:nvPr/>
        </p:nvSpPr>
        <p:spPr>
          <a:xfrm>
            <a:off x="876029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479376" y="363573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799856" y="363573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7320136" y="363573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55342" y="363573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File_1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323322" y="3621633"/>
            <a:ext cx="74411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File_2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775822" y="362644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File_3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7296102" y="363573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File_4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58637" y="472066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LTFS</a:t>
            </a:r>
            <a:endParaRPr lang="en-US" dirty="0"/>
          </a:p>
        </p:txBody>
      </p:sp>
      <p:cxnSp>
        <p:nvCxnSpPr>
          <p:cNvPr id="111" name="Straight Connector 110"/>
          <p:cNvCxnSpPr/>
          <p:nvPr/>
        </p:nvCxnSpPr>
        <p:spPr>
          <a:xfrm>
            <a:off x="3359696" y="4005064"/>
            <a:ext cx="360040" cy="3507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3383730" y="4005064"/>
            <a:ext cx="336005" cy="3507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719736" y="4005064"/>
            <a:ext cx="336005" cy="3507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4103811" y="4005064"/>
            <a:ext cx="336005" cy="3507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4463851" y="4005064"/>
            <a:ext cx="336005" cy="3507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3719735" y="4005064"/>
            <a:ext cx="336006" cy="3507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103810" y="4005064"/>
            <a:ext cx="336006" cy="3507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463850" y="4014356"/>
            <a:ext cx="336006" cy="3507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rame 120"/>
          <p:cNvSpPr/>
          <p:nvPr/>
        </p:nvSpPr>
        <p:spPr>
          <a:xfrm>
            <a:off x="479377" y="643475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479377" y="6444044"/>
            <a:ext cx="360040" cy="3507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479376" y="6444044"/>
            <a:ext cx="336006" cy="3507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75472" y="5085184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File_2</a:t>
            </a:r>
            <a:endParaRPr lang="en-US" dirty="0"/>
          </a:p>
        </p:txBody>
      </p:sp>
      <p:sp>
        <p:nvSpPr>
          <p:cNvPr id="153" name="Frame 152"/>
          <p:cNvSpPr/>
          <p:nvPr/>
        </p:nvSpPr>
        <p:spPr>
          <a:xfrm>
            <a:off x="3335661" y="5379125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4" name="Frame 153"/>
          <p:cNvSpPr/>
          <p:nvPr/>
        </p:nvSpPr>
        <p:spPr>
          <a:xfrm>
            <a:off x="3695701" y="5379125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5" name="Frame 154"/>
          <p:cNvSpPr/>
          <p:nvPr/>
        </p:nvSpPr>
        <p:spPr>
          <a:xfrm>
            <a:off x="4055741" y="5379125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6" name="Frame 155"/>
          <p:cNvSpPr/>
          <p:nvPr/>
        </p:nvSpPr>
        <p:spPr>
          <a:xfrm>
            <a:off x="4415781" y="5379125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473432" y="4900518"/>
            <a:ext cx="134540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ata_file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9148" y="321297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XFS </a:t>
            </a:r>
            <a:r>
              <a:rPr lang="en-US" smtClean="0"/>
              <a:t>file system</a:t>
            </a:r>
            <a:endParaRPr lang="en-US"/>
          </a:p>
        </p:txBody>
      </p:sp>
      <p:cxnSp>
        <p:nvCxnSpPr>
          <p:cNvPr id="162" name="Straight Arrow Connector 161"/>
          <p:cNvCxnSpPr/>
          <p:nvPr/>
        </p:nvCxnSpPr>
        <p:spPr>
          <a:xfrm>
            <a:off x="1219586" y="5345018"/>
            <a:ext cx="91209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1169643" y="4975686"/>
            <a:ext cx="97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smtClean="0"/>
              <a:t>ym</a:t>
            </a:r>
            <a:r>
              <a:rPr lang="en-US" dirty="0" smtClean="0"/>
              <a:t> link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85822" y="2595742"/>
            <a:ext cx="19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igration of file_2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839416" y="6444044"/>
            <a:ext cx="803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”virtually used”: no storage used but POSIX file system interface shows as available</a:t>
            </a:r>
            <a:endParaRPr lang="en-US" dirty="0"/>
          </a:p>
        </p:txBody>
      </p:sp>
      <p:sp>
        <p:nvSpPr>
          <p:cNvPr id="174" name="Left Brace 173"/>
          <p:cNvSpPr/>
          <p:nvPr/>
        </p:nvSpPr>
        <p:spPr>
          <a:xfrm rot="16200000">
            <a:off x="4029835" y="1623526"/>
            <a:ext cx="123915" cy="1416126"/>
          </a:xfrm>
          <a:prstGeom prst="leftBrace">
            <a:avLst>
              <a:gd name="adj1" fmla="val 8333"/>
              <a:gd name="adj2" fmla="val 47649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3359696" y="363573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3335661" y="5019085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4777763" y="5019085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10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/>
          <p:cNvSpPr/>
          <p:nvPr/>
        </p:nvSpPr>
        <p:spPr>
          <a:xfrm>
            <a:off x="0" y="684670"/>
            <a:ext cx="12192000" cy="2096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82" y="116632"/>
            <a:ext cx="10515600" cy="370598"/>
          </a:xfrm>
        </p:spPr>
        <p:txBody>
          <a:bodyPr>
            <a:noAutofit/>
          </a:bodyPr>
          <a:lstStyle/>
          <a:p>
            <a:r>
              <a:rPr lang="en-US" sz="2800" dirty="0"/>
              <a:t>m</a:t>
            </a:r>
            <a:r>
              <a:rPr lang="en-US" sz="2800" dirty="0" smtClean="0"/>
              <a:t>igration </a:t>
            </a:r>
            <a:r>
              <a:rPr lang="en-US" sz="2800" dirty="0" smtClean="0"/>
              <a:t>– FUSE</a:t>
            </a:r>
            <a:endParaRPr lang="en-US" sz="2800" dirty="0"/>
          </a:p>
        </p:txBody>
      </p:sp>
      <p:sp>
        <p:nvSpPr>
          <p:cNvPr id="5" name="Frame 4"/>
          <p:cNvSpPr/>
          <p:nvPr/>
        </p:nvSpPr>
        <p:spPr>
          <a:xfrm>
            <a:off x="47937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83941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119945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155949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191953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227957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263961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299965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335969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371973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407977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443981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479985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/>
          <p:cNvSpPr/>
          <p:nvPr/>
        </p:nvSpPr>
        <p:spPr>
          <a:xfrm>
            <a:off x="515989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/>
          <p:cNvSpPr/>
          <p:nvPr/>
        </p:nvSpPr>
        <p:spPr>
          <a:xfrm>
            <a:off x="551993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/>
          <p:cNvSpPr/>
          <p:nvPr/>
        </p:nvSpPr>
        <p:spPr>
          <a:xfrm>
            <a:off x="587997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/>
          <p:cNvSpPr/>
          <p:nvPr/>
        </p:nvSpPr>
        <p:spPr>
          <a:xfrm>
            <a:off x="624001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ame 21"/>
          <p:cNvSpPr/>
          <p:nvPr/>
        </p:nvSpPr>
        <p:spPr>
          <a:xfrm>
            <a:off x="660005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/>
          <p:cNvSpPr/>
          <p:nvPr/>
        </p:nvSpPr>
        <p:spPr>
          <a:xfrm>
            <a:off x="696009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23"/>
          <p:cNvSpPr/>
          <p:nvPr/>
        </p:nvSpPr>
        <p:spPr>
          <a:xfrm>
            <a:off x="732013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ame 24"/>
          <p:cNvSpPr/>
          <p:nvPr/>
        </p:nvSpPr>
        <p:spPr>
          <a:xfrm>
            <a:off x="768017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ame 25"/>
          <p:cNvSpPr/>
          <p:nvPr/>
        </p:nvSpPr>
        <p:spPr>
          <a:xfrm>
            <a:off x="804021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ame 26"/>
          <p:cNvSpPr/>
          <p:nvPr/>
        </p:nvSpPr>
        <p:spPr>
          <a:xfrm>
            <a:off x="840025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ame 27"/>
          <p:cNvSpPr/>
          <p:nvPr/>
        </p:nvSpPr>
        <p:spPr>
          <a:xfrm>
            <a:off x="876029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79376" y="990020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359696" y="990020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799856" y="990020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320136" y="990020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5342" y="99002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File_1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35662" y="98072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File_2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75822" y="98072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File_3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296102" y="99002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File_4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5440" y="692696"/>
            <a:ext cx="248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FUSE file system (virtual)</a:t>
            </a:r>
            <a:endParaRPr lang="en-US" dirty="0"/>
          </a:p>
        </p:txBody>
      </p:sp>
      <p:sp>
        <p:nvSpPr>
          <p:cNvPr id="121" name="Frame 120"/>
          <p:cNvSpPr/>
          <p:nvPr/>
        </p:nvSpPr>
        <p:spPr>
          <a:xfrm>
            <a:off x="479377" y="643475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479377" y="6444044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479376" y="6444044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85822" y="2843644"/>
            <a:ext cx="19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igration of file_2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839416" y="6444044"/>
            <a:ext cx="801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”virtual blocks”: no storage used but POSIX file system interface shows as available</a:t>
            </a:r>
            <a:endParaRPr lang="en-US" dirty="0"/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479377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79376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839417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839416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1199457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1199456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1559497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559496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19536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919535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2279576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279575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2639616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639615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2999656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2999655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3359697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3359696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3719736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3719735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4079776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4079775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4439816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439815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4799856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4799855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5159896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5159895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5519936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5519935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5879976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5879975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6240016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6240015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6600056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600055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6960096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6960095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7320137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7320136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7680176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7680175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V="1">
            <a:off x="8040216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8040215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8400256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8400255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8760296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8760295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Frame 181"/>
          <p:cNvSpPr/>
          <p:nvPr/>
        </p:nvSpPr>
        <p:spPr>
          <a:xfrm>
            <a:off x="47937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3" name="Frame 182"/>
          <p:cNvSpPr/>
          <p:nvPr/>
        </p:nvSpPr>
        <p:spPr>
          <a:xfrm>
            <a:off x="83941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4" name="Frame 183"/>
          <p:cNvSpPr/>
          <p:nvPr/>
        </p:nvSpPr>
        <p:spPr>
          <a:xfrm>
            <a:off x="119945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5" name="Frame 184"/>
          <p:cNvSpPr/>
          <p:nvPr/>
        </p:nvSpPr>
        <p:spPr>
          <a:xfrm>
            <a:off x="155949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6" name="Frame 185"/>
          <p:cNvSpPr/>
          <p:nvPr/>
        </p:nvSpPr>
        <p:spPr>
          <a:xfrm>
            <a:off x="191953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7" name="Frame 186"/>
          <p:cNvSpPr/>
          <p:nvPr/>
        </p:nvSpPr>
        <p:spPr>
          <a:xfrm>
            <a:off x="227957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8" name="Frame 187"/>
          <p:cNvSpPr/>
          <p:nvPr/>
        </p:nvSpPr>
        <p:spPr>
          <a:xfrm>
            <a:off x="263961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9" name="Frame 188"/>
          <p:cNvSpPr/>
          <p:nvPr/>
        </p:nvSpPr>
        <p:spPr>
          <a:xfrm>
            <a:off x="299965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0" name="Frame 189"/>
          <p:cNvSpPr/>
          <p:nvPr/>
        </p:nvSpPr>
        <p:spPr>
          <a:xfrm>
            <a:off x="335969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1" name="Frame 190"/>
          <p:cNvSpPr/>
          <p:nvPr/>
        </p:nvSpPr>
        <p:spPr>
          <a:xfrm>
            <a:off x="371973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2" name="Frame 191"/>
          <p:cNvSpPr/>
          <p:nvPr/>
        </p:nvSpPr>
        <p:spPr>
          <a:xfrm>
            <a:off x="407977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3" name="Frame 192"/>
          <p:cNvSpPr/>
          <p:nvPr/>
        </p:nvSpPr>
        <p:spPr>
          <a:xfrm>
            <a:off x="443981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4" name="Frame 193"/>
          <p:cNvSpPr/>
          <p:nvPr/>
        </p:nvSpPr>
        <p:spPr>
          <a:xfrm>
            <a:off x="479985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Frame 194"/>
          <p:cNvSpPr/>
          <p:nvPr/>
        </p:nvSpPr>
        <p:spPr>
          <a:xfrm>
            <a:off x="515989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6" name="Frame 195"/>
          <p:cNvSpPr/>
          <p:nvPr/>
        </p:nvSpPr>
        <p:spPr>
          <a:xfrm>
            <a:off x="551993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7" name="Frame 196"/>
          <p:cNvSpPr/>
          <p:nvPr/>
        </p:nvSpPr>
        <p:spPr>
          <a:xfrm>
            <a:off x="587997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8" name="Frame 197"/>
          <p:cNvSpPr/>
          <p:nvPr/>
        </p:nvSpPr>
        <p:spPr>
          <a:xfrm>
            <a:off x="624001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9" name="Frame 198"/>
          <p:cNvSpPr/>
          <p:nvPr/>
        </p:nvSpPr>
        <p:spPr>
          <a:xfrm>
            <a:off x="660005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0" name="Frame 199"/>
          <p:cNvSpPr/>
          <p:nvPr/>
        </p:nvSpPr>
        <p:spPr>
          <a:xfrm>
            <a:off x="696009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1" name="Frame 200"/>
          <p:cNvSpPr/>
          <p:nvPr/>
        </p:nvSpPr>
        <p:spPr>
          <a:xfrm>
            <a:off x="732013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2" name="Frame 201"/>
          <p:cNvSpPr/>
          <p:nvPr/>
        </p:nvSpPr>
        <p:spPr>
          <a:xfrm>
            <a:off x="768017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3" name="Frame 202"/>
          <p:cNvSpPr/>
          <p:nvPr/>
        </p:nvSpPr>
        <p:spPr>
          <a:xfrm>
            <a:off x="804021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4" name="Frame 203"/>
          <p:cNvSpPr/>
          <p:nvPr/>
        </p:nvSpPr>
        <p:spPr>
          <a:xfrm>
            <a:off x="840025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5" name="Frame 204"/>
          <p:cNvSpPr/>
          <p:nvPr/>
        </p:nvSpPr>
        <p:spPr>
          <a:xfrm>
            <a:off x="876029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6" name="Straight Connector 205"/>
          <p:cNvCxnSpPr/>
          <p:nvPr/>
        </p:nvCxnSpPr>
        <p:spPr>
          <a:xfrm>
            <a:off x="479376" y="199813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3359696" y="199813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4799856" y="199813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7320136" y="199813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444198" y="199813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 file File_1</a:t>
            </a:r>
            <a:endParaRPr lang="en-US" dirty="0"/>
          </a:p>
        </p:txBody>
      </p:sp>
      <p:sp>
        <p:nvSpPr>
          <p:cNvPr id="212" name="TextBox 211"/>
          <p:cNvSpPr txBox="1"/>
          <p:nvPr/>
        </p:nvSpPr>
        <p:spPr>
          <a:xfrm>
            <a:off x="4755188" y="198884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smtClean="0"/>
              <a:t>ata </a:t>
            </a:r>
            <a:r>
              <a:rPr lang="en-US" dirty="0" smtClean="0"/>
              <a:t>file File_3</a:t>
            </a:r>
            <a:endParaRPr lang="en-US" dirty="0"/>
          </a:p>
        </p:txBody>
      </p:sp>
      <p:sp>
        <p:nvSpPr>
          <p:cNvPr id="213" name="TextBox 212"/>
          <p:cNvSpPr txBox="1"/>
          <p:nvPr/>
        </p:nvSpPr>
        <p:spPr>
          <a:xfrm>
            <a:off x="7275468" y="199813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r>
              <a:rPr lang="en-US" smtClean="0"/>
              <a:t>ata file File_4</a:t>
            </a:r>
            <a:endParaRPr lang="en-US" dirty="0"/>
          </a:p>
        </p:txBody>
      </p:sp>
      <p:sp>
        <p:nvSpPr>
          <p:cNvPr id="214" name="TextBox 213"/>
          <p:cNvSpPr txBox="1"/>
          <p:nvPr/>
        </p:nvSpPr>
        <p:spPr>
          <a:xfrm>
            <a:off x="55441" y="1700808"/>
            <a:ext cx="172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445" name="Rectangle 444"/>
          <p:cNvSpPr/>
          <p:nvPr/>
        </p:nvSpPr>
        <p:spPr>
          <a:xfrm>
            <a:off x="0" y="3204950"/>
            <a:ext cx="12192000" cy="31043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Frame 445"/>
          <p:cNvSpPr/>
          <p:nvPr/>
        </p:nvSpPr>
        <p:spPr>
          <a:xfrm>
            <a:off x="45469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7" name="Frame 446"/>
          <p:cNvSpPr/>
          <p:nvPr/>
        </p:nvSpPr>
        <p:spPr>
          <a:xfrm>
            <a:off x="81473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8" name="Frame 447"/>
          <p:cNvSpPr/>
          <p:nvPr/>
        </p:nvSpPr>
        <p:spPr>
          <a:xfrm>
            <a:off x="117477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9" name="Frame 448"/>
          <p:cNvSpPr/>
          <p:nvPr/>
        </p:nvSpPr>
        <p:spPr>
          <a:xfrm>
            <a:off x="153481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0" name="Frame 449"/>
          <p:cNvSpPr/>
          <p:nvPr/>
        </p:nvSpPr>
        <p:spPr>
          <a:xfrm>
            <a:off x="189485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1" name="Frame 450"/>
          <p:cNvSpPr/>
          <p:nvPr/>
        </p:nvSpPr>
        <p:spPr>
          <a:xfrm>
            <a:off x="225489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2" name="Frame 451"/>
          <p:cNvSpPr/>
          <p:nvPr/>
        </p:nvSpPr>
        <p:spPr>
          <a:xfrm>
            <a:off x="261493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3" name="Frame 452"/>
          <p:cNvSpPr/>
          <p:nvPr/>
        </p:nvSpPr>
        <p:spPr>
          <a:xfrm>
            <a:off x="297497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4" name="Frame 453"/>
          <p:cNvSpPr/>
          <p:nvPr/>
        </p:nvSpPr>
        <p:spPr>
          <a:xfrm>
            <a:off x="333501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5" name="Frame 454"/>
          <p:cNvSpPr/>
          <p:nvPr/>
        </p:nvSpPr>
        <p:spPr>
          <a:xfrm>
            <a:off x="369505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6" name="Frame 455"/>
          <p:cNvSpPr/>
          <p:nvPr/>
        </p:nvSpPr>
        <p:spPr>
          <a:xfrm>
            <a:off x="405509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7" name="Frame 456"/>
          <p:cNvSpPr/>
          <p:nvPr/>
        </p:nvSpPr>
        <p:spPr>
          <a:xfrm>
            <a:off x="441513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8" name="Frame 457"/>
          <p:cNvSpPr/>
          <p:nvPr/>
        </p:nvSpPr>
        <p:spPr>
          <a:xfrm>
            <a:off x="477517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9" name="Frame 458"/>
          <p:cNvSpPr/>
          <p:nvPr/>
        </p:nvSpPr>
        <p:spPr>
          <a:xfrm>
            <a:off x="513521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0" name="Frame 459"/>
          <p:cNvSpPr/>
          <p:nvPr/>
        </p:nvSpPr>
        <p:spPr>
          <a:xfrm>
            <a:off x="549525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1" name="Frame 460"/>
          <p:cNvSpPr/>
          <p:nvPr/>
        </p:nvSpPr>
        <p:spPr>
          <a:xfrm>
            <a:off x="585529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2" name="Frame 461"/>
          <p:cNvSpPr/>
          <p:nvPr/>
        </p:nvSpPr>
        <p:spPr>
          <a:xfrm>
            <a:off x="621533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3" name="Frame 462"/>
          <p:cNvSpPr/>
          <p:nvPr/>
        </p:nvSpPr>
        <p:spPr>
          <a:xfrm>
            <a:off x="657537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4" name="Frame 463"/>
          <p:cNvSpPr/>
          <p:nvPr/>
        </p:nvSpPr>
        <p:spPr>
          <a:xfrm>
            <a:off x="693541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5" name="Frame 464"/>
          <p:cNvSpPr/>
          <p:nvPr/>
        </p:nvSpPr>
        <p:spPr>
          <a:xfrm>
            <a:off x="729545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6" name="Frame 465"/>
          <p:cNvSpPr/>
          <p:nvPr/>
        </p:nvSpPr>
        <p:spPr>
          <a:xfrm>
            <a:off x="765549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7" name="Frame 466"/>
          <p:cNvSpPr/>
          <p:nvPr/>
        </p:nvSpPr>
        <p:spPr>
          <a:xfrm>
            <a:off x="801553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8" name="Frame 467"/>
          <p:cNvSpPr/>
          <p:nvPr/>
        </p:nvSpPr>
        <p:spPr>
          <a:xfrm>
            <a:off x="837557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9" name="Frame 468"/>
          <p:cNvSpPr/>
          <p:nvPr/>
        </p:nvSpPr>
        <p:spPr>
          <a:xfrm>
            <a:off x="873561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70" name="Straight Connector 469"/>
          <p:cNvCxnSpPr/>
          <p:nvPr/>
        </p:nvCxnSpPr>
        <p:spPr>
          <a:xfrm>
            <a:off x="454696" y="3510300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/>
          <p:cNvCxnSpPr/>
          <p:nvPr/>
        </p:nvCxnSpPr>
        <p:spPr>
          <a:xfrm flipV="1">
            <a:off x="3335016" y="3510300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/>
          <p:cNvCxnSpPr/>
          <p:nvPr/>
        </p:nvCxnSpPr>
        <p:spPr>
          <a:xfrm flipV="1">
            <a:off x="4775176" y="3510300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 flipV="1">
            <a:off x="7295456" y="3510300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TextBox 473"/>
          <p:cNvSpPr txBox="1"/>
          <p:nvPr/>
        </p:nvSpPr>
        <p:spPr>
          <a:xfrm>
            <a:off x="430662" y="351030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File_1</a:t>
            </a:r>
            <a:endParaRPr lang="en-US" dirty="0"/>
          </a:p>
        </p:txBody>
      </p:sp>
      <p:sp>
        <p:nvSpPr>
          <p:cNvPr id="475" name="TextBox 474"/>
          <p:cNvSpPr txBox="1"/>
          <p:nvPr/>
        </p:nvSpPr>
        <p:spPr>
          <a:xfrm>
            <a:off x="3310982" y="350100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File_2</a:t>
            </a:r>
            <a:endParaRPr lang="en-US" dirty="0"/>
          </a:p>
        </p:txBody>
      </p:sp>
      <p:sp>
        <p:nvSpPr>
          <p:cNvPr id="476" name="TextBox 475"/>
          <p:cNvSpPr txBox="1"/>
          <p:nvPr/>
        </p:nvSpPr>
        <p:spPr>
          <a:xfrm>
            <a:off x="4751142" y="350100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File_3</a:t>
            </a:r>
            <a:endParaRPr lang="en-US" dirty="0"/>
          </a:p>
        </p:txBody>
      </p:sp>
      <p:sp>
        <p:nvSpPr>
          <p:cNvPr id="477" name="TextBox 476"/>
          <p:cNvSpPr txBox="1"/>
          <p:nvPr/>
        </p:nvSpPr>
        <p:spPr>
          <a:xfrm>
            <a:off x="7271422" y="351030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File_4</a:t>
            </a:r>
            <a:endParaRPr lang="en-US" dirty="0"/>
          </a:p>
        </p:txBody>
      </p:sp>
      <p:sp>
        <p:nvSpPr>
          <p:cNvPr id="478" name="TextBox 477"/>
          <p:cNvSpPr txBox="1"/>
          <p:nvPr/>
        </p:nvSpPr>
        <p:spPr>
          <a:xfrm>
            <a:off x="30760" y="3212976"/>
            <a:ext cx="2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FUSE file system (virtual)</a:t>
            </a:r>
            <a:endParaRPr lang="en-US" dirty="0"/>
          </a:p>
        </p:txBody>
      </p:sp>
      <p:cxnSp>
        <p:nvCxnSpPr>
          <p:cNvPr id="479" name="Straight Connector 478"/>
          <p:cNvCxnSpPr/>
          <p:nvPr/>
        </p:nvCxnSpPr>
        <p:spPr>
          <a:xfrm flipV="1">
            <a:off x="454697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/>
          <p:cNvCxnSpPr/>
          <p:nvPr/>
        </p:nvCxnSpPr>
        <p:spPr>
          <a:xfrm>
            <a:off x="454696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 flipV="1">
            <a:off x="814737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/>
          <p:nvPr/>
        </p:nvCxnSpPr>
        <p:spPr>
          <a:xfrm>
            <a:off x="814736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/>
          <p:cNvCxnSpPr/>
          <p:nvPr/>
        </p:nvCxnSpPr>
        <p:spPr>
          <a:xfrm flipV="1">
            <a:off x="1174777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/>
          <p:cNvCxnSpPr/>
          <p:nvPr/>
        </p:nvCxnSpPr>
        <p:spPr>
          <a:xfrm>
            <a:off x="1174776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/>
          <p:nvPr/>
        </p:nvCxnSpPr>
        <p:spPr>
          <a:xfrm flipV="1">
            <a:off x="1534817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/>
          <p:nvPr/>
        </p:nvCxnSpPr>
        <p:spPr>
          <a:xfrm>
            <a:off x="1534816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/>
          <p:cNvCxnSpPr/>
          <p:nvPr/>
        </p:nvCxnSpPr>
        <p:spPr>
          <a:xfrm flipV="1">
            <a:off x="1894856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/>
          <p:nvPr/>
        </p:nvCxnSpPr>
        <p:spPr>
          <a:xfrm>
            <a:off x="1894855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2254896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2254895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 flipV="1">
            <a:off x="2614936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/>
          <p:nvPr/>
        </p:nvCxnSpPr>
        <p:spPr>
          <a:xfrm>
            <a:off x="2614935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 flipV="1">
            <a:off x="2974976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>
            <a:off x="2974975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3335017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/>
          <p:nvPr/>
        </p:nvCxnSpPr>
        <p:spPr>
          <a:xfrm>
            <a:off x="3335016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>
          <a:xfrm flipV="1">
            <a:off x="3695056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/>
          <p:nvPr/>
        </p:nvCxnSpPr>
        <p:spPr>
          <a:xfrm>
            <a:off x="3695055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/>
          <p:nvPr/>
        </p:nvCxnSpPr>
        <p:spPr>
          <a:xfrm flipV="1">
            <a:off x="4055096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/>
          <p:cNvCxnSpPr/>
          <p:nvPr/>
        </p:nvCxnSpPr>
        <p:spPr>
          <a:xfrm>
            <a:off x="4055095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/>
          <p:cNvCxnSpPr/>
          <p:nvPr/>
        </p:nvCxnSpPr>
        <p:spPr>
          <a:xfrm flipV="1">
            <a:off x="4415136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/>
          <p:cNvCxnSpPr/>
          <p:nvPr/>
        </p:nvCxnSpPr>
        <p:spPr>
          <a:xfrm>
            <a:off x="4415135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/>
          <p:cNvCxnSpPr/>
          <p:nvPr/>
        </p:nvCxnSpPr>
        <p:spPr>
          <a:xfrm flipV="1">
            <a:off x="4775176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/>
          <p:nvPr/>
        </p:nvCxnSpPr>
        <p:spPr>
          <a:xfrm>
            <a:off x="4775175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>
          <a:xfrm flipV="1">
            <a:off x="5135216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/>
          <p:cNvCxnSpPr/>
          <p:nvPr/>
        </p:nvCxnSpPr>
        <p:spPr>
          <a:xfrm>
            <a:off x="5135215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/>
          <p:cNvCxnSpPr/>
          <p:nvPr/>
        </p:nvCxnSpPr>
        <p:spPr>
          <a:xfrm flipV="1">
            <a:off x="5495256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/>
          <p:cNvCxnSpPr/>
          <p:nvPr/>
        </p:nvCxnSpPr>
        <p:spPr>
          <a:xfrm>
            <a:off x="5495255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/>
          <p:nvPr/>
        </p:nvCxnSpPr>
        <p:spPr>
          <a:xfrm flipV="1">
            <a:off x="5855296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>
            <a:off x="5855295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 flipV="1">
            <a:off x="6215336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/>
          <p:cNvCxnSpPr/>
          <p:nvPr/>
        </p:nvCxnSpPr>
        <p:spPr>
          <a:xfrm>
            <a:off x="6215335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/>
          <p:cNvCxnSpPr/>
          <p:nvPr/>
        </p:nvCxnSpPr>
        <p:spPr>
          <a:xfrm flipV="1">
            <a:off x="6575376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/>
          <p:cNvCxnSpPr/>
          <p:nvPr/>
        </p:nvCxnSpPr>
        <p:spPr>
          <a:xfrm>
            <a:off x="6575375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/>
          <p:cNvCxnSpPr/>
          <p:nvPr/>
        </p:nvCxnSpPr>
        <p:spPr>
          <a:xfrm flipV="1">
            <a:off x="6935416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/>
          <p:cNvCxnSpPr/>
          <p:nvPr/>
        </p:nvCxnSpPr>
        <p:spPr>
          <a:xfrm>
            <a:off x="6935415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/>
          <p:cNvCxnSpPr/>
          <p:nvPr/>
        </p:nvCxnSpPr>
        <p:spPr>
          <a:xfrm flipV="1">
            <a:off x="7295457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/>
          <p:cNvCxnSpPr/>
          <p:nvPr/>
        </p:nvCxnSpPr>
        <p:spPr>
          <a:xfrm>
            <a:off x="7295456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/>
          <p:cNvCxnSpPr/>
          <p:nvPr/>
        </p:nvCxnSpPr>
        <p:spPr>
          <a:xfrm flipV="1">
            <a:off x="7655496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/>
          <p:cNvCxnSpPr/>
          <p:nvPr/>
        </p:nvCxnSpPr>
        <p:spPr>
          <a:xfrm>
            <a:off x="7655495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/>
          <p:nvPr/>
        </p:nvCxnSpPr>
        <p:spPr>
          <a:xfrm flipV="1">
            <a:off x="8015536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/>
          <p:cNvCxnSpPr/>
          <p:nvPr/>
        </p:nvCxnSpPr>
        <p:spPr>
          <a:xfrm>
            <a:off x="8015535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/>
          <p:cNvCxnSpPr/>
          <p:nvPr/>
        </p:nvCxnSpPr>
        <p:spPr>
          <a:xfrm flipV="1">
            <a:off x="8375576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>
            <a:off x="8375575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V="1">
            <a:off x="8735616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/>
          <p:cNvCxnSpPr/>
          <p:nvPr/>
        </p:nvCxnSpPr>
        <p:spPr>
          <a:xfrm>
            <a:off x="8735615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Frame 526"/>
          <p:cNvSpPr/>
          <p:nvPr/>
        </p:nvSpPr>
        <p:spPr>
          <a:xfrm>
            <a:off x="454696" y="487845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8" name="Frame 527"/>
          <p:cNvSpPr/>
          <p:nvPr/>
        </p:nvSpPr>
        <p:spPr>
          <a:xfrm>
            <a:off x="814736" y="487845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9" name="Frame 528"/>
          <p:cNvSpPr/>
          <p:nvPr/>
        </p:nvSpPr>
        <p:spPr>
          <a:xfrm>
            <a:off x="1174776" y="487845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0" name="Frame 529"/>
          <p:cNvSpPr/>
          <p:nvPr/>
        </p:nvSpPr>
        <p:spPr>
          <a:xfrm>
            <a:off x="1534816" y="487845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1" name="Frame 530"/>
          <p:cNvSpPr/>
          <p:nvPr/>
        </p:nvSpPr>
        <p:spPr>
          <a:xfrm>
            <a:off x="1894856" y="487845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2" name="Frame 531"/>
          <p:cNvSpPr/>
          <p:nvPr/>
        </p:nvSpPr>
        <p:spPr>
          <a:xfrm>
            <a:off x="2254896" y="487845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3" name="Frame 532"/>
          <p:cNvSpPr/>
          <p:nvPr/>
        </p:nvSpPr>
        <p:spPr>
          <a:xfrm>
            <a:off x="2614936" y="487845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4" name="Frame 533"/>
          <p:cNvSpPr/>
          <p:nvPr/>
        </p:nvSpPr>
        <p:spPr>
          <a:xfrm>
            <a:off x="2974976" y="487845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9" name="Frame 538"/>
          <p:cNvSpPr/>
          <p:nvPr/>
        </p:nvSpPr>
        <p:spPr>
          <a:xfrm>
            <a:off x="4775176" y="487845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0" name="Frame 539"/>
          <p:cNvSpPr/>
          <p:nvPr/>
        </p:nvSpPr>
        <p:spPr>
          <a:xfrm>
            <a:off x="5135216" y="487845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1" name="Frame 540"/>
          <p:cNvSpPr/>
          <p:nvPr/>
        </p:nvSpPr>
        <p:spPr>
          <a:xfrm>
            <a:off x="5495256" y="487845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2" name="Frame 541"/>
          <p:cNvSpPr/>
          <p:nvPr/>
        </p:nvSpPr>
        <p:spPr>
          <a:xfrm>
            <a:off x="5855296" y="487845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3" name="Frame 542"/>
          <p:cNvSpPr/>
          <p:nvPr/>
        </p:nvSpPr>
        <p:spPr>
          <a:xfrm>
            <a:off x="6215336" y="487845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4" name="Frame 543"/>
          <p:cNvSpPr/>
          <p:nvPr/>
        </p:nvSpPr>
        <p:spPr>
          <a:xfrm>
            <a:off x="6575376" y="487845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5" name="Frame 544"/>
          <p:cNvSpPr/>
          <p:nvPr/>
        </p:nvSpPr>
        <p:spPr>
          <a:xfrm>
            <a:off x="6935416" y="487845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6" name="Frame 545"/>
          <p:cNvSpPr/>
          <p:nvPr/>
        </p:nvSpPr>
        <p:spPr>
          <a:xfrm>
            <a:off x="7295456" y="487845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7" name="Frame 546"/>
          <p:cNvSpPr/>
          <p:nvPr/>
        </p:nvSpPr>
        <p:spPr>
          <a:xfrm>
            <a:off x="7655496" y="487845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8" name="Frame 547"/>
          <p:cNvSpPr/>
          <p:nvPr/>
        </p:nvSpPr>
        <p:spPr>
          <a:xfrm>
            <a:off x="8015536" y="487845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9" name="Frame 548"/>
          <p:cNvSpPr/>
          <p:nvPr/>
        </p:nvSpPr>
        <p:spPr>
          <a:xfrm>
            <a:off x="8375576" y="487845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0" name="Frame 549"/>
          <p:cNvSpPr/>
          <p:nvPr/>
        </p:nvSpPr>
        <p:spPr>
          <a:xfrm>
            <a:off x="8735616" y="487845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51" name="Straight Connector 550"/>
          <p:cNvCxnSpPr/>
          <p:nvPr/>
        </p:nvCxnSpPr>
        <p:spPr>
          <a:xfrm>
            <a:off x="454696" y="451841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/>
          <p:nvPr/>
        </p:nvCxnSpPr>
        <p:spPr>
          <a:xfrm flipV="1">
            <a:off x="3335016" y="451841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/>
          <p:nvPr/>
        </p:nvCxnSpPr>
        <p:spPr>
          <a:xfrm flipV="1">
            <a:off x="4775176" y="451841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 flipV="1">
            <a:off x="7295456" y="451841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TextBox 554"/>
          <p:cNvSpPr txBox="1"/>
          <p:nvPr/>
        </p:nvSpPr>
        <p:spPr>
          <a:xfrm>
            <a:off x="419518" y="451841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 file File_1</a:t>
            </a:r>
            <a:endParaRPr lang="en-US" dirty="0"/>
          </a:p>
        </p:txBody>
      </p:sp>
      <p:sp>
        <p:nvSpPr>
          <p:cNvPr id="557" name="TextBox 556"/>
          <p:cNvSpPr txBox="1"/>
          <p:nvPr/>
        </p:nvSpPr>
        <p:spPr>
          <a:xfrm>
            <a:off x="4730508" y="450912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smtClean="0"/>
              <a:t>ata </a:t>
            </a:r>
            <a:r>
              <a:rPr lang="en-US" dirty="0" smtClean="0"/>
              <a:t>file File_3</a:t>
            </a:r>
            <a:endParaRPr lang="en-US" dirty="0"/>
          </a:p>
        </p:txBody>
      </p:sp>
      <p:sp>
        <p:nvSpPr>
          <p:cNvPr id="558" name="TextBox 557"/>
          <p:cNvSpPr txBox="1"/>
          <p:nvPr/>
        </p:nvSpPr>
        <p:spPr>
          <a:xfrm>
            <a:off x="7250788" y="451841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r>
              <a:rPr lang="en-US" smtClean="0"/>
              <a:t>ata file File_4</a:t>
            </a:r>
            <a:endParaRPr lang="en-US" dirty="0"/>
          </a:p>
        </p:txBody>
      </p:sp>
      <p:sp>
        <p:nvSpPr>
          <p:cNvPr id="559" name="TextBox 558"/>
          <p:cNvSpPr txBox="1"/>
          <p:nvPr/>
        </p:nvSpPr>
        <p:spPr>
          <a:xfrm>
            <a:off x="30761" y="4221088"/>
            <a:ext cx="172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601" name="Frame 600"/>
          <p:cNvSpPr/>
          <p:nvPr/>
        </p:nvSpPr>
        <p:spPr>
          <a:xfrm>
            <a:off x="3359696" y="58772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2" name="Frame 601"/>
          <p:cNvSpPr/>
          <p:nvPr/>
        </p:nvSpPr>
        <p:spPr>
          <a:xfrm>
            <a:off x="3719736" y="58772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3" name="Frame 602"/>
          <p:cNvSpPr/>
          <p:nvPr/>
        </p:nvSpPr>
        <p:spPr>
          <a:xfrm>
            <a:off x="4079776" y="58772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4" name="Frame 603"/>
          <p:cNvSpPr/>
          <p:nvPr/>
        </p:nvSpPr>
        <p:spPr>
          <a:xfrm>
            <a:off x="4439816" y="58772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5" name="TextBox 624"/>
          <p:cNvSpPr txBox="1"/>
          <p:nvPr/>
        </p:nvSpPr>
        <p:spPr>
          <a:xfrm>
            <a:off x="55441" y="5219908"/>
            <a:ext cx="172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LTFS</a:t>
            </a:r>
            <a:endParaRPr lang="en-US" dirty="0"/>
          </a:p>
        </p:txBody>
      </p:sp>
      <p:cxnSp>
        <p:nvCxnSpPr>
          <p:cNvPr id="4" name="Straight Arrow Connector 3"/>
          <p:cNvCxnSpPr>
            <a:stCxn id="626" idx="1"/>
          </p:cNvCxnSpPr>
          <p:nvPr/>
        </p:nvCxnSpPr>
        <p:spPr>
          <a:xfrm>
            <a:off x="4045917" y="2826860"/>
            <a:ext cx="33859" cy="305041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3315028" y="198884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r>
              <a:rPr lang="en-US" smtClean="0"/>
              <a:t>ata file </a:t>
            </a:r>
            <a:r>
              <a:rPr lang="en-US" dirty="0" smtClean="0"/>
              <a:t>File_2</a:t>
            </a:r>
            <a:endParaRPr lang="en-US" dirty="0"/>
          </a:p>
        </p:txBody>
      </p:sp>
      <p:sp>
        <p:nvSpPr>
          <p:cNvPr id="622" name="TextBox 621"/>
          <p:cNvSpPr txBox="1"/>
          <p:nvPr/>
        </p:nvSpPr>
        <p:spPr>
          <a:xfrm>
            <a:off x="3315028" y="5373216"/>
            <a:ext cx="155683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r>
              <a:rPr lang="en-US" smtClean="0"/>
              <a:t>ata file </a:t>
            </a:r>
            <a:r>
              <a:rPr lang="en-US" dirty="0" smtClean="0"/>
              <a:t>File_2</a:t>
            </a:r>
            <a:endParaRPr lang="en-US" dirty="0"/>
          </a:p>
        </p:txBody>
      </p:sp>
      <p:sp>
        <p:nvSpPr>
          <p:cNvPr id="626" name="Left Brace 625"/>
          <p:cNvSpPr/>
          <p:nvPr/>
        </p:nvSpPr>
        <p:spPr>
          <a:xfrm rot="16200000">
            <a:off x="4017059" y="2044064"/>
            <a:ext cx="125431" cy="1440160"/>
          </a:xfrm>
          <a:prstGeom prst="leftBrace">
            <a:avLst>
              <a:gd name="adj1" fmla="val 8333"/>
              <a:gd name="adj2" fmla="val 47649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8" name="Straight Connector 617"/>
          <p:cNvCxnSpPr/>
          <p:nvPr/>
        </p:nvCxnSpPr>
        <p:spPr>
          <a:xfrm flipV="1">
            <a:off x="3359696" y="551723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 flipV="1">
            <a:off x="4799856" y="551723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571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117</Words>
  <Application>Microsoft Macintosh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XFS dmapi vs. BDT Fuse</vt:lpstr>
      <vt:lpstr>migration – XFS DMAPI</vt:lpstr>
      <vt:lpstr>migration – FUSE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XFS dmapi vs. BDT Fuse</dc:title>
  <dc:creator>Martin Petermann</dc:creator>
  <cp:lastModifiedBy>Martin Petermann</cp:lastModifiedBy>
  <cp:revision>22</cp:revision>
  <dcterms:created xsi:type="dcterms:W3CDTF">2016-04-19T19:13:08Z</dcterms:created>
  <dcterms:modified xsi:type="dcterms:W3CDTF">2017-01-25T17:27:39Z</dcterms:modified>
</cp:coreProperties>
</file>