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25"/>
    <p:restoredTop sz="94613"/>
  </p:normalViewPr>
  <p:slideViewPr>
    <p:cSldViewPr snapToGrid="0" snapToObjects="1">
      <p:cViewPr varScale="1">
        <p:scale>
          <a:sx n="151" d="100"/>
          <a:sy n="151" d="100"/>
        </p:scale>
        <p:origin x="200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025D-D90C-1A40-BCF9-FD2E03D80E83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9D540-0B10-0148-9A14-5D559F9C1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8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025D-D90C-1A40-BCF9-FD2E03D80E83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9D540-0B10-0148-9A14-5D559F9C1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63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025D-D90C-1A40-BCF9-FD2E03D80E83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9D540-0B10-0148-9A14-5D559F9C1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1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025D-D90C-1A40-BCF9-FD2E03D80E83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9D540-0B10-0148-9A14-5D559F9C1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32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025D-D90C-1A40-BCF9-FD2E03D80E83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9D540-0B10-0148-9A14-5D559F9C1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8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025D-D90C-1A40-BCF9-FD2E03D80E83}" type="datetimeFigureOut">
              <a:rPr lang="en-US" smtClean="0"/>
              <a:t>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9D540-0B10-0148-9A14-5D559F9C1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08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025D-D90C-1A40-BCF9-FD2E03D80E83}" type="datetimeFigureOut">
              <a:rPr lang="en-US" smtClean="0"/>
              <a:t>1/16/17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9D540-0B10-0148-9A14-5D559F9C1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94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025D-D90C-1A40-BCF9-FD2E03D80E83}" type="datetimeFigureOut">
              <a:rPr lang="en-US" smtClean="0"/>
              <a:t>1/16/17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9D540-0B10-0148-9A14-5D559F9C1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51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025D-D90C-1A40-BCF9-FD2E03D80E83}" type="datetimeFigureOut">
              <a:rPr lang="en-US" smtClean="0"/>
              <a:t>1/16/17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9D540-0B10-0148-9A14-5D559F9C1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2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025D-D90C-1A40-BCF9-FD2E03D80E83}" type="datetimeFigureOut">
              <a:rPr lang="en-US" smtClean="0"/>
              <a:t>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9D540-0B10-0148-9A14-5D559F9C1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93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025D-D90C-1A40-BCF9-FD2E03D80E83}" type="datetimeFigureOut">
              <a:rPr lang="en-US" smtClean="0"/>
              <a:t>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9D540-0B10-0148-9A14-5D559F9C1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42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A025D-D90C-1A40-BCF9-FD2E03D80E83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9D540-0B10-0148-9A14-5D559F9C1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40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Rectangle 241"/>
          <p:cNvSpPr/>
          <p:nvPr/>
        </p:nvSpPr>
        <p:spPr>
          <a:xfrm>
            <a:off x="3747013" y="140993"/>
            <a:ext cx="7742254" cy="581582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back end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8971358" y="1565414"/>
            <a:ext cx="2139679" cy="33814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API + connector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1103674" y="140993"/>
            <a:ext cx="1978809" cy="581582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front end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22449" y="1111376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ltfsdm</a:t>
            </a:r>
            <a:r>
              <a:rPr lang="en-US" dirty="0" smtClean="0">
                <a:solidFill>
                  <a:schemeClr val="tx1"/>
                </a:solidFill>
              </a:rPr>
              <a:t> migrate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22449" y="1656968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ltfsdm</a:t>
            </a:r>
            <a:r>
              <a:rPr lang="en-US" dirty="0" smtClean="0">
                <a:solidFill>
                  <a:schemeClr val="tx1"/>
                </a:solidFill>
              </a:rPr>
              <a:t> recall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22449" y="2202560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err="1" smtClean="0">
                <a:solidFill>
                  <a:schemeClr val="tx1"/>
                </a:solidFill>
              </a:rPr>
              <a:t>ltfsdm</a:t>
            </a:r>
            <a:r>
              <a:rPr lang="en-US" smtClean="0">
                <a:solidFill>
                  <a:schemeClr val="tx1"/>
                </a:solidFill>
              </a:rPr>
              <a:t> help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22449" y="2748152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ltfsdm</a:t>
            </a:r>
            <a:r>
              <a:rPr lang="en-US" dirty="0" smtClean="0">
                <a:solidFill>
                  <a:schemeClr val="tx1"/>
                </a:solidFill>
              </a:rPr>
              <a:t> reclaim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31081" y="324946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inventory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22449" y="3293744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ltfsdm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config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179994" y="261112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tapes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179994" y="696156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drives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179994" y="1129296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job queue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4" idx="3"/>
            <a:endCxn id="8" idx="1"/>
          </p:cNvCxnSpPr>
          <p:nvPr/>
        </p:nvCxnSpPr>
        <p:spPr>
          <a:xfrm>
            <a:off x="2962560" y="1286078"/>
            <a:ext cx="1261672" cy="212884"/>
          </a:xfrm>
          <a:prstGeom prst="straightConnector1">
            <a:avLst/>
          </a:prstGeom>
          <a:ln w="19050" cmpd="dbl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3"/>
            <a:endCxn id="8" idx="1"/>
          </p:cNvCxnSpPr>
          <p:nvPr/>
        </p:nvCxnSpPr>
        <p:spPr>
          <a:xfrm flipV="1">
            <a:off x="2962560" y="1498962"/>
            <a:ext cx="1261672" cy="332708"/>
          </a:xfrm>
          <a:prstGeom prst="straightConnector1">
            <a:avLst/>
          </a:prstGeom>
          <a:ln w="19050" cmpd="dbl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3"/>
            <a:endCxn id="8" idx="1"/>
          </p:cNvCxnSpPr>
          <p:nvPr/>
        </p:nvCxnSpPr>
        <p:spPr>
          <a:xfrm flipV="1">
            <a:off x="2962560" y="1498962"/>
            <a:ext cx="1261672" cy="1423892"/>
          </a:xfrm>
          <a:prstGeom prst="straightConnector1">
            <a:avLst/>
          </a:prstGeom>
          <a:ln w="19050" cmpd="dbl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3"/>
            <a:endCxn id="8" idx="1"/>
          </p:cNvCxnSpPr>
          <p:nvPr/>
        </p:nvCxnSpPr>
        <p:spPr>
          <a:xfrm flipV="1">
            <a:off x="2962560" y="1498962"/>
            <a:ext cx="1261672" cy="1969484"/>
          </a:xfrm>
          <a:prstGeom prst="straightConnector1">
            <a:avLst/>
          </a:prstGeom>
          <a:ln w="19050" cmpd="dbl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0" idx="0"/>
            <a:endCxn id="9" idx="1"/>
          </p:cNvCxnSpPr>
          <p:nvPr/>
        </p:nvCxnSpPr>
        <p:spPr>
          <a:xfrm flipV="1">
            <a:off x="5091349" y="499648"/>
            <a:ext cx="1139732" cy="2567204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0" idx="0"/>
            <a:endCxn id="10" idx="1"/>
          </p:cNvCxnSpPr>
          <p:nvPr/>
        </p:nvCxnSpPr>
        <p:spPr>
          <a:xfrm flipV="1">
            <a:off x="5091349" y="2472797"/>
            <a:ext cx="1129832" cy="594055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" idx="3"/>
            <a:endCxn id="14" idx="1"/>
          </p:cNvCxnSpPr>
          <p:nvPr/>
        </p:nvCxnSpPr>
        <p:spPr>
          <a:xfrm flipV="1">
            <a:off x="7971192" y="435814"/>
            <a:ext cx="1208802" cy="63834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9" idx="3"/>
            <a:endCxn id="15" idx="1"/>
          </p:cNvCxnSpPr>
          <p:nvPr/>
        </p:nvCxnSpPr>
        <p:spPr>
          <a:xfrm>
            <a:off x="7971192" y="499648"/>
            <a:ext cx="1208802" cy="37121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169480" y="2084194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169480" y="2672035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write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169480" y="3259876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stub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9169480" y="3847717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etc.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222448" y="3837180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ltfsdm</a:t>
            </a:r>
            <a:r>
              <a:rPr lang="en-US" dirty="0" smtClean="0">
                <a:solidFill>
                  <a:schemeClr val="tx1"/>
                </a:solidFill>
              </a:rPr>
              <a:t> check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222447" y="4380616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ltfsdm</a:t>
            </a:r>
            <a:r>
              <a:rPr lang="en-US" dirty="0" smtClean="0">
                <a:solidFill>
                  <a:schemeClr val="tx1"/>
                </a:solidFill>
              </a:rPr>
              <a:t> format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8" name="Straight Arrow Connector 57"/>
          <p:cNvCxnSpPr>
            <a:stCxn id="56" idx="3"/>
            <a:endCxn id="8" idx="1"/>
          </p:cNvCxnSpPr>
          <p:nvPr/>
        </p:nvCxnSpPr>
        <p:spPr>
          <a:xfrm flipV="1">
            <a:off x="2962559" y="1498962"/>
            <a:ext cx="1261673" cy="2512920"/>
          </a:xfrm>
          <a:prstGeom prst="straightConnector1">
            <a:avLst/>
          </a:prstGeom>
          <a:ln w="19050" cmpd="dbl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7" idx="3"/>
            <a:endCxn id="8" idx="1"/>
          </p:cNvCxnSpPr>
          <p:nvPr/>
        </p:nvCxnSpPr>
        <p:spPr>
          <a:xfrm flipV="1">
            <a:off x="2962558" y="1498962"/>
            <a:ext cx="1261674" cy="3056356"/>
          </a:xfrm>
          <a:prstGeom prst="straightConnector1">
            <a:avLst/>
          </a:prstGeom>
          <a:ln w="19050" cmpd="dbl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" idx="3"/>
            <a:endCxn id="8" idx="1"/>
          </p:cNvCxnSpPr>
          <p:nvPr/>
        </p:nvCxnSpPr>
        <p:spPr>
          <a:xfrm flipV="1">
            <a:off x="2962560" y="1498962"/>
            <a:ext cx="1261672" cy="878300"/>
          </a:xfrm>
          <a:prstGeom prst="straightConnector1">
            <a:avLst/>
          </a:prstGeom>
          <a:ln w="19050" cmpd="dbl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1220390" y="571587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ltfsdm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is-IS" dirty="0" smtClean="0">
                <a:solidFill>
                  <a:schemeClr val="tx1"/>
                </a:solidFill>
              </a:rPr>
              <a:t>start/stop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9179994" y="5033620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ltfs</a:t>
            </a:r>
            <a:r>
              <a:rPr lang="en-US" dirty="0" smtClean="0">
                <a:solidFill>
                  <a:schemeClr val="tx1"/>
                </a:solidFill>
              </a:rPr>
              <a:t> operations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8" name="Straight Arrow Connector 87"/>
          <p:cNvCxnSpPr>
            <a:stCxn id="68" idx="3"/>
            <a:endCxn id="8" idx="1"/>
          </p:cNvCxnSpPr>
          <p:nvPr/>
        </p:nvCxnSpPr>
        <p:spPr>
          <a:xfrm>
            <a:off x="2960501" y="746289"/>
            <a:ext cx="1263731" cy="752673"/>
          </a:xfrm>
          <a:prstGeom prst="straightConnector1">
            <a:avLst/>
          </a:prstGeom>
          <a:ln w="19050" cmpd="dbl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9179994" y="5465686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etc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5" name="Rectangle 94"/>
          <p:cNvSpPr/>
          <p:nvPr/>
        </p:nvSpPr>
        <p:spPr>
          <a:xfrm>
            <a:off x="1222446" y="4924052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ltfsdm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is-IS" dirty="0" smtClean="0">
                <a:solidFill>
                  <a:schemeClr val="tx1"/>
                </a:solidFill>
              </a:rPr>
              <a:t>info ...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6" name="Straight Arrow Connector 95"/>
          <p:cNvCxnSpPr>
            <a:stCxn id="95" idx="3"/>
            <a:endCxn id="8" idx="1"/>
          </p:cNvCxnSpPr>
          <p:nvPr/>
        </p:nvCxnSpPr>
        <p:spPr>
          <a:xfrm flipV="1">
            <a:off x="2962557" y="1498962"/>
            <a:ext cx="1261675" cy="3599792"/>
          </a:xfrm>
          <a:prstGeom prst="straightConnector1">
            <a:avLst/>
          </a:prstGeom>
          <a:ln w="19050" cmpd="dbl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6160214" y="4348356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status - statistics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6" name="Straight Arrow Connector 115"/>
          <p:cNvCxnSpPr>
            <a:stCxn id="90" idx="2"/>
            <a:endCxn id="115" idx="1"/>
          </p:cNvCxnSpPr>
          <p:nvPr/>
        </p:nvCxnSpPr>
        <p:spPr>
          <a:xfrm>
            <a:off x="5091349" y="3416256"/>
            <a:ext cx="1068865" cy="1106802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5173444" y="6348080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messaging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2" name="Straight Arrow Connector 121"/>
          <p:cNvCxnSpPr>
            <a:stCxn id="120" idx="0"/>
            <a:endCxn id="242" idx="2"/>
          </p:cNvCxnSpPr>
          <p:nvPr/>
        </p:nvCxnSpPr>
        <p:spPr>
          <a:xfrm flipV="1">
            <a:off x="3952539" y="5956819"/>
            <a:ext cx="3665601" cy="392325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121" idx="0"/>
            <a:endCxn id="242" idx="2"/>
          </p:cNvCxnSpPr>
          <p:nvPr/>
        </p:nvCxnSpPr>
        <p:spPr>
          <a:xfrm flipV="1">
            <a:off x="6043500" y="5956819"/>
            <a:ext cx="1574640" cy="391261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3082483" y="6349144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tracing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5" name="Straight Arrow Connector 134"/>
          <p:cNvCxnSpPr>
            <a:stCxn id="121" idx="0"/>
            <a:endCxn id="146" idx="2"/>
          </p:cNvCxnSpPr>
          <p:nvPr/>
        </p:nvCxnSpPr>
        <p:spPr>
          <a:xfrm flipH="1" flipV="1">
            <a:off x="2093079" y="5956819"/>
            <a:ext cx="3950421" cy="391261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20" idx="0"/>
            <a:endCxn id="146" idx="2"/>
          </p:cNvCxnSpPr>
          <p:nvPr/>
        </p:nvCxnSpPr>
        <p:spPr>
          <a:xfrm flipH="1" flipV="1">
            <a:off x="2093079" y="5956819"/>
            <a:ext cx="1859460" cy="392325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/>
        </p:nvSpPr>
        <p:spPr>
          <a:xfrm>
            <a:off x="6160215" y="3823836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configurator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5" name="Straight Arrow Connector 174"/>
          <p:cNvCxnSpPr>
            <a:stCxn id="90" idx="2"/>
            <a:endCxn id="174" idx="1"/>
          </p:cNvCxnSpPr>
          <p:nvPr/>
        </p:nvCxnSpPr>
        <p:spPr>
          <a:xfrm>
            <a:off x="5091349" y="3416256"/>
            <a:ext cx="1068866" cy="582282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/>
          <p:cNvSpPr/>
          <p:nvPr/>
        </p:nvSpPr>
        <p:spPr>
          <a:xfrm>
            <a:off x="6163350" y="4875592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supervisor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9" name="Straight Arrow Connector 178"/>
          <p:cNvCxnSpPr>
            <a:stCxn id="90" idx="2"/>
            <a:endCxn id="178" idx="1"/>
          </p:cNvCxnSpPr>
          <p:nvPr/>
        </p:nvCxnSpPr>
        <p:spPr>
          <a:xfrm>
            <a:off x="5091349" y="3416256"/>
            <a:ext cx="1072001" cy="1634038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1220390" y="5465686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ltfsdm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is-IS" dirty="0" smtClean="0">
                <a:solidFill>
                  <a:schemeClr val="tx1"/>
                </a:solidFill>
              </a:rPr>
              <a:t>...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/>
          <p:cNvCxnSpPr>
            <a:stCxn id="69" idx="3"/>
            <a:endCxn id="8" idx="1"/>
          </p:cNvCxnSpPr>
          <p:nvPr/>
        </p:nvCxnSpPr>
        <p:spPr>
          <a:xfrm flipV="1">
            <a:off x="2960501" y="1498962"/>
            <a:ext cx="1263731" cy="4141426"/>
          </a:xfrm>
          <a:prstGeom prst="straightConnector1">
            <a:avLst/>
          </a:prstGeom>
          <a:ln w="19050" cmpd="dbl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9169481" y="4436831"/>
            <a:ext cx="859634" cy="3494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DMAPI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0049457" y="4436831"/>
            <a:ext cx="859634" cy="3494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4218157" y="4682009"/>
            <a:ext cx="1740111" cy="349404"/>
          </a:xfrm>
          <a:prstGeom prst="rect">
            <a:avLst/>
          </a:prstGeom>
          <a:solidFill>
            <a:schemeClr val="bg1"/>
          </a:solidFill>
          <a:ln w="1905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ltfsdmd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221293" y="3066852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Server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3" name="Straight Arrow Connector 92"/>
          <p:cNvCxnSpPr>
            <a:stCxn id="90" idx="0"/>
            <a:endCxn id="8" idx="2"/>
          </p:cNvCxnSpPr>
          <p:nvPr/>
        </p:nvCxnSpPr>
        <p:spPr>
          <a:xfrm flipV="1">
            <a:off x="5091349" y="1673664"/>
            <a:ext cx="2939" cy="1393188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90" idx="0"/>
            <a:endCxn id="98" idx="1"/>
          </p:cNvCxnSpPr>
          <p:nvPr/>
        </p:nvCxnSpPr>
        <p:spPr>
          <a:xfrm flipV="1">
            <a:off x="5091349" y="2971236"/>
            <a:ext cx="1136564" cy="95616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8" idx="3"/>
            <a:endCxn id="123" idx="1"/>
          </p:cNvCxnSpPr>
          <p:nvPr/>
        </p:nvCxnSpPr>
        <p:spPr>
          <a:xfrm flipV="1">
            <a:off x="5964343" y="993382"/>
            <a:ext cx="271069" cy="50558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8" idx="3"/>
            <a:endCxn id="124" idx="1"/>
          </p:cNvCxnSpPr>
          <p:nvPr/>
        </p:nvCxnSpPr>
        <p:spPr>
          <a:xfrm flipV="1">
            <a:off x="5964343" y="1485329"/>
            <a:ext cx="266738" cy="13633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8" idx="3"/>
            <a:endCxn id="128" idx="1"/>
          </p:cNvCxnSpPr>
          <p:nvPr/>
        </p:nvCxnSpPr>
        <p:spPr>
          <a:xfrm>
            <a:off x="5964343" y="1498962"/>
            <a:ext cx="260401" cy="480101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224232" y="1324260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Receiver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8" name="Straight Arrow Connector 207"/>
          <p:cNvCxnSpPr>
            <a:stCxn id="90" idx="2"/>
            <a:endCxn id="151" idx="0"/>
          </p:cNvCxnSpPr>
          <p:nvPr/>
        </p:nvCxnSpPr>
        <p:spPr>
          <a:xfrm flipH="1">
            <a:off x="5088213" y="3416256"/>
            <a:ext cx="3136" cy="1265753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>
            <a:stCxn id="123" idx="2"/>
            <a:endCxn id="158" idx="1"/>
          </p:cNvCxnSpPr>
          <p:nvPr/>
        </p:nvCxnSpPr>
        <p:spPr>
          <a:xfrm>
            <a:off x="7105468" y="1168084"/>
            <a:ext cx="1865890" cy="2088076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>
            <a:stCxn id="124" idx="2"/>
            <a:endCxn id="158" idx="1"/>
          </p:cNvCxnSpPr>
          <p:nvPr/>
        </p:nvCxnSpPr>
        <p:spPr>
          <a:xfrm>
            <a:off x="7101137" y="1660031"/>
            <a:ext cx="1870221" cy="1596129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>
            <a:stCxn id="128" idx="2"/>
            <a:endCxn id="158" idx="1"/>
          </p:cNvCxnSpPr>
          <p:nvPr/>
        </p:nvCxnSpPr>
        <p:spPr>
          <a:xfrm>
            <a:off x="7094800" y="2153765"/>
            <a:ext cx="1876558" cy="1102395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>
            <a:stCxn id="10" idx="2"/>
            <a:endCxn id="158" idx="1"/>
          </p:cNvCxnSpPr>
          <p:nvPr/>
        </p:nvCxnSpPr>
        <p:spPr>
          <a:xfrm>
            <a:off x="7091237" y="2647499"/>
            <a:ext cx="1880121" cy="608661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Curved Connector 224"/>
          <p:cNvCxnSpPr>
            <a:stCxn id="123" idx="3"/>
            <a:endCxn id="98" idx="3"/>
          </p:cNvCxnSpPr>
          <p:nvPr/>
        </p:nvCxnSpPr>
        <p:spPr>
          <a:xfrm flipH="1">
            <a:off x="7968024" y="993382"/>
            <a:ext cx="7499" cy="1977854"/>
          </a:xfrm>
          <a:prstGeom prst="curvedConnector3">
            <a:avLst>
              <a:gd name="adj1" fmla="val -9258128"/>
            </a:avLst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urved Connector 226"/>
          <p:cNvCxnSpPr>
            <a:stCxn id="124" idx="3"/>
            <a:endCxn id="98" idx="3"/>
          </p:cNvCxnSpPr>
          <p:nvPr/>
        </p:nvCxnSpPr>
        <p:spPr>
          <a:xfrm flipH="1">
            <a:off x="7968024" y="1485329"/>
            <a:ext cx="3168" cy="1485907"/>
          </a:xfrm>
          <a:prstGeom prst="curvedConnector3">
            <a:avLst>
              <a:gd name="adj1" fmla="val -17638889"/>
            </a:avLst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urved Connector 230"/>
          <p:cNvCxnSpPr>
            <a:stCxn id="128" idx="3"/>
            <a:endCxn id="98" idx="3"/>
          </p:cNvCxnSpPr>
          <p:nvPr/>
        </p:nvCxnSpPr>
        <p:spPr>
          <a:xfrm>
            <a:off x="7964855" y="1979063"/>
            <a:ext cx="3169" cy="992173"/>
          </a:xfrm>
          <a:prstGeom prst="curvedConnector3">
            <a:avLst>
              <a:gd name="adj1" fmla="val 12657084"/>
            </a:avLst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urved Connector 234"/>
          <p:cNvCxnSpPr>
            <a:stCxn id="10" idx="3"/>
            <a:endCxn id="98" idx="3"/>
          </p:cNvCxnSpPr>
          <p:nvPr/>
        </p:nvCxnSpPr>
        <p:spPr>
          <a:xfrm>
            <a:off x="7961292" y="2472797"/>
            <a:ext cx="6732" cy="498439"/>
          </a:xfrm>
          <a:prstGeom prst="curvedConnector3">
            <a:avLst>
              <a:gd name="adj1" fmla="val 3495722"/>
            </a:avLst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221181" y="2298095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TransRecall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6227913" y="2796534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smtClean="0">
                <a:solidFill>
                  <a:schemeClr val="tx1"/>
                </a:solidFill>
              </a:rPr>
              <a:t>cheduler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6235412" y="818680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Migration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6231081" y="1310627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SelRecall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6224744" y="1804361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further operations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64" name="Straight Arrow Connector 263"/>
          <p:cNvCxnSpPr>
            <a:stCxn id="123" idx="3"/>
            <a:endCxn id="16" idx="1"/>
          </p:cNvCxnSpPr>
          <p:nvPr/>
        </p:nvCxnSpPr>
        <p:spPr>
          <a:xfrm>
            <a:off x="7975523" y="993382"/>
            <a:ext cx="1204471" cy="31061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>
            <a:stCxn id="124" idx="3"/>
            <a:endCxn id="16" idx="1"/>
          </p:cNvCxnSpPr>
          <p:nvPr/>
        </p:nvCxnSpPr>
        <p:spPr>
          <a:xfrm flipV="1">
            <a:off x="7971192" y="1303998"/>
            <a:ext cx="1208802" cy="18133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/>
          <p:cNvCxnSpPr>
            <a:stCxn id="128" idx="3"/>
            <a:endCxn id="16" idx="1"/>
          </p:cNvCxnSpPr>
          <p:nvPr/>
        </p:nvCxnSpPr>
        <p:spPr>
          <a:xfrm flipV="1">
            <a:off x="7964855" y="1303998"/>
            <a:ext cx="1215139" cy="67506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stCxn id="10" idx="3"/>
            <a:endCxn id="16" idx="1"/>
          </p:cNvCxnSpPr>
          <p:nvPr/>
        </p:nvCxnSpPr>
        <p:spPr>
          <a:xfrm flipV="1">
            <a:off x="7961292" y="1303998"/>
            <a:ext cx="1218702" cy="116879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/>
          <p:cNvCxnSpPr>
            <a:stCxn id="98" idx="3"/>
            <a:endCxn id="16" idx="1"/>
          </p:cNvCxnSpPr>
          <p:nvPr/>
        </p:nvCxnSpPr>
        <p:spPr>
          <a:xfrm flipV="1">
            <a:off x="7968024" y="1303998"/>
            <a:ext cx="1211970" cy="166723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521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</TotalTime>
  <Words>60</Words>
  <Application>Microsoft Macintosh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Petermann</dc:creator>
  <cp:lastModifiedBy>Martin Petermann</cp:lastModifiedBy>
  <cp:revision>35</cp:revision>
  <dcterms:created xsi:type="dcterms:W3CDTF">2016-06-16T11:13:19Z</dcterms:created>
  <dcterms:modified xsi:type="dcterms:W3CDTF">2017-01-16T13:40:14Z</dcterms:modified>
</cp:coreProperties>
</file>