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4DC5F-7543-D040-ABA0-D249EE67E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1F12AC-0FFA-6C49-A607-A707E0F8C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50F47F-6779-2A47-8178-950D0CB1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5359F9-BB4A-B040-ADF4-550DCB91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F0DB8-03F6-A44E-BA48-10B55E1D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81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9CFC0-2627-E446-97DA-D2BF9355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17822F-7AA7-C348-BB60-112F49B30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CB4E5-A89D-4941-9771-8C2F38E2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26ADA9-BED6-8F43-91C9-DCB7008F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45600E-7B4A-AE45-8095-3AB92F21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24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E68360-286B-004D-A2A3-D7332F699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615B16-0BA0-F243-A1C7-D861EBD60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EB9CB-A7DD-6E43-B894-2FBC753C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C23A42-ACDB-4D47-A660-B9C3EFDD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4A3FFD-8C72-D441-A9E4-E4E1A116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98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3CCDC-FBFC-E448-B6E0-5263B82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49EE77-35A2-4D47-A934-CCAC5F37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3D597-22DC-9A40-BBBD-55FF334E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736F3A-638A-E745-B7CA-7478C8DF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0A2926-D131-2644-B7B3-D5D9A977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94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D4EF1-7F13-3E47-8BAB-0A9222C9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369AF5-9DB2-E94B-A748-CB4370F1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EDCBF-DB87-CA40-B892-C405B63B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A9D21-9D67-C94C-95C3-F4E3E0F3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603157-8591-9640-A09E-84F1A77D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83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716D9-4E14-6D47-A14D-794C24F0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A8F99-DAD9-E843-A046-14BD1CF51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B7405-C565-9540-A15D-2A0B4879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54C64-4F86-B54E-B813-23539946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76CE5D-80FD-AF4B-BEB3-0E25DC60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503B24-9EF3-F349-80F4-7C3D6815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43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28186-E570-7345-AD2A-7898171F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D92E84-3007-664D-BB47-B4AC35B76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944ACD-03CF-5841-83B0-51748FF43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AF7681-E337-8D4F-A94D-E65536A85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6F04DC-AEE0-5D46-AA72-962B55C14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4C058D-906A-F04C-9264-CA35749D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2EBB3A-0986-E949-B701-8AA1FDD8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1D287B-E3E4-F149-8C9B-F6C0E425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75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12101-A36D-4245-87F1-081B8942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CD8EA6-794C-1340-A824-52918D8F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AB97EB-C7AF-EC4D-8144-B8519B9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C65DC5-5F47-E040-9D67-9396E6A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92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D3372-8560-F149-BA5F-5E4106B2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D65EF1-579B-B041-9950-9E3D9124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9EF50A-E880-5C46-BAEC-10F31E8A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6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63DBC-9E0E-1B4D-81A1-14D15AD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83917-A05F-A546-AD47-273D9C57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AA79AF-92F6-534F-BBC3-C0D541CCE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AEE2B3-EB62-D842-871F-84BDE57A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ADBA2D-C6A2-7E45-BE9E-CC638C6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E13406-D3A4-E246-9417-A93B20A4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1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EFA48-9CFF-C04F-BE51-BA52F9AB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3111CD-1680-E247-9377-83814CCA1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C352CB-D662-9F41-A885-D3F85D1E6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70D1B1-103C-184D-963F-8C5AFB2C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63FA84-4D21-454F-968C-F9FF6871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5E46A4-F273-6D48-916E-A8F071D6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4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6ABEFF-7400-6C41-B97C-44406E94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A5029-1471-384E-A052-A8A77629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E2316-41C3-1646-AFC7-3E8F78F81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C34C-FC9F-284F-BFE8-8BA00ADC1C5A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0B22C-E31E-CD42-A376-4583CD0DC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9CD81-793E-E746-851C-8EE449DF2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199E-3646-4C46-9047-FE97EBCE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5AC7F9-33F2-7245-B3FD-2910DFCE5303}"/>
              </a:ext>
            </a:extLst>
          </p:cNvPr>
          <p:cNvSpPr/>
          <p:nvPr/>
        </p:nvSpPr>
        <p:spPr>
          <a:xfrm>
            <a:off x="2574235" y="694525"/>
            <a:ext cx="9521687" cy="55151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200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IBM</a:t>
            </a:r>
            <a:r>
              <a:rPr kumimoji="1" lang="en-US" altLang="ja-JP" sz="2000" baseline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Cloud</a:t>
            </a:r>
            <a:endParaRPr kumimoji="1" lang="ja-JP" altLang="en-US" sz="200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21430FA-4578-484C-B4FB-19291EDE1A6D}"/>
              </a:ext>
            </a:extLst>
          </p:cNvPr>
          <p:cNvSpPr/>
          <p:nvPr/>
        </p:nvSpPr>
        <p:spPr>
          <a:xfrm>
            <a:off x="3061252" y="1081267"/>
            <a:ext cx="8897371" cy="4892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20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OpenShift 4.8</a:t>
            </a:r>
            <a:endParaRPr kumimoji="1" lang="ja-JP" altLang="en-US" sz="200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F05323-FA06-2144-A2AB-6E8FAB82BE8F}"/>
              </a:ext>
            </a:extLst>
          </p:cNvPr>
          <p:cNvSpPr/>
          <p:nvPr/>
        </p:nvSpPr>
        <p:spPr>
          <a:xfrm>
            <a:off x="377687" y="3500870"/>
            <a:ext cx="1331844" cy="72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作業</a:t>
            </a:r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C6806C0-4E0F-0A48-B5C4-901E8A27AD2C}"/>
              </a:ext>
            </a:extLst>
          </p:cNvPr>
          <p:cNvSpPr/>
          <p:nvPr/>
        </p:nvSpPr>
        <p:spPr>
          <a:xfrm>
            <a:off x="3299200" y="3116659"/>
            <a:ext cx="1724954" cy="782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AC0547C-6169-D44F-8F0D-7901C4680E4A}"/>
              </a:ext>
            </a:extLst>
          </p:cNvPr>
          <p:cNvSpPr/>
          <p:nvPr/>
        </p:nvSpPr>
        <p:spPr>
          <a:xfrm>
            <a:off x="3381942" y="3216968"/>
            <a:ext cx="1724954" cy="782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44B8B81-B963-074E-A97C-297D6FC97024}"/>
              </a:ext>
            </a:extLst>
          </p:cNvPr>
          <p:cNvSpPr/>
          <p:nvPr/>
        </p:nvSpPr>
        <p:spPr>
          <a:xfrm>
            <a:off x="3458617" y="3340249"/>
            <a:ext cx="1724954" cy="782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Master Node</a:t>
            </a:r>
            <a:r>
              <a:rPr kumimoji="1" lang="en-US" altLang="ja-JP" sz="1600" baseline="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</a:p>
          <a:p>
            <a:pPr algn="l"/>
            <a:r>
              <a:rPr kumimoji="1" lang="en-US" altLang="ja-JP" sz="1600" baseline="0" dirty="0">
                <a:latin typeface="Meiryo UI" panose="020B0604030504040204" pitchFamily="34" charset="-128"/>
                <a:ea typeface="Meiryo UI" panose="020B0604030504040204" pitchFamily="34" charset="-128"/>
              </a:rPr>
              <a:t>(IBM Cloud</a:t>
            </a:r>
          </a:p>
          <a:p>
            <a:pPr algn="l"/>
            <a:r>
              <a:rPr kumimoji="1" lang="ja-JP" altLang="en-US" sz="1600" baseline="0">
                <a:latin typeface="Meiryo UI" panose="020B0604030504040204" pitchFamily="34" charset="-128"/>
                <a:ea typeface="Meiryo UI" panose="020B0604030504040204" pitchFamily="34" charset="-128"/>
              </a:rPr>
              <a:t>管理</a:t>
            </a:r>
            <a:r>
              <a:rPr kumimoji="1" lang="en-US" altLang="ja-JP" sz="1600" baseline="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CD9EAC6-9711-3349-9CBB-86D2D79CEDB0}"/>
              </a:ext>
            </a:extLst>
          </p:cNvPr>
          <p:cNvSpPr/>
          <p:nvPr/>
        </p:nvSpPr>
        <p:spPr>
          <a:xfrm>
            <a:off x="5771920" y="1315817"/>
            <a:ext cx="5899074" cy="4272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200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Worker Pool</a:t>
            </a:r>
            <a:endParaRPr kumimoji="1" lang="ja-JP" altLang="en-US" sz="200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B296C89-4A7C-A04B-8F31-C14EE5EA56A5}"/>
              </a:ext>
            </a:extLst>
          </p:cNvPr>
          <p:cNvSpPr/>
          <p:nvPr/>
        </p:nvSpPr>
        <p:spPr>
          <a:xfrm>
            <a:off x="6614250" y="2031567"/>
            <a:ext cx="3003515" cy="16765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ja-JP" sz="1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8C09B3A-5CD2-4943-83C9-6367EF2175A1}"/>
              </a:ext>
            </a:extLst>
          </p:cNvPr>
          <p:cNvSpPr/>
          <p:nvPr/>
        </p:nvSpPr>
        <p:spPr>
          <a:xfrm>
            <a:off x="6798120" y="2226257"/>
            <a:ext cx="3003515" cy="16765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ja-JP" sz="1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E0871F3-2D4E-3F4D-BFCB-1756DB5F2D9F}"/>
              </a:ext>
            </a:extLst>
          </p:cNvPr>
          <p:cNvSpPr/>
          <p:nvPr/>
        </p:nvSpPr>
        <p:spPr>
          <a:xfrm>
            <a:off x="6981990" y="2365696"/>
            <a:ext cx="3003515" cy="16765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Worker</a:t>
            </a:r>
            <a:r>
              <a:rPr kumimoji="1" lang="en-US" altLang="ja-JP" sz="1600" baseline="0" dirty="0">
                <a:latin typeface="Meiryo UI" panose="020B0604030504040204" pitchFamily="34" charset="-128"/>
                <a:ea typeface="Meiryo UI" panose="020B0604030504040204" pitchFamily="34" charset="-128"/>
              </a:rPr>
              <a:t> Node </a:t>
            </a:r>
            <a:r>
              <a:rPr lang="en-US" altLang="ja-JP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×</a:t>
            </a:r>
            <a:r>
              <a:rPr kumimoji="1" lang="en-US" altLang="ja-JP" sz="1600" baseline="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kumimoji="1" lang="en-US" altLang="ja-JP" sz="1100" dirty="0"/>
          </a:p>
          <a:p>
            <a:pPr algn="l"/>
            <a:endParaRPr kumimoji="1" lang="en-US" altLang="ja-JP" sz="1100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dirty="0">
                <a:solidFill>
                  <a:schemeClr val="lt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IBM  Cloud</a:t>
            </a:r>
            <a:r>
              <a:rPr kumimoji="1" lang="ja-JP" altLang="ja-JP" sz="1000">
                <a:solidFill>
                  <a:schemeClr val="lt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のプロパティ：</a:t>
            </a:r>
            <a:endParaRPr lang="ja-JP" altLang="ja-JP" sz="100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000" dirty="0">
                <a:latin typeface="Meiryo UI" panose="020B0604030504040204" pitchFamily="34" charset="-128"/>
                <a:ea typeface="Meiryo UI" panose="020B0604030504040204" pitchFamily="34" charset="-128"/>
              </a:rPr>
              <a:t>b3c.16x64</a:t>
            </a:r>
          </a:p>
          <a:p>
            <a:pPr algn="l"/>
            <a:r>
              <a:rPr kumimoji="1" lang="en-US" altLang="ja-JP" sz="1000" baseline="0" dirty="0">
                <a:latin typeface="Meiryo UI" panose="020B0604030504040204" pitchFamily="34" charset="-128"/>
                <a:ea typeface="Meiryo UI" panose="020B0604030504040204" pitchFamily="34" charset="-128"/>
              </a:rPr>
              <a:t>16 VCPUs 64GB RAM w/o OCP License</a:t>
            </a:r>
            <a:endParaRPr kumimoji="1" lang="en-US" altLang="ja-JP" sz="1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661567A-9852-414A-9557-102B1399F97C}"/>
              </a:ext>
            </a:extLst>
          </p:cNvPr>
          <p:cNvSpPr/>
          <p:nvPr/>
        </p:nvSpPr>
        <p:spPr>
          <a:xfrm>
            <a:off x="7003255" y="2669857"/>
            <a:ext cx="2951730" cy="27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400" baseline="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MAS</a:t>
            </a:r>
            <a:r>
              <a:rPr lang="en-US" altLang="ja-JP" sz="14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8.7</a:t>
            </a:r>
            <a:r>
              <a:rPr kumimoji="1" lang="en-US" altLang="ja-JP" sz="1400" baseline="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/Maximo Manage 8.3</a:t>
            </a:r>
            <a:endParaRPr kumimoji="1" lang="en-US" altLang="ja-JP" sz="1400" dirty="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B8EA5B0D-1AF4-BE43-9FAD-71EBE3D795B3}"/>
              </a:ext>
            </a:extLst>
          </p:cNvPr>
          <p:cNvSpPr/>
          <p:nvPr/>
        </p:nvSpPr>
        <p:spPr>
          <a:xfrm>
            <a:off x="9342097" y="4642160"/>
            <a:ext cx="1451800" cy="554527"/>
          </a:xfrm>
          <a:prstGeom prst="can">
            <a:avLst/>
          </a:prstGeom>
          <a:solidFill>
            <a:srgbClr val="0020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File Storage</a:t>
            </a:r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FAEDDBE1-5677-DD42-8701-1E882CC1189D}"/>
              </a:ext>
            </a:extLst>
          </p:cNvPr>
          <p:cNvCxnSpPr>
            <a:cxnSpLocks/>
            <a:stCxn id="11" idx="2"/>
            <a:endCxn id="36" idx="1"/>
          </p:cNvCxnSpPr>
          <p:nvPr/>
        </p:nvCxnSpPr>
        <p:spPr>
          <a:xfrm rot="16200000" flipH="1">
            <a:off x="8975935" y="3550098"/>
            <a:ext cx="599874" cy="1584249"/>
          </a:xfrm>
          <a:prstGeom prst="bentConnector3">
            <a:avLst>
              <a:gd name="adj1" fmla="val 48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>
            <a:extLst>
              <a:ext uri="{FF2B5EF4-FFF2-40B4-BE49-F238E27FC236}">
                <a16:creationId xmlns:a16="http://schemas.microsoft.com/office/drawing/2014/main" id="{DE361DFE-7412-D946-99A6-436C66CB4768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183571" y="2941748"/>
            <a:ext cx="1430679" cy="789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柱 38">
            <a:extLst>
              <a:ext uri="{FF2B5EF4-FFF2-40B4-BE49-F238E27FC236}">
                <a16:creationId xmlns:a16="http://schemas.microsoft.com/office/drawing/2014/main" id="{0896CEDC-9B5A-704A-B05F-96E448BC49A0}"/>
              </a:ext>
            </a:extLst>
          </p:cNvPr>
          <p:cNvSpPr/>
          <p:nvPr/>
        </p:nvSpPr>
        <p:spPr>
          <a:xfrm>
            <a:off x="7286352" y="4618597"/>
            <a:ext cx="1330208" cy="587098"/>
          </a:xfrm>
          <a:prstGeom prst="can">
            <a:avLst/>
          </a:prstGeom>
          <a:solidFill>
            <a:srgbClr val="0020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DB2WH※</a:t>
            </a:r>
          </a:p>
          <a:p>
            <a:pPr lvl="0" algn="ctr" defTabSz="914377">
              <a:defRPr/>
            </a:pP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(CP4D)</a:t>
            </a:r>
            <a:endParaRPr kumimoji="1" lang="en-US" altLang="ja-JP" sz="10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1F90075D-20E3-9644-BF15-10215A915F8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1709531" y="3527343"/>
            <a:ext cx="1351721" cy="336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13">
            <a:extLst>
              <a:ext uri="{FF2B5EF4-FFF2-40B4-BE49-F238E27FC236}">
                <a16:creationId xmlns:a16="http://schemas.microsoft.com/office/drawing/2014/main" id="{E2DD5274-14BA-474D-81BD-2EA3E28181D9}"/>
              </a:ext>
            </a:extLst>
          </p:cNvPr>
          <p:cNvSpPr txBox="1"/>
          <p:nvPr/>
        </p:nvSpPr>
        <p:spPr>
          <a:xfrm>
            <a:off x="253702" y="6569188"/>
            <a:ext cx="4127027" cy="3252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r>
              <a:rPr kumimoji="1"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当手順では</a:t>
            </a:r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Maximo Manage</a:t>
            </a:r>
            <a:r>
              <a:rPr kumimoji="1"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DB</a:t>
            </a:r>
            <a:r>
              <a:rPr kumimoji="1"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として</a:t>
            </a:r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CP4D</a:t>
            </a:r>
            <a:r>
              <a:rPr kumimoji="1"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DB2WH</a:t>
            </a:r>
            <a:r>
              <a:rPr kumimoji="1"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を構成</a:t>
            </a:r>
          </a:p>
        </p:txBody>
      </p: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1BC80F12-65E1-A146-B5E5-9988885A09EA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914463" y="4049311"/>
            <a:ext cx="576311" cy="5622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3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63</Words>
  <Application>Microsoft Macintosh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GODAI Aoki</dc:creator>
  <cp:lastModifiedBy>Godai Aoki</cp:lastModifiedBy>
  <cp:revision>22</cp:revision>
  <dcterms:created xsi:type="dcterms:W3CDTF">2021-12-20T05:49:11Z</dcterms:created>
  <dcterms:modified xsi:type="dcterms:W3CDTF">2022-04-19T23:23:25Z</dcterms:modified>
</cp:coreProperties>
</file>