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B62-2B3D-E24C-94A8-3A4B0CCD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EA1B5-DEF4-6A4D-944F-3EFCCD39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0C35-4B21-A946-BAB5-49DC7A51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9374-751B-9F45-B632-6CF6921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618E-B15C-A14A-8EAC-FE740E2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BDB8-1014-D549-89D1-149528C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39B6E-F461-E546-8602-F37CB32ED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7EB8-7751-B94C-95A8-A09244C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C27B-36D2-6346-A37A-14003A8F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D801-1469-A341-AD2F-C942133A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20A43-7654-C648-8196-BA60FF4B7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32D6-55CC-1140-B8F2-68C08A233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FCC5-8BAE-6E41-AF69-A32E7AE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E898-033F-5A42-9F63-0A5319BE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57DD-B4A6-0540-9498-0EC78770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B0D4-0CFC-1A44-BADF-F9F8069A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50A4-633D-924C-863C-F7559E52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6D04-0FFD-604C-A237-03AECF10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29BC-FD4C-5E4C-B6C8-1C520316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C894-48C8-724F-B811-F740420E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A228-92C7-B446-B578-056E0B41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BB24-5C31-6A40-937E-40330B38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204B-8BE2-9949-9785-652D911F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9749-543C-6D4B-8BAD-54D7BB44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87ED-655C-0243-9849-3003D139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1F5-A359-1B4C-98C5-7AA86732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7CA-19ED-CB4F-B8FF-C80ECB17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53A05-34C8-DA43-962A-224FE3C2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A7F25-C87B-C741-ADDC-DE534B33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BFD57-6FB8-784E-AEFD-2A55CB79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7D1B-FFD8-F644-AF72-C4D5AE29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7CC7-9D51-DE4C-8FD9-51F4AFA6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3C6CF-1885-734E-B7DD-4A0F753F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098F-863F-DE46-8FF6-EAAE36AC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64A31-5B85-874D-BB12-09BCE882E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C5676-A445-9E46-8CE2-B2581546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D984A-BCA6-DA4F-AFA2-50DA7566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B1FD3-5296-5444-9C12-1F21AFC7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5544D-28F0-4B47-A1A2-5785BDA6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CC6E-D9FF-8C4E-AEB6-68056688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340B0-D618-6B42-BDFD-9314B636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EE56C-B3D7-B149-83E2-984AF09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1902-6F87-AD48-A909-D0D4A05D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1F2AA-27E1-4C45-A2DA-626E168C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36073-6D9C-D04D-9A05-BDEC1D0F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2F9F-2E92-C648-97D5-8F3A0169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3D52-C5E5-1044-BC75-C34CEEDB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A602-7B38-CD4D-9E3B-6D23D91E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668B-7247-AB47-BD3A-C03381D9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10A2-F226-BE45-BC22-42824091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61FD-8F78-9143-8B74-E459F284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976D-E8ED-F24A-9591-4E7BCBB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1143-F9E3-9D42-9FCF-09F600F7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584F7-E4B8-3446-8926-6A7101423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CF630-8A67-C145-B0BD-FD52F059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0AFC-CE21-3D4E-94C2-4EE2DB53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7A33-041E-2A47-84E1-196A2529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1C36-CE8C-E346-9CC7-06ED5A5C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DADA1-EFE6-B942-AD18-02047FF4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15A4-F4F2-2844-8F4C-43559D34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5756-56CE-8443-8E39-593D08F67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5BD8-35E9-0045-AECD-A3F44F39BC40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63E-782C-AF4A-8A32-DD997317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962A-4AF9-8142-81EC-487C70E6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95C9-287D-4C46-8890-A7FC64E1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9CB4-E784-C94F-8428-64FBEC55A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DD837-92DB-344E-AADC-163E96C0B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BEA0E-3B67-E84D-ABB4-5BCA1E62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2669281"/>
            <a:ext cx="10515600" cy="1947333"/>
          </a:xfrm>
        </p:spPr>
      </p:pic>
      <p:sp>
        <p:nvSpPr>
          <p:cNvPr id="6" name="Bevel 5">
            <a:extLst>
              <a:ext uri="{FF2B5EF4-FFF2-40B4-BE49-F238E27FC236}">
                <a16:creationId xmlns:a16="http://schemas.microsoft.com/office/drawing/2014/main" id="{160EAD0A-8224-E14E-A1C5-9A2B99103370}"/>
              </a:ext>
            </a:extLst>
          </p:cNvPr>
          <p:cNvSpPr/>
          <p:nvPr/>
        </p:nvSpPr>
        <p:spPr>
          <a:xfrm>
            <a:off x="2767914" y="3781168"/>
            <a:ext cx="630194" cy="333632"/>
          </a:xfrm>
          <a:prstGeom prst="beve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BF5848B6-01BB-CE44-BFE9-66FA5E78C06B}"/>
              </a:ext>
            </a:extLst>
          </p:cNvPr>
          <p:cNvSpPr/>
          <p:nvPr/>
        </p:nvSpPr>
        <p:spPr>
          <a:xfrm>
            <a:off x="7807625" y="3781168"/>
            <a:ext cx="630194" cy="333632"/>
          </a:xfrm>
          <a:prstGeom prst="beve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B8406D-30C3-C14D-9495-0DE8E25543EF}"/>
              </a:ext>
            </a:extLst>
          </p:cNvPr>
          <p:cNvGrpSpPr/>
          <p:nvPr/>
        </p:nvGrpSpPr>
        <p:grpSpPr>
          <a:xfrm>
            <a:off x="0" y="2004028"/>
            <a:ext cx="12192000" cy="2849944"/>
            <a:chOff x="0" y="2004028"/>
            <a:chExt cx="12192000" cy="2849944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2AF8C1-176A-D44D-9450-EAFE6172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04028"/>
              <a:ext cx="12192000" cy="2849944"/>
            </a:xfrm>
            <a:prstGeom prst="rect">
              <a:avLst/>
            </a:prstGeom>
          </p:spPr>
        </p:pic>
        <p:sp>
          <p:nvSpPr>
            <p:cNvPr id="6" name="Bevel 5">
              <a:extLst>
                <a:ext uri="{FF2B5EF4-FFF2-40B4-BE49-F238E27FC236}">
                  <a16:creationId xmlns:a16="http://schemas.microsoft.com/office/drawing/2014/main" id="{EAC635DF-DBB1-6646-A0B3-85328468E41F}"/>
                </a:ext>
              </a:extLst>
            </p:cNvPr>
            <p:cNvSpPr/>
            <p:nvPr/>
          </p:nvSpPr>
          <p:spPr>
            <a:xfrm>
              <a:off x="815547" y="3527854"/>
              <a:ext cx="630194" cy="333632"/>
            </a:xfrm>
            <a:prstGeom prst="bevel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0959CBD3-2DDD-1340-AE2F-C2C62AA6717A}"/>
                </a:ext>
              </a:extLst>
            </p:cNvPr>
            <p:cNvSpPr/>
            <p:nvPr/>
          </p:nvSpPr>
          <p:spPr>
            <a:xfrm>
              <a:off x="8217244" y="3509319"/>
              <a:ext cx="1371600" cy="333632"/>
            </a:xfrm>
            <a:prstGeom prst="bevel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60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848B32-00A9-D748-8820-A380DA798BFD}"/>
              </a:ext>
            </a:extLst>
          </p:cNvPr>
          <p:cNvGrpSpPr/>
          <p:nvPr/>
        </p:nvGrpSpPr>
        <p:grpSpPr>
          <a:xfrm>
            <a:off x="0" y="2004028"/>
            <a:ext cx="12192000" cy="2849944"/>
            <a:chOff x="0" y="2004028"/>
            <a:chExt cx="12192000" cy="2849944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E94D82-63C6-C145-B2DE-F327CFC9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04028"/>
              <a:ext cx="12192000" cy="2849944"/>
            </a:xfrm>
            <a:prstGeom prst="rect">
              <a:avLst/>
            </a:prstGeom>
          </p:spPr>
        </p:pic>
        <p:sp>
          <p:nvSpPr>
            <p:cNvPr id="6" name="Bevel 5">
              <a:extLst>
                <a:ext uri="{FF2B5EF4-FFF2-40B4-BE49-F238E27FC236}">
                  <a16:creationId xmlns:a16="http://schemas.microsoft.com/office/drawing/2014/main" id="{0A5806D7-6E70-F54B-80D7-016CEDC01C2D}"/>
                </a:ext>
              </a:extLst>
            </p:cNvPr>
            <p:cNvSpPr/>
            <p:nvPr/>
          </p:nvSpPr>
          <p:spPr>
            <a:xfrm>
              <a:off x="815547" y="3527854"/>
              <a:ext cx="630194" cy="333632"/>
            </a:xfrm>
            <a:prstGeom prst="bevel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vel 6">
              <a:extLst>
                <a:ext uri="{FF2B5EF4-FFF2-40B4-BE49-F238E27FC236}">
                  <a16:creationId xmlns:a16="http://schemas.microsoft.com/office/drawing/2014/main" id="{422937D1-2A28-5642-9DBE-8319A3147BEC}"/>
                </a:ext>
              </a:extLst>
            </p:cNvPr>
            <p:cNvSpPr/>
            <p:nvPr/>
          </p:nvSpPr>
          <p:spPr>
            <a:xfrm>
              <a:off x="8217244" y="3509319"/>
              <a:ext cx="1371600" cy="333632"/>
            </a:xfrm>
            <a:prstGeom prst="bevel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6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HARMEET SINGH</dc:creator>
  <cp:lastModifiedBy>HARMEET SINGH</cp:lastModifiedBy>
  <cp:revision>3</cp:revision>
  <dcterms:created xsi:type="dcterms:W3CDTF">2020-06-08T21:13:59Z</dcterms:created>
  <dcterms:modified xsi:type="dcterms:W3CDTF">2020-06-09T12:19:45Z</dcterms:modified>
</cp:coreProperties>
</file>