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88" r:id="rId2"/>
    <p:sldId id="389" r:id="rId3"/>
    <p:sldId id="390" r:id="rId4"/>
    <p:sldId id="392" r:id="rId5"/>
    <p:sldId id="393" r:id="rId6"/>
    <p:sldId id="394" r:id="rId7"/>
    <p:sldId id="396" r:id="rId8"/>
    <p:sldId id="397" r:id="rId9"/>
    <p:sldId id="398" r:id="rId10"/>
    <p:sldId id="400" r:id="rId11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72E31BB-9F53-944C-AFF7-1F240E61BE18}">
          <p14:sldIdLst>
            <p14:sldId id="388"/>
            <p14:sldId id="389"/>
            <p14:sldId id="390"/>
            <p14:sldId id="392"/>
            <p14:sldId id="393"/>
            <p14:sldId id="394"/>
            <p14:sldId id="396"/>
            <p14:sldId id="397"/>
            <p14:sldId id="39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67A17-4B3C-0C4B-A355-FED5F0DA7317}" v="2" dt="2022-08-22T09:09:32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40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L Jones" userId="1512a2c5-99cf-401f-90da-0968559aa4c1" providerId="ADAL" clId="{52167A17-4B3C-0C4B-A355-FED5F0DA7317}"/>
    <pc:docChg chg="undo redo custSel addSld delSld modSld sldOrd delSection modSection">
      <pc:chgData name="Nigel L Jones" userId="1512a2c5-99cf-401f-90da-0968559aa4c1" providerId="ADAL" clId="{52167A17-4B3C-0C4B-A355-FED5F0DA7317}" dt="2022-08-24T11:33:35.135" v="2914" actId="113"/>
      <pc:docMkLst>
        <pc:docMk/>
      </pc:docMkLst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9363876" sldId="2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55855040" sldId="2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08103086" sldId="2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57385362" sldId="261"/>
        </pc:sldMkLst>
      </pc:sldChg>
      <pc:sldChg chg="modSp del mod">
        <pc:chgData name="Nigel L Jones" userId="1512a2c5-99cf-401f-90da-0968559aa4c1" providerId="ADAL" clId="{52167A17-4B3C-0C4B-A355-FED5F0DA7317}" dt="2022-08-22T09:21:44.655" v="2334" actId="2696"/>
        <pc:sldMkLst>
          <pc:docMk/>
          <pc:sldMk cId="502824496" sldId="262"/>
        </pc:sldMkLst>
        <pc:spChg chg="mod">
          <ac:chgData name="Nigel L Jones" userId="1512a2c5-99cf-401f-90da-0968559aa4c1" providerId="ADAL" clId="{52167A17-4B3C-0C4B-A355-FED5F0DA7317}" dt="2022-08-22T08:44:38.399" v="63" actId="20577"/>
          <ac:spMkLst>
            <pc:docMk/>
            <pc:sldMk cId="502824496" sldId="262"/>
            <ac:spMk id="12" creationId="{00000000-0000-0000-0000-000000000000}"/>
          </ac:spMkLst>
        </pc:spChg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0285722" sldId="2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76089640" sldId="2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4681225" sldId="26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9456757" sldId="26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67394207" sldId="2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99192056" sldId="2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31779985" sldId="27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4949229" sldId="2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64228244" sldId="2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76939625" sldId="2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95054514" sldId="2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7427150" sldId="2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7042082" sldId="28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5528885" sldId="28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1145641" sldId="29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0172809" sldId="29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64504105" sldId="29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48332927" sldId="29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3878323" sldId="29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658249023" sldId="29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44222587" sldId="29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7711765" sldId="29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22588835" sldId="29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26716692" sldId="29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25963096" sldId="30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27474683" sldId="30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75639758" sldId="30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45521908" sldId="30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55454559" sldId="30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127327764" sldId="30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72189000" sldId="30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4967839" sldId="30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55330276" sldId="30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2227977" sldId="31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82274144" sldId="31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62836164" sldId="31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42029334" sldId="31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1656208" sldId="31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2388028" sldId="32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6311963" sldId="32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10428538" sldId="32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89117879" sldId="32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697238" sldId="32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14105035" sldId="32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3836810" sldId="32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9403386" sldId="33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458798967" sldId="33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33107484" sldId="33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27173163" sldId="34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89432123" sldId="34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16196744" sldId="34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96015179" sldId="3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32730134" sldId="3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34133327" sldId="3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499868919" sldId="35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7488319" sldId="36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99841528" sldId="36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25246803" sldId="36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57821591" sldId="36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853200040" sldId="3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18921757" sldId="3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88446462" sldId="3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02358678" sldId="3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87512468" sldId="37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738643477" sldId="37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82012148" sldId="37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152250390" sldId="3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94741308" sldId="38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961661751" sldId="3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0574320" sldId="3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62100638" sldId="3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61577674" sldId="3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76207113" sldId="387"/>
        </pc:sldMkLst>
      </pc:sldChg>
      <pc:sldChg chg="modSp new mod ord">
        <pc:chgData name="Nigel L Jones" userId="1512a2c5-99cf-401f-90da-0968559aa4c1" providerId="ADAL" clId="{52167A17-4B3C-0C4B-A355-FED5F0DA7317}" dt="2022-08-22T08:46:34.883" v="200" actId="20578"/>
        <pc:sldMkLst>
          <pc:docMk/>
          <pc:sldMk cId="2240755319" sldId="388"/>
        </pc:sldMkLst>
        <pc:spChg chg="mod">
          <ac:chgData name="Nigel L Jones" userId="1512a2c5-99cf-401f-90da-0968559aa4c1" providerId="ADAL" clId="{52167A17-4B3C-0C4B-A355-FED5F0DA7317}" dt="2022-08-22T08:46:09.273" v="199" actId="20577"/>
          <ac:spMkLst>
            <pc:docMk/>
            <pc:sldMk cId="2240755319" sldId="388"/>
            <ac:spMk id="2" creationId="{606FF600-5C10-E2BE-A06E-42076D4B61A1}"/>
          </ac:spMkLst>
        </pc:spChg>
      </pc:sldChg>
      <pc:sldChg chg="addSp delSp modSp new mod modClrScheme chgLayout">
        <pc:chgData name="Nigel L Jones" userId="1512a2c5-99cf-401f-90da-0968559aa4c1" providerId="ADAL" clId="{52167A17-4B3C-0C4B-A355-FED5F0DA7317}" dt="2022-08-22T09:23:58.259" v="2824" actId="20577"/>
        <pc:sldMkLst>
          <pc:docMk/>
          <pc:sldMk cId="918393191" sldId="389"/>
        </pc:sldMkLst>
        <pc:spChg chg="add del 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2" creationId="{4F060F48-515A-2B3C-C75D-17DCB0EE19FB}"/>
          </ac:spMkLst>
        </pc:spChg>
        <pc:spChg chg="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3" creationId="{C152E8C0-850A-1E59-B4E0-BE9B78CB619E}"/>
          </ac:spMkLst>
        </pc:spChg>
        <pc:spChg chg="add del mod ord">
          <ac:chgData name="Nigel L Jones" userId="1512a2c5-99cf-401f-90da-0968559aa4c1" providerId="ADAL" clId="{52167A17-4B3C-0C4B-A355-FED5F0DA7317}" dt="2022-08-22T09:06:03.173" v="240" actId="20577"/>
          <ac:spMkLst>
            <pc:docMk/>
            <pc:sldMk cId="918393191" sldId="389"/>
            <ac:spMk id="4" creationId="{ADAD2A30-D278-88D8-E275-69844EDFD084}"/>
          </ac:spMkLst>
        </pc:spChg>
        <pc:spChg chg="add del mod ord">
          <ac:chgData name="Nigel L Jones" userId="1512a2c5-99cf-401f-90da-0968559aa4c1" providerId="ADAL" clId="{52167A17-4B3C-0C4B-A355-FED5F0DA7317}" dt="2022-08-22T09:23:58.259" v="2824" actId="20577"/>
          <ac:spMkLst>
            <pc:docMk/>
            <pc:sldMk cId="918393191" sldId="389"/>
            <ac:spMk id="5" creationId="{3F065951-A7C4-45CA-69BF-CDE8B9EC1A18}"/>
          </ac:spMkLst>
        </pc:spChg>
        <pc:spChg chg="add del mod ord">
          <ac:chgData name="Nigel L Jones" userId="1512a2c5-99cf-401f-90da-0968559aa4c1" providerId="ADAL" clId="{52167A17-4B3C-0C4B-A355-FED5F0DA7317}" dt="2022-08-22T09:07:18.092" v="273" actId="20577"/>
          <ac:spMkLst>
            <pc:docMk/>
            <pc:sldMk cId="918393191" sldId="389"/>
            <ac:spMk id="6" creationId="{620A7660-3C0B-7A5F-2D4B-79E2F9B55F6E}"/>
          </ac:spMkLst>
        </pc:spChg>
      </pc:sldChg>
      <pc:sldChg chg="modSp new mod">
        <pc:chgData name="Nigel L Jones" userId="1512a2c5-99cf-401f-90da-0968559aa4c1" providerId="ADAL" clId="{52167A17-4B3C-0C4B-A355-FED5F0DA7317}" dt="2022-08-24T11:29:44.448" v="2850" actId="20577"/>
        <pc:sldMkLst>
          <pc:docMk/>
          <pc:sldMk cId="3691094387" sldId="390"/>
        </pc:sldMkLst>
        <pc:spChg chg="mod">
          <ac:chgData name="Nigel L Jones" userId="1512a2c5-99cf-401f-90da-0968559aa4c1" providerId="ADAL" clId="{52167A17-4B3C-0C4B-A355-FED5F0DA7317}" dt="2022-08-22T09:09:26.394" v="430"/>
          <ac:spMkLst>
            <pc:docMk/>
            <pc:sldMk cId="3691094387" sldId="390"/>
            <ac:spMk id="2" creationId="{2FF32D47-094C-3408-4AC0-690B51218BE3}"/>
          </ac:spMkLst>
        </pc:spChg>
        <pc:spChg chg="mod">
          <ac:chgData name="Nigel L Jones" userId="1512a2c5-99cf-401f-90da-0968559aa4c1" providerId="ADAL" clId="{52167A17-4B3C-0C4B-A355-FED5F0DA7317}" dt="2022-08-24T11:29:44.448" v="2850" actId="20577"/>
          <ac:spMkLst>
            <pc:docMk/>
            <pc:sldMk cId="3691094387" sldId="39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08:54.941" v="428" actId="20577"/>
          <ac:spMkLst>
            <pc:docMk/>
            <pc:sldMk cId="3691094387" sldId="390"/>
            <ac:spMk id="4" creationId="{1254813B-7D84-6DBA-D36E-D97BD5B9D835}"/>
          </ac:spMkLst>
        </pc:spChg>
      </pc:sldChg>
      <pc:sldChg chg="add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15432365" sldId="391"/>
        </pc:sldMkLst>
      </pc:sldChg>
      <pc:sldChg chg="modSp add mod">
        <pc:chgData name="Nigel L Jones" userId="1512a2c5-99cf-401f-90da-0968559aa4c1" providerId="ADAL" clId="{52167A17-4B3C-0C4B-A355-FED5F0DA7317}" dt="2022-08-24T11:32:29.903" v="2900" actId="113"/>
        <pc:sldMkLst>
          <pc:docMk/>
          <pc:sldMk cId="4108947352" sldId="392"/>
        </pc:sldMkLst>
        <pc:spChg chg="mod">
          <ac:chgData name="Nigel L Jones" userId="1512a2c5-99cf-401f-90da-0968559aa4c1" providerId="ADAL" clId="{52167A17-4B3C-0C4B-A355-FED5F0DA7317}" dt="2022-08-24T11:32:29.903" v="2900" actId="113"/>
          <ac:spMkLst>
            <pc:docMk/>
            <pc:sldMk cId="4108947352" sldId="392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0:30.981" v="669" actId="20577"/>
          <ac:spMkLst>
            <pc:docMk/>
            <pc:sldMk cId="4108947352" sldId="392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1:32:37.906" v="2902" actId="113"/>
        <pc:sldMkLst>
          <pc:docMk/>
          <pc:sldMk cId="3289550124" sldId="393"/>
        </pc:sldMkLst>
        <pc:spChg chg="mod">
          <ac:chgData name="Nigel L Jones" userId="1512a2c5-99cf-401f-90da-0968559aa4c1" providerId="ADAL" clId="{52167A17-4B3C-0C4B-A355-FED5F0DA7317}" dt="2022-08-24T11:32:37.906" v="2902" actId="113"/>
          <ac:spMkLst>
            <pc:docMk/>
            <pc:sldMk cId="3289550124" sldId="393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3:24.666" v="1013" actId="20577"/>
          <ac:spMkLst>
            <pc:docMk/>
            <pc:sldMk cId="3289550124" sldId="393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1:32:56.412" v="2907" actId="113"/>
        <pc:sldMkLst>
          <pc:docMk/>
          <pc:sldMk cId="4069238537" sldId="394"/>
        </pc:sldMkLst>
        <pc:spChg chg="mod">
          <ac:chgData name="Nigel L Jones" userId="1512a2c5-99cf-401f-90da-0968559aa4c1" providerId="ADAL" clId="{52167A17-4B3C-0C4B-A355-FED5F0DA7317}" dt="2022-08-24T11:32:56.412" v="2907" actId="113"/>
          <ac:spMkLst>
            <pc:docMk/>
            <pc:sldMk cId="4069238537" sldId="394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5:12.935" v="1251" actId="6549"/>
          <ac:spMkLst>
            <pc:docMk/>
            <pc:sldMk cId="4069238537" sldId="394"/>
            <ac:spMk id="4" creationId="{1254813B-7D84-6DBA-D36E-D97BD5B9D835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8377689" sldId="395"/>
        </pc:sldMkLst>
      </pc:sldChg>
      <pc:sldChg chg="addSp delSp modSp add mod">
        <pc:chgData name="Nigel L Jones" userId="1512a2c5-99cf-401f-90da-0968559aa4c1" providerId="ADAL" clId="{52167A17-4B3C-0C4B-A355-FED5F0DA7317}" dt="2022-08-24T11:32:08.942" v="2897" actId="113"/>
        <pc:sldMkLst>
          <pc:docMk/>
          <pc:sldMk cId="1396749739" sldId="396"/>
        </pc:sldMkLst>
        <pc:spChg chg="mod">
          <ac:chgData name="Nigel L Jones" userId="1512a2c5-99cf-401f-90da-0968559aa4c1" providerId="ADAL" clId="{52167A17-4B3C-0C4B-A355-FED5F0DA7317}" dt="2022-08-24T11:32:08.942" v="2897" actId="113"/>
          <ac:spMkLst>
            <pc:docMk/>
            <pc:sldMk cId="1396749739" sldId="396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6:49.704" v="1494" actId="20577"/>
          <ac:spMkLst>
            <pc:docMk/>
            <pc:sldMk cId="1396749739" sldId="396"/>
            <ac:spMk id="4" creationId="{1254813B-7D84-6DBA-D36E-D97BD5B9D835}"/>
          </ac:spMkLst>
        </pc:spChg>
        <pc:spChg chg="add del mod">
          <ac:chgData name="Nigel L Jones" userId="1512a2c5-99cf-401f-90da-0968559aa4c1" providerId="ADAL" clId="{52167A17-4B3C-0C4B-A355-FED5F0DA7317}" dt="2022-08-24T11:31:09.842" v="2875" actId="767"/>
          <ac:spMkLst>
            <pc:docMk/>
            <pc:sldMk cId="1396749739" sldId="396"/>
            <ac:spMk id="7" creationId="{9BD5138A-7E04-EE16-5357-F999E82B89DB}"/>
          </ac:spMkLst>
        </pc:spChg>
      </pc:sldChg>
      <pc:sldChg chg="modSp add mod">
        <pc:chgData name="Nigel L Jones" userId="1512a2c5-99cf-401f-90da-0968559aa4c1" providerId="ADAL" clId="{52167A17-4B3C-0C4B-A355-FED5F0DA7317}" dt="2022-08-24T11:33:35.135" v="2914" actId="113"/>
        <pc:sldMkLst>
          <pc:docMk/>
          <pc:sldMk cId="1631231316" sldId="397"/>
        </pc:sldMkLst>
        <pc:spChg chg="mod">
          <ac:chgData name="Nigel L Jones" userId="1512a2c5-99cf-401f-90da-0968559aa4c1" providerId="ADAL" clId="{52167A17-4B3C-0C4B-A355-FED5F0DA7317}" dt="2022-08-24T11:33:35.135" v="2914" actId="113"/>
          <ac:spMkLst>
            <pc:docMk/>
            <pc:sldMk cId="1631231316" sldId="397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8:22.953" v="1792" actId="20577"/>
          <ac:spMkLst>
            <pc:docMk/>
            <pc:sldMk cId="1631231316" sldId="397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4T11:33:21.572" v="2911" actId="113"/>
        <pc:sldMkLst>
          <pc:docMk/>
          <pc:sldMk cId="541345078" sldId="398"/>
        </pc:sldMkLst>
        <pc:spChg chg="mod">
          <ac:chgData name="Nigel L Jones" userId="1512a2c5-99cf-401f-90da-0968559aa4c1" providerId="ADAL" clId="{52167A17-4B3C-0C4B-A355-FED5F0DA7317}" dt="2022-08-24T11:33:21.572" v="2911" actId="113"/>
          <ac:spMkLst>
            <pc:docMk/>
            <pc:sldMk cId="541345078" sldId="398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9:35.525" v="1966" actId="20577"/>
          <ac:spMkLst>
            <pc:docMk/>
            <pc:sldMk cId="541345078" sldId="398"/>
            <ac:spMk id="4" creationId="{1254813B-7D84-6DBA-D36E-D97BD5B9D835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08724231" sldId="399"/>
        </pc:sldMkLst>
      </pc:sldChg>
      <pc:sldChg chg="modSp add mod">
        <pc:chgData name="Nigel L Jones" userId="1512a2c5-99cf-401f-90da-0968559aa4c1" providerId="ADAL" clId="{52167A17-4B3C-0C4B-A355-FED5F0DA7317}" dt="2022-08-24T11:28:22.268" v="2842" actId="20577"/>
        <pc:sldMkLst>
          <pc:docMk/>
          <pc:sldMk cId="1807981701" sldId="400"/>
        </pc:sldMkLst>
        <pc:spChg chg="mod">
          <ac:chgData name="Nigel L Jones" userId="1512a2c5-99cf-401f-90da-0968559aa4c1" providerId="ADAL" clId="{52167A17-4B3C-0C4B-A355-FED5F0DA7317}" dt="2022-08-24T11:28:22.268" v="2842" actId="20577"/>
          <ac:spMkLst>
            <pc:docMk/>
            <pc:sldMk cId="1807981701" sldId="40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21:13.463" v="2333" actId="20577"/>
          <ac:spMkLst>
            <pc:docMk/>
            <pc:sldMk cId="1807981701" sldId="400"/>
            <ac:spMk id="4" creationId="{1254813B-7D84-6DBA-D36E-D97BD5B9D8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IBM Plex Sans Light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 Light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9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1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26" r:id="rId2"/>
    <p:sldLayoutId id="2147483935" r:id="rId3"/>
    <p:sldLayoutId id="2147483936" r:id="rId4"/>
    <p:sldLayoutId id="2147483937" r:id="rId5"/>
    <p:sldLayoutId id="2147483925" r:id="rId6"/>
    <p:sldLayoutId id="2147483924" r:id="rId7"/>
    <p:sldLayoutId id="2147483938" r:id="rId8"/>
    <p:sldLayoutId id="2147483939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33" r:id="rId40"/>
    <p:sldLayoutId id="2147483934" r:id="rId41"/>
    <p:sldLayoutId id="2147483923" r:id="rId4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F600-5C10-E2BE-A06E-42076D4B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101: Data Workshop</a:t>
            </a:r>
            <a:br>
              <a:rPr lang="en-US" dirty="0"/>
            </a:br>
            <a:r>
              <a:rPr lang="en-US" dirty="0"/>
              <a:t>Discovering and Managing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&amp; Governance Lab</a:t>
            </a:r>
            <a:br>
              <a:rPr lang="en-US" dirty="0"/>
            </a:br>
            <a:r>
              <a:rPr lang="en-US" dirty="0"/>
              <a:t>Nigel Jones, Sepi </a:t>
            </a:r>
            <a:r>
              <a:rPr lang="en-US" dirty="0" err="1"/>
              <a:t>Seifzadeh</a:t>
            </a:r>
            <a:r>
              <a:rPr lang="en-US" dirty="0"/>
              <a:t>, David Radley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8751-6E39-F714-0639-FCA7D0BE8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OPTIONAL - Protect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you have completed the previous steps, you can continue on in the tutorials.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next section walks through how to apply data protection rules to the assets to control what users can see – perhaps being denied access, or being subject to data masking</a:t>
            </a:r>
          </a:p>
          <a:p>
            <a:r>
              <a:rPr lang="en-US" dirty="0"/>
              <a:t>You can work through additional exercises in your own time.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D2A30-D278-88D8-E275-69844EDF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A7660-3C0B-7A5F-2D4B-79E2F9B55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 lab instructions at:</a:t>
            </a:r>
            <a:br>
              <a:rPr lang="en-US" dirty="0"/>
            </a:br>
            <a:r>
              <a:rPr lang="en-US" dirty="0"/>
              <a:t> https://</a:t>
            </a:r>
            <a:r>
              <a:rPr lang="en-US" dirty="0" err="1"/>
              <a:t>dataplatform.cloud.ibm.com</a:t>
            </a:r>
            <a:r>
              <a:rPr lang="en-US" dirty="0"/>
              <a:t>/docs/content/</a:t>
            </a:r>
            <a:r>
              <a:rPr lang="en-US" dirty="0" err="1"/>
              <a:t>wsj</a:t>
            </a:r>
            <a:r>
              <a:rPr lang="en-US" dirty="0"/>
              <a:t>/getting-started/</a:t>
            </a:r>
            <a:r>
              <a:rPr lang="en-US" dirty="0" err="1"/>
              <a:t>df_gov_trust.html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951-A7C4-45CA-69BF-CDE8B9EC1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should already have an IBM cloud account – information </a:t>
            </a:r>
            <a:r>
              <a:rPr lang="en-US"/>
              <a:t>was sent in a prior email (ask if you need help)</a:t>
            </a:r>
            <a:br>
              <a:rPr lang="en-US"/>
            </a:br>
            <a:br>
              <a:rPr lang="en-US"/>
            </a:br>
            <a:r>
              <a:rPr lang="en-US"/>
              <a:t>The </a:t>
            </a:r>
            <a:r>
              <a:rPr lang="en-US" dirty="0"/>
              <a:t>lab demonstrates how Watson Knowledge Catalog can be used to catalog assets, create business times, establish relationships between the assets and terms, and finally publish the content in a catalog available to users.</a:t>
            </a:r>
          </a:p>
          <a:p>
            <a:r>
              <a:rPr lang="en-US" dirty="0"/>
              <a:t>The instructions include explanatory text &amp; video.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get stuck ask questions on the web conference, or in the chat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E8C0-850A-1E59-B4E0-BE9B78CB6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&gt; 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creates a catalog in Watson Knowledge Catalog where data will be published 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b="1" dirty="0"/>
              <a:t>&gt; 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create a category to contain business terms associated with Banking</a:t>
            </a:r>
          </a:p>
          <a:p>
            <a:r>
              <a:rPr lang="en-US" dirty="0"/>
              <a:t>In a real environment a banking environment will use many categories which act as folders to organize the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b="1" dirty="0"/>
              <a:t>&gt; 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 add banking related business terms (definitions of concepts in banking) from a .csv file into the category we just created.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Terms are initially created as draft so that they can be reviewed.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then publish the business terms to make them available to users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b="1" dirty="0"/>
              <a:t>&gt; 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import technical metadata (</a:t>
            </a:r>
            <a:r>
              <a:rPr lang="en-US" dirty="0" err="1"/>
              <a:t>ie</a:t>
            </a:r>
            <a:r>
              <a:rPr lang="en-US" dirty="0"/>
              <a:t> names of tables, columns </a:t>
            </a:r>
            <a:r>
              <a:rPr lang="en-US" dirty="0" err="1"/>
              <a:t>etc</a:t>
            </a:r>
            <a:r>
              <a:rPr lang="en-US" dirty="0"/>
              <a:t>) relating to mortgage data into a new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Assets are then created in a project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b="1" dirty="0"/>
              <a:t>&gt; 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run some algorithms which discover more metadata relating to the banking assets:</a:t>
            </a:r>
          </a:p>
          <a:p>
            <a:r>
              <a:rPr lang="en-US" dirty="0"/>
              <a:t> - Profile information </a:t>
            </a:r>
            <a:r>
              <a:rPr lang="en-US" dirty="0" err="1"/>
              <a:t>ie</a:t>
            </a:r>
            <a:r>
              <a:rPr lang="en-US" dirty="0"/>
              <a:t> data distribution</a:t>
            </a:r>
          </a:p>
          <a:p>
            <a:r>
              <a:rPr lang="en-US" dirty="0"/>
              <a:t> - Quality assessment</a:t>
            </a:r>
          </a:p>
          <a:p>
            <a:r>
              <a:rPr lang="en-US" dirty="0"/>
              <a:t> - Linking business terms to the assets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b="1" dirty="0"/>
              <a:t>&gt; 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takes you through looking at the results of the previous step to see what additional metadata has been discovered.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also shows how some suggestions may be recommended, but must be accepted – depending on confidence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b="1" dirty="0"/>
              <a:t>&gt; 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Enriched data can now be published to a catalog so that others users including data scientists and analysts can use the trusted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45078"/>
      </p:ext>
    </p:extLst>
  </p:cSld>
  <p:clrMapOvr>
    <a:masterClrMapping/>
  </p:clrMapOvr>
</p:sld>
</file>

<file path=ppt/theme/theme1.xml><?xml version="1.0" encoding="utf-8"?>
<a:theme xmlns:a="http://schemas.openxmlformats.org/drawingml/2006/main" name="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Plex" id="{4C35AED2-0956-0D40-B36D-C06D62725AA8}" vid="{C4BA05BF-74B1-4B4C-B175-992815DE89C6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Brand Template 2022</Template>
  <TotalTime>49</TotalTime>
  <Words>1006</Words>
  <Application>Microsoft Macintosh PowerPoint</Application>
  <PresentationFormat>On-screen Show (16:9)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IBM Plex Sans</vt:lpstr>
      <vt:lpstr>IBM Plex Sans Light</vt:lpstr>
      <vt:lpstr>IBM Brand Template 2022</vt:lpstr>
      <vt:lpstr>Tech 101: Data Workshop Discovering and Managing Data  Data &amp; Governance Lab Nigel Jones, Sepi Seifzadeh, David Radley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Presentation Template — IBM Plex® variant</dc:title>
  <dc:creator>Nigel Jones</dc:creator>
  <cp:lastModifiedBy>Nigel Jones</cp:lastModifiedBy>
  <cp:revision>1</cp:revision>
  <cp:lastPrinted>2019-04-25T15:14:05Z</cp:lastPrinted>
  <dcterms:created xsi:type="dcterms:W3CDTF">2022-08-22T08:40:45Z</dcterms:created>
  <dcterms:modified xsi:type="dcterms:W3CDTF">2022-08-24T11:33:36Z</dcterms:modified>
</cp:coreProperties>
</file>