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91" r:id="rId1"/>
  </p:sldMasterIdLst>
  <p:notesMasterIdLst>
    <p:notesMasterId r:id="rId14"/>
  </p:notesMasterIdLst>
  <p:handoutMasterIdLst>
    <p:handoutMasterId r:id="rId15"/>
  </p:handoutMasterIdLst>
  <p:sldIdLst>
    <p:sldId id="388" r:id="rId2"/>
    <p:sldId id="389" r:id="rId3"/>
    <p:sldId id="401" r:id="rId4"/>
    <p:sldId id="390" r:id="rId5"/>
    <p:sldId id="392" r:id="rId6"/>
    <p:sldId id="393" r:id="rId7"/>
    <p:sldId id="394" r:id="rId8"/>
    <p:sldId id="396" r:id="rId9"/>
    <p:sldId id="397" r:id="rId10"/>
    <p:sldId id="398" r:id="rId11"/>
    <p:sldId id="400" r:id="rId12"/>
    <p:sldId id="402" r:id="rId13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72E31BB-9F53-944C-AFF7-1F240E61BE18}">
          <p14:sldIdLst>
            <p14:sldId id="388"/>
            <p14:sldId id="389"/>
            <p14:sldId id="401"/>
            <p14:sldId id="390"/>
            <p14:sldId id="392"/>
            <p14:sldId id="393"/>
            <p14:sldId id="394"/>
            <p14:sldId id="396"/>
            <p14:sldId id="397"/>
            <p14:sldId id="398"/>
            <p14:sldId id="400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67A17-4B3C-0C4B-A355-FED5F0DA7317}" v="3" dt="2022-08-24T13:31:59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1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84" y="5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 L Jones" userId="1512a2c5-99cf-401f-90da-0968559aa4c1" providerId="ADAL" clId="{52167A17-4B3C-0C4B-A355-FED5F0DA7317}"/>
    <pc:docChg chg="undo redo custSel addSld delSld modSld sldOrd modMainMaster delSection modSection">
      <pc:chgData name="Nigel L Jones" userId="1512a2c5-99cf-401f-90da-0968559aa4c1" providerId="ADAL" clId="{52167A17-4B3C-0C4B-A355-FED5F0DA7317}" dt="2022-08-24T14:12:52.984" v="3379" actId="20577"/>
      <pc:docMkLst>
        <pc:docMk/>
      </pc:docMkLst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9363876" sldId="2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55855040" sldId="2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08103086" sldId="2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57385362" sldId="261"/>
        </pc:sldMkLst>
      </pc:sldChg>
      <pc:sldChg chg="modSp del mod">
        <pc:chgData name="Nigel L Jones" userId="1512a2c5-99cf-401f-90da-0968559aa4c1" providerId="ADAL" clId="{52167A17-4B3C-0C4B-A355-FED5F0DA7317}" dt="2022-08-22T09:21:44.655" v="2334" actId="2696"/>
        <pc:sldMkLst>
          <pc:docMk/>
          <pc:sldMk cId="502824496" sldId="262"/>
        </pc:sldMkLst>
        <pc:spChg chg="mod">
          <ac:chgData name="Nigel L Jones" userId="1512a2c5-99cf-401f-90da-0968559aa4c1" providerId="ADAL" clId="{52167A17-4B3C-0C4B-A355-FED5F0DA7317}" dt="2022-08-22T08:44:38.399" v="63" actId="20577"/>
          <ac:spMkLst>
            <pc:docMk/>
            <pc:sldMk cId="502824496" sldId="262"/>
            <ac:spMk id="12" creationId="{00000000-0000-0000-0000-000000000000}"/>
          </ac:spMkLst>
        </pc:spChg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0285722" sldId="2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76089640" sldId="2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4681225" sldId="26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9456757" sldId="26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67394207" sldId="2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99192056" sldId="2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31779985" sldId="27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4949229" sldId="2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64228244" sldId="2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76939625" sldId="2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95054514" sldId="2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17427150" sldId="2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7042082" sldId="28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5528885" sldId="28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1145641" sldId="29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0172809" sldId="29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64504105" sldId="29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48332927" sldId="29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823878323" sldId="29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658249023" sldId="29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44222587" sldId="29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7711765" sldId="29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22588835" sldId="29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26716692" sldId="29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25963096" sldId="30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27474683" sldId="30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75639758" sldId="30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45521908" sldId="30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55454559" sldId="30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127327764" sldId="30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72189000" sldId="30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4967839" sldId="30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55330276" sldId="30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12227977" sldId="31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82274144" sldId="31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62836164" sldId="31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42029334" sldId="31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1656208" sldId="31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722388028" sldId="32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96311963" sldId="32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10428538" sldId="32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89117879" sldId="32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0697238" sldId="32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14105035" sldId="32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3836810" sldId="32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99403386" sldId="33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458798967" sldId="33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33107484" sldId="33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27173163" sldId="34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89432123" sldId="34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16196744" sldId="34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96015179" sldId="35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032730134" sldId="35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34133327" sldId="35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499868919" sldId="35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237488319" sldId="36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699841528" sldId="36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425246803" sldId="36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257821591" sldId="36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853200040" sldId="36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518921757" sldId="36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588446462" sldId="36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902358678" sldId="369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387512468" sldId="370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738643477" sldId="377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82012148" sldId="378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152250390" sldId="381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594741308" sldId="382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961661751" sldId="383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10574320" sldId="384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362100638" sldId="385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861577674" sldId="386"/>
        </pc:sldMkLst>
      </pc:sldChg>
      <pc:sldChg chg="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076207113" sldId="387"/>
        </pc:sldMkLst>
      </pc:sldChg>
      <pc:sldChg chg="modSp new mod ord">
        <pc:chgData name="Nigel L Jones" userId="1512a2c5-99cf-401f-90da-0968559aa4c1" providerId="ADAL" clId="{52167A17-4B3C-0C4B-A355-FED5F0DA7317}" dt="2022-08-22T08:46:34.883" v="200" actId="20578"/>
        <pc:sldMkLst>
          <pc:docMk/>
          <pc:sldMk cId="2240755319" sldId="388"/>
        </pc:sldMkLst>
        <pc:spChg chg="mod">
          <ac:chgData name="Nigel L Jones" userId="1512a2c5-99cf-401f-90da-0968559aa4c1" providerId="ADAL" clId="{52167A17-4B3C-0C4B-A355-FED5F0DA7317}" dt="2022-08-22T08:46:09.273" v="199" actId="20577"/>
          <ac:spMkLst>
            <pc:docMk/>
            <pc:sldMk cId="2240755319" sldId="388"/>
            <ac:spMk id="2" creationId="{606FF600-5C10-E2BE-A06E-42076D4B61A1}"/>
          </ac:spMkLst>
        </pc:spChg>
      </pc:sldChg>
      <pc:sldChg chg="addSp delSp modSp new mod modClrScheme chgLayout">
        <pc:chgData name="Nigel L Jones" userId="1512a2c5-99cf-401f-90da-0968559aa4c1" providerId="ADAL" clId="{52167A17-4B3C-0C4B-A355-FED5F0DA7317}" dt="2022-08-24T14:12:03.585" v="3355" actId="20577"/>
        <pc:sldMkLst>
          <pc:docMk/>
          <pc:sldMk cId="918393191" sldId="389"/>
        </pc:sldMkLst>
        <pc:spChg chg="add del mod ord">
          <ac:chgData name="Nigel L Jones" userId="1512a2c5-99cf-401f-90da-0968559aa4c1" providerId="ADAL" clId="{52167A17-4B3C-0C4B-A355-FED5F0DA7317}" dt="2022-08-22T09:05:51.318" v="206" actId="700"/>
          <ac:spMkLst>
            <pc:docMk/>
            <pc:sldMk cId="918393191" sldId="389"/>
            <ac:spMk id="2" creationId="{4F060F48-515A-2B3C-C75D-17DCB0EE19FB}"/>
          </ac:spMkLst>
        </pc:spChg>
        <pc:spChg chg="mod ord">
          <ac:chgData name="Nigel L Jones" userId="1512a2c5-99cf-401f-90da-0968559aa4c1" providerId="ADAL" clId="{52167A17-4B3C-0C4B-A355-FED5F0DA7317}" dt="2022-08-24T14:10:33.403" v="3342"/>
          <ac:spMkLst>
            <pc:docMk/>
            <pc:sldMk cId="918393191" sldId="389"/>
            <ac:spMk id="3" creationId="{C152E8C0-850A-1E59-B4E0-BE9B78CB619E}"/>
          </ac:spMkLst>
        </pc:spChg>
        <pc:spChg chg="add del mod ord">
          <ac:chgData name="Nigel L Jones" userId="1512a2c5-99cf-401f-90da-0968559aa4c1" providerId="ADAL" clId="{52167A17-4B3C-0C4B-A355-FED5F0DA7317}" dt="2022-08-22T09:06:03.173" v="240" actId="20577"/>
          <ac:spMkLst>
            <pc:docMk/>
            <pc:sldMk cId="918393191" sldId="389"/>
            <ac:spMk id="4" creationId="{ADAD2A30-D278-88D8-E275-69844EDFD084}"/>
          </ac:spMkLst>
        </pc:spChg>
        <pc:spChg chg="add del mod ord">
          <ac:chgData name="Nigel L Jones" userId="1512a2c5-99cf-401f-90da-0968559aa4c1" providerId="ADAL" clId="{52167A17-4B3C-0C4B-A355-FED5F0DA7317}" dt="2022-08-24T14:12:03.585" v="3355" actId="20577"/>
          <ac:spMkLst>
            <pc:docMk/>
            <pc:sldMk cId="918393191" sldId="389"/>
            <ac:spMk id="5" creationId="{3F065951-A7C4-45CA-69BF-CDE8B9EC1A18}"/>
          </ac:spMkLst>
        </pc:spChg>
        <pc:spChg chg="add del mod ord">
          <ac:chgData name="Nigel L Jones" userId="1512a2c5-99cf-401f-90da-0968559aa4c1" providerId="ADAL" clId="{52167A17-4B3C-0C4B-A355-FED5F0DA7317}" dt="2022-08-22T09:07:18.092" v="273" actId="20577"/>
          <ac:spMkLst>
            <pc:docMk/>
            <pc:sldMk cId="918393191" sldId="389"/>
            <ac:spMk id="6" creationId="{620A7660-3C0B-7A5F-2D4B-79E2F9B55F6E}"/>
          </ac:spMkLst>
        </pc:spChg>
      </pc:sldChg>
      <pc:sldChg chg="modSp new mod">
        <pc:chgData name="Nigel L Jones" userId="1512a2c5-99cf-401f-90da-0968559aa4c1" providerId="ADAL" clId="{52167A17-4B3C-0C4B-A355-FED5F0DA7317}" dt="2022-08-24T14:12:21.024" v="3363" actId="20577"/>
        <pc:sldMkLst>
          <pc:docMk/>
          <pc:sldMk cId="3691094387" sldId="390"/>
        </pc:sldMkLst>
        <pc:spChg chg="mod">
          <ac:chgData name="Nigel L Jones" userId="1512a2c5-99cf-401f-90da-0968559aa4c1" providerId="ADAL" clId="{52167A17-4B3C-0C4B-A355-FED5F0DA7317}" dt="2022-08-22T09:09:26.394" v="430"/>
          <ac:spMkLst>
            <pc:docMk/>
            <pc:sldMk cId="3691094387" sldId="390"/>
            <ac:spMk id="2" creationId="{2FF32D47-094C-3408-4AC0-690B51218BE3}"/>
          </ac:spMkLst>
        </pc:spChg>
        <pc:spChg chg="mod">
          <ac:chgData name="Nigel L Jones" userId="1512a2c5-99cf-401f-90da-0968559aa4c1" providerId="ADAL" clId="{52167A17-4B3C-0C4B-A355-FED5F0DA7317}" dt="2022-08-24T13:35:00.934" v="3206" actId="20577"/>
          <ac:spMkLst>
            <pc:docMk/>
            <pc:sldMk cId="3691094387" sldId="39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21.024" v="3363" actId="20577"/>
          <ac:spMkLst>
            <pc:docMk/>
            <pc:sldMk cId="3691094387" sldId="390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39.148" v="3344"/>
          <ac:spMkLst>
            <pc:docMk/>
            <pc:sldMk cId="3691094387" sldId="390"/>
            <ac:spMk id="5" creationId="{BD58EEF9-97D2-C3C4-E1C1-F399FF5621FE}"/>
          </ac:spMkLst>
        </pc:spChg>
      </pc:sldChg>
      <pc:sldChg chg="add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2815432365" sldId="391"/>
        </pc:sldMkLst>
      </pc:sldChg>
      <pc:sldChg chg="modSp add mod">
        <pc:chgData name="Nigel L Jones" userId="1512a2c5-99cf-401f-90da-0968559aa4c1" providerId="ADAL" clId="{52167A17-4B3C-0C4B-A355-FED5F0DA7317}" dt="2022-08-24T14:12:24.280" v="3365" actId="20577"/>
        <pc:sldMkLst>
          <pc:docMk/>
          <pc:sldMk cId="4108947352" sldId="392"/>
        </pc:sldMkLst>
        <pc:spChg chg="mod">
          <ac:chgData name="Nigel L Jones" userId="1512a2c5-99cf-401f-90da-0968559aa4c1" providerId="ADAL" clId="{52167A17-4B3C-0C4B-A355-FED5F0DA7317}" dt="2022-08-24T13:35:05.938" v="3207"/>
          <ac:spMkLst>
            <pc:docMk/>
            <pc:sldMk cId="4108947352" sldId="392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24.280" v="3365" actId="20577"/>
          <ac:spMkLst>
            <pc:docMk/>
            <pc:sldMk cId="4108947352" sldId="392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41.145" v="3345"/>
          <ac:spMkLst>
            <pc:docMk/>
            <pc:sldMk cId="4108947352" sldId="392"/>
            <ac:spMk id="5" creationId="{BD58EEF9-97D2-C3C4-E1C1-F399FF5621FE}"/>
          </ac:spMkLst>
        </pc:spChg>
      </pc:sldChg>
      <pc:sldChg chg="modSp add mod">
        <pc:chgData name="Nigel L Jones" userId="1512a2c5-99cf-401f-90da-0968559aa4c1" providerId="ADAL" clId="{52167A17-4B3C-0C4B-A355-FED5F0DA7317}" dt="2022-08-24T14:12:27.184" v="3366" actId="20577"/>
        <pc:sldMkLst>
          <pc:docMk/>
          <pc:sldMk cId="3289550124" sldId="393"/>
        </pc:sldMkLst>
        <pc:spChg chg="mod">
          <ac:chgData name="Nigel L Jones" userId="1512a2c5-99cf-401f-90da-0968559aa4c1" providerId="ADAL" clId="{52167A17-4B3C-0C4B-A355-FED5F0DA7317}" dt="2022-08-24T13:35:08.280" v="3208"/>
          <ac:spMkLst>
            <pc:docMk/>
            <pc:sldMk cId="3289550124" sldId="393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27.184" v="3366" actId="20577"/>
          <ac:spMkLst>
            <pc:docMk/>
            <pc:sldMk cId="3289550124" sldId="393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43.081" v="3346"/>
          <ac:spMkLst>
            <pc:docMk/>
            <pc:sldMk cId="3289550124" sldId="393"/>
            <ac:spMk id="5" creationId="{BD58EEF9-97D2-C3C4-E1C1-F399FF5621FE}"/>
          </ac:spMkLst>
        </pc:spChg>
      </pc:sldChg>
      <pc:sldChg chg="modSp add mod">
        <pc:chgData name="Nigel L Jones" userId="1512a2c5-99cf-401f-90da-0968559aa4c1" providerId="ADAL" clId="{52167A17-4B3C-0C4B-A355-FED5F0DA7317}" dt="2022-08-24T14:12:36.162" v="3373" actId="20577"/>
        <pc:sldMkLst>
          <pc:docMk/>
          <pc:sldMk cId="4069238537" sldId="394"/>
        </pc:sldMkLst>
        <pc:spChg chg="mod">
          <ac:chgData name="Nigel L Jones" userId="1512a2c5-99cf-401f-90da-0968559aa4c1" providerId="ADAL" clId="{52167A17-4B3C-0C4B-A355-FED5F0DA7317}" dt="2022-08-24T13:35:10.929" v="3209"/>
          <ac:spMkLst>
            <pc:docMk/>
            <pc:sldMk cId="4069238537" sldId="394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36.162" v="3373" actId="20577"/>
          <ac:spMkLst>
            <pc:docMk/>
            <pc:sldMk cId="4069238537" sldId="394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45.275" v="3347"/>
          <ac:spMkLst>
            <pc:docMk/>
            <pc:sldMk cId="4069238537" sldId="394"/>
            <ac:spMk id="5" creationId="{BD58EEF9-97D2-C3C4-E1C1-F399FF5621FE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48377689" sldId="395"/>
        </pc:sldMkLst>
      </pc:sldChg>
      <pc:sldChg chg="addSp delSp modSp add mod">
        <pc:chgData name="Nigel L Jones" userId="1512a2c5-99cf-401f-90da-0968559aa4c1" providerId="ADAL" clId="{52167A17-4B3C-0C4B-A355-FED5F0DA7317}" dt="2022-08-24T14:12:42.576" v="3376" actId="20577"/>
        <pc:sldMkLst>
          <pc:docMk/>
          <pc:sldMk cId="1396749739" sldId="396"/>
        </pc:sldMkLst>
        <pc:spChg chg="mod">
          <ac:chgData name="Nigel L Jones" userId="1512a2c5-99cf-401f-90da-0968559aa4c1" providerId="ADAL" clId="{52167A17-4B3C-0C4B-A355-FED5F0DA7317}" dt="2022-08-24T13:35:14.309" v="3210"/>
          <ac:spMkLst>
            <pc:docMk/>
            <pc:sldMk cId="1396749739" sldId="396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42.576" v="3376" actId="20577"/>
          <ac:spMkLst>
            <pc:docMk/>
            <pc:sldMk cId="1396749739" sldId="396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48.518" v="3348"/>
          <ac:spMkLst>
            <pc:docMk/>
            <pc:sldMk cId="1396749739" sldId="396"/>
            <ac:spMk id="5" creationId="{BD58EEF9-97D2-C3C4-E1C1-F399FF5621FE}"/>
          </ac:spMkLst>
        </pc:spChg>
        <pc:spChg chg="add del mod">
          <ac:chgData name="Nigel L Jones" userId="1512a2c5-99cf-401f-90da-0968559aa4c1" providerId="ADAL" clId="{52167A17-4B3C-0C4B-A355-FED5F0DA7317}" dt="2022-08-24T11:31:09.842" v="2875" actId="767"/>
          <ac:spMkLst>
            <pc:docMk/>
            <pc:sldMk cId="1396749739" sldId="396"/>
            <ac:spMk id="7" creationId="{9BD5138A-7E04-EE16-5357-F999E82B89DB}"/>
          </ac:spMkLst>
        </pc:spChg>
      </pc:sldChg>
      <pc:sldChg chg="modSp add mod">
        <pc:chgData name="Nigel L Jones" userId="1512a2c5-99cf-401f-90da-0968559aa4c1" providerId="ADAL" clId="{52167A17-4B3C-0C4B-A355-FED5F0DA7317}" dt="2022-08-24T14:12:46.839" v="3377" actId="20577"/>
        <pc:sldMkLst>
          <pc:docMk/>
          <pc:sldMk cId="1631231316" sldId="397"/>
        </pc:sldMkLst>
        <pc:spChg chg="mod">
          <ac:chgData name="Nigel L Jones" userId="1512a2c5-99cf-401f-90da-0968559aa4c1" providerId="ADAL" clId="{52167A17-4B3C-0C4B-A355-FED5F0DA7317}" dt="2022-08-24T13:35:17.492" v="3211"/>
          <ac:spMkLst>
            <pc:docMk/>
            <pc:sldMk cId="1631231316" sldId="397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46.839" v="3377" actId="20577"/>
          <ac:spMkLst>
            <pc:docMk/>
            <pc:sldMk cId="1631231316" sldId="397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50.575" v="3349"/>
          <ac:spMkLst>
            <pc:docMk/>
            <pc:sldMk cId="1631231316" sldId="397"/>
            <ac:spMk id="5" creationId="{BD58EEF9-97D2-C3C4-E1C1-F399FF5621FE}"/>
          </ac:spMkLst>
        </pc:spChg>
      </pc:sldChg>
      <pc:sldChg chg="modSp add mod">
        <pc:chgData name="Nigel L Jones" userId="1512a2c5-99cf-401f-90da-0968559aa4c1" providerId="ADAL" clId="{52167A17-4B3C-0C4B-A355-FED5F0DA7317}" dt="2022-08-24T14:12:50.264" v="3378" actId="20577"/>
        <pc:sldMkLst>
          <pc:docMk/>
          <pc:sldMk cId="541345078" sldId="398"/>
        </pc:sldMkLst>
        <pc:spChg chg="mod">
          <ac:chgData name="Nigel L Jones" userId="1512a2c5-99cf-401f-90da-0968559aa4c1" providerId="ADAL" clId="{52167A17-4B3C-0C4B-A355-FED5F0DA7317}" dt="2022-08-24T13:35:20.352" v="3212"/>
          <ac:spMkLst>
            <pc:docMk/>
            <pc:sldMk cId="541345078" sldId="398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50.264" v="3378" actId="20577"/>
          <ac:spMkLst>
            <pc:docMk/>
            <pc:sldMk cId="541345078" sldId="398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52.276" v="3350"/>
          <ac:spMkLst>
            <pc:docMk/>
            <pc:sldMk cId="541345078" sldId="398"/>
            <ac:spMk id="5" creationId="{BD58EEF9-97D2-C3C4-E1C1-F399FF5621FE}"/>
          </ac:spMkLst>
        </pc:spChg>
      </pc:sldChg>
      <pc:sldChg chg="new del">
        <pc:chgData name="Nigel L Jones" userId="1512a2c5-99cf-401f-90da-0968559aa4c1" providerId="ADAL" clId="{52167A17-4B3C-0C4B-A355-FED5F0DA7317}" dt="2022-08-22T09:21:44.655" v="2334" actId="2696"/>
        <pc:sldMkLst>
          <pc:docMk/>
          <pc:sldMk cId="1308724231" sldId="399"/>
        </pc:sldMkLst>
      </pc:sldChg>
      <pc:sldChg chg="modSp add mod">
        <pc:chgData name="Nigel L Jones" userId="1512a2c5-99cf-401f-90da-0968559aa4c1" providerId="ADAL" clId="{52167A17-4B3C-0C4B-A355-FED5F0DA7317}" dt="2022-08-24T14:12:52.984" v="3379" actId="20577"/>
        <pc:sldMkLst>
          <pc:docMk/>
          <pc:sldMk cId="1807981701" sldId="400"/>
        </pc:sldMkLst>
        <pc:spChg chg="mod">
          <ac:chgData name="Nigel L Jones" userId="1512a2c5-99cf-401f-90da-0968559aa4c1" providerId="ADAL" clId="{52167A17-4B3C-0C4B-A355-FED5F0DA7317}" dt="2022-08-24T11:28:22.268" v="2842" actId="20577"/>
          <ac:spMkLst>
            <pc:docMk/>
            <pc:sldMk cId="1807981701" sldId="400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52.984" v="3379" actId="20577"/>
          <ac:spMkLst>
            <pc:docMk/>
            <pc:sldMk cId="1807981701" sldId="400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54.219" v="3351"/>
          <ac:spMkLst>
            <pc:docMk/>
            <pc:sldMk cId="1807981701" sldId="400"/>
            <ac:spMk id="5" creationId="{BD58EEF9-97D2-C3C4-E1C1-F399FF5621FE}"/>
          </ac:spMkLst>
        </pc:spChg>
      </pc:sldChg>
      <pc:sldChg chg="modSp add mod">
        <pc:chgData name="Nigel L Jones" userId="1512a2c5-99cf-401f-90da-0968559aa4c1" providerId="ADAL" clId="{52167A17-4B3C-0C4B-A355-FED5F0DA7317}" dt="2022-08-24T14:12:09.763" v="3362" actId="20577"/>
        <pc:sldMkLst>
          <pc:docMk/>
          <pc:sldMk cId="4223275327" sldId="401"/>
        </pc:sldMkLst>
        <pc:spChg chg="mod">
          <ac:chgData name="Nigel L Jones" userId="1512a2c5-99cf-401f-90da-0968559aa4c1" providerId="ADAL" clId="{52167A17-4B3C-0C4B-A355-FED5F0DA7317}" dt="2022-08-24T13:34:54.742" v="3195" actId="20577"/>
          <ac:spMkLst>
            <pc:docMk/>
            <pc:sldMk cId="4223275327" sldId="401"/>
            <ac:spMk id="3" creationId="{AA1848F7-2B9E-BB2D-8B99-107DF3F1D4A4}"/>
          </ac:spMkLst>
        </pc:spChg>
        <pc:spChg chg="mod">
          <ac:chgData name="Nigel L Jones" userId="1512a2c5-99cf-401f-90da-0968559aa4c1" providerId="ADAL" clId="{52167A17-4B3C-0C4B-A355-FED5F0DA7317}" dt="2022-08-24T14:12:09.763" v="3362" actId="20577"/>
          <ac:spMkLst>
            <pc:docMk/>
            <pc:sldMk cId="4223275327" sldId="401"/>
            <ac:spMk id="4" creationId="{1254813B-7D84-6DBA-D36E-D97BD5B9D835}"/>
          </ac:spMkLst>
        </pc:spChg>
        <pc:spChg chg="mod">
          <ac:chgData name="Nigel L Jones" userId="1512a2c5-99cf-401f-90da-0968559aa4c1" providerId="ADAL" clId="{52167A17-4B3C-0C4B-A355-FED5F0DA7317}" dt="2022-08-24T14:10:37.126" v="3343"/>
          <ac:spMkLst>
            <pc:docMk/>
            <pc:sldMk cId="4223275327" sldId="401"/>
            <ac:spMk id="5" creationId="{BD58EEF9-97D2-C3C4-E1C1-F399FF5621FE}"/>
          </ac:spMkLst>
        </pc:spChg>
      </pc:sldChg>
      <pc:sldChg chg="delSp modSp new mod modClrScheme chgLayout">
        <pc:chgData name="Nigel L Jones" userId="1512a2c5-99cf-401f-90da-0968559aa4c1" providerId="ADAL" clId="{52167A17-4B3C-0C4B-A355-FED5F0DA7317}" dt="2022-08-24T14:11:26.235" v="3353" actId="700"/>
        <pc:sldMkLst>
          <pc:docMk/>
          <pc:sldMk cId="1848827190" sldId="402"/>
        </pc:sldMkLst>
        <pc:spChg chg="del">
          <ac:chgData name="Nigel L Jones" userId="1512a2c5-99cf-401f-90da-0968559aa4c1" providerId="ADAL" clId="{52167A17-4B3C-0C4B-A355-FED5F0DA7317}" dt="2022-08-24T14:11:26.235" v="3353" actId="700"/>
          <ac:spMkLst>
            <pc:docMk/>
            <pc:sldMk cId="1848827190" sldId="402"/>
            <ac:spMk id="2" creationId="{C69104DA-3B2C-8F2C-DBC0-E163BFCA5A31}"/>
          </ac:spMkLst>
        </pc:spChg>
        <pc:spChg chg="del">
          <ac:chgData name="Nigel L Jones" userId="1512a2c5-99cf-401f-90da-0968559aa4c1" providerId="ADAL" clId="{52167A17-4B3C-0C4B-A355-FED5F0DA7317}" dt="2022-08-24T14:11:26.235" v="3353" actId="700"/>
          <ac:spMkLst>
            <pc:docMk/>
            <pc:sldMk cId="1848827190" sldId="402"/>
            <ac:spMk id="3" creationId="{CAF8BB48-D673-612B-60F2-B9F022FD55A9}"/>
          </ac:spMkLst>
        </pc:spChg>
        <pc:spChg chg="del">
          <ac:chgData name="Nigel L Jones" userId="1512a2c5-99cf-401f-90da-0968559aa4c1" providerId="ADAL" clId="{52167A17-4B3C-0C4B-A355-FED5F0DA7317}" dt="2022-08-24T14:11:26.235" v="3353" actId="700"/>
          <ac:spMkLst>
            <pc:docMk/>
            <pc:sldMk cId="1848827190" sldId="402"/>
            <ac:spMk id="4" creationId="{E92339B7-C427-9913-8B52-79004DD32B93}"/>
          </ac:spMkLst>
        </pc:spChg>
        <pc:spChg chg="mod ord">
          <ac:chgData name="Nigel L Jones" userId="1512a2c5-99cf-401f-90da-0968559aa4c1" providerId="ADAL" clId="{52167A17-4B3C-0C4B-A355-FED5F0DA7317}" dt="2022-08-24T14:11:26.235" v="3353" actId="700"/>
          <ac:spMkLst>
            <pc:docMk/>
            <pc:sldMk cId="1848827190" sldId="402"/>
            <ac:spMk id="5" creationId="{AA3C5B66-CADC-97B8-0849-C3B13837072A}"/>
          </ac:spMkLst>
        </pc:spChg>
        <pc:spChg chg="mod ord">
          <ac:chgData name="Nigel L Jones" userId="1512a2c5-99cf-401f-90da-0968559aa4c1" providerId="ADAL" clId="{52167A17-4B3C-0C4B-A355-FED5F0DA7317}" dt="2022-08-24T14:11:26.235" v="3353" actId="700"/>
          <ac:spMkLst>
            <pc:docMk/>
            <pc:sldMk cId="1848827190" sldId="402"/>
            <ac:spMk id="6" creationId="{0F080193-E359-3B1B-2E4B-983807F744AC}"/>
          </ac:spMkLst>
        </pc:spChg>
      </pc:sldChg>
      <pc:sldMasterChg chg="modSldLayout">
        <pc:chgData name="Nigel L Jones" userId="1512a2c5-99cf-401f-90da-0968559aa4c1" providerId="ADAL" clId="{52167A17-4B3C-0C4B-A355-FED5F0DA7317}" dt="2022-08-24T14:10:06.442" v="3341"/>
        <pc:sldMasterMkLst>
          <pc:docMk/>
          <pc:sldMasterMk cId="240078074" sldId="2147483891"/>
        </pc:sldMasterMkLst>
        <pc:sldLayoutChg chg="modSp mod">
          <pc:chgData name="Nigel L Jones" userId="1512a2c5-99cf-401f-90da-0968559aa4c1" providerId="ADAL" clId="{52167A17-4B3C-0C4B-A355-FED5F0DA7317}" dt="2022-08-24T14:08:30.873" v="3306"/>
          <pc:sldLayoutMkLst>
            <pc:docMk/>
            <pc:sldMasterMk cId="240078074" sldId="2147483891"/>
            <pc:sldLayoutMk cId="1794504740" sldId="2147483892"/>
          </pc:sldLayoutMkLst>
          <pc:spChg chg="mod">
            <ac:chgData name="Nigel L Jones" userId="1512a2c5-99cf-401f-90da-0968559aa4c1" providerId="ADAL" clId="{52167A17-4B3C-0C4B-A355-FED5F0DA7317}" dt="2022-08-24T14:08:30.873" v="3306"/>
            <ac:spMkLst>
              <pc:docMk/>
              <pc:sldMasterMk cId="240078074" sldId="2147483891"/>
              <pc:sldLayoutMk cId="1794504740" sldId="2147483892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54.375" v="3314"/>
          <pc:sldLayoutMkLst>
            <pc:docMk/>
            <pc:sldMasterMk cId="240078074" sldId="2147483891"/>
            <pc:sldLayoutMk cId="670074212" sldId="2147483893"/>
          </pc:sldLayoutMkLst>
          <pc:spChg chg="mod">
            <ac:chgData name="Nigel L Jones" userId="1512a2c5-99cf-401f-90da-0968559aa4c1" providerId="ADAL" clId="{52167A17-4B3C-0C4B-A355-FED5F0DA7317}" dt="2022-08-24T14:08:54.375" v="3314"/>
            <ac:spMkLst>
              <pc:docMk/>
              <pc:sldMasterMk cId="240078074" sldId="2147483891"/>
              <pc:sldLayoutMk cId="670074212" sldId="2147483893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56.406" v="3315"/>
          <pc:sldLayoutMkLst>
            <pc:docMk/>
            <pc:sldMasterMk cId="240078074" sldId="2147483891"/>
            <pc:sldLayoutMk cId="1585390675" sldId="2147483894"/>
          </pc:sldLayoutMkLst>
          <pc:spChg chg="mod">
            <ac:chgData name="Nigel L Jones" userId="1512a2c5-99cf-401f-90da-0968559aa4c1" providerId="ADAL" clId="{52167A17-4B3C-0C4B-A355-FED5F0DA7317}" dt="2022-08-24T14:08:56.406" v="3315"/>
            <ac:spMkLst>
              <pc:docMk/>
              <pc:sldMasterMk cId="240078074" sldId="2147483891"/>
              <pc:sldLayoutMk cId="1585390675" sldId="2147483894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00.594" v="3316"/>
          <pc:sldLayoutMkLst>
            <pc:docMk/>
            <pc:sldMasterMk cId="240078074" sldId="2147483891"/>
            <pc:sldLayoutMk cId="1572605121" sldId="2147483895"/>
          </pc:sldLayoutMkLst>
          <pc:spChg chg="mod">
            <ac:chgData name="Nigel L Jones" userId="1512a2c5-99cf-401f-90da-0968559aa4c1" providerId="ADAL" clId="{52167A17-4B3C-0C4B-A355-FED5F0DA7317}" dt="2022-08-24T14:09:00.594" v="3316"/>
            <ac:spMkLst>
              <pc:docMk/>
              <pc:sldMasterMk cId="240078074" sldId="2147483891"/>
              <pc:sldLayoutMk cId="1572605121" sldId="2147483895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02.838" v="3317"/>
          <pc:sldLayoutMkLst>
            <pc:docMk/>
            <pc:sldMasterMk cId="240078074" sldId="2147483891"/>
            <pc:sldLayoutMk cId="513154776" sldId="2147483896"/>
          </pc:sldLayoutMkLst>
          <pc:spChg chg="mod">
            <ac:chgData name="Nigel L Jones" userId="1512a2c5-99cf-401f-90da-0968559aa4c1" providerId="ADAL" clId="{52167A17-4B3C-0C4B-A355-FED5F0DA7317}" dt="2022-08-24T14:09:02.838" v="3317"/>
            <ac:spMkLst>
              <pc:docMk/>
              <pc:sldMasterMk cId="240078074" sldId="2147483891"/>
              <pc:sldLayoutMk cId="513154776" sldId="2147483896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05.074" v="3318"/>
          <pc:sldLayoutMkLst>
            <pc:docMk/>
            <pc:sldMasterMk cId="240078074" sldId="2147483891"/>
            <pc:sldLayoutMk cId="451276356" sldId="2147483897"/>
          </pc:sldLayoutMkLst>
          <pc:spChg chg="mod">
            <ac:chgData name="Nigel L Jones" userId="1512a2c5-99cf-401f-90da-0968559aa4c1" providerId="ADAL" clId="{52167A17-4B3C-0C4B-A355-FED5F0DA7317}" dt="2022-08-24T14:09:05.074" v="3318"/>
            <ac:spMkLst>
              <pc:docMk/>
              <pc:sldMasterMk cId="240078074" sldId="2147483891"/>
              <pc:sldLayoutMk cId="451276356" sldId="2147483897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06.992" v="3319"/>
          <pc:sldLayoutMkLst>
            <pc:docMk/>
            <pc:sldMasterMk cId="240078074" sldId="2147483891"/>
            <pc:sldLayoutMk cId="1523742873" sldId="2147483898"/>
          </pc:sldLayoutMkLst>
          <pc:spChg chg="mod">
            <ac:chgData name="Nigel L Jones" userId="1512a2c5-99cf-401f-90da-0968559aa4c1" providerId="ADAL" clId="{52167A17-4B3C-0C4B-A355-FED5F0DA7317}" dt="2022-08-24T14:09:06.992" v="3319"/>
            <ac:spMkLst>
              <pc:docMk/>
              <pc:sldMasterMk cId="240078074" sldId="2147483891"/>
              <pc:sldLayoutMk cId="1523742873" sldId="2147483898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08.616" v="3320"/>
          <pc:sldLayoutMkLst>
            <pc:docMk/>
            <pc:sldMasterMk cId="240078074" sldId="2147483891"/>
            <pc:sldLayoutMk cId="458130128" sldId="2147483899"/>
          </pc:sldLayoutMkLst>
          <pc:spChg chg="mod">
            <ac:chgData name="Nigel L Jones" userId="1512a2c5-99cf-401f-90da-0968559aa4c1" providerId="ADAL" clId="{52167A17-4B3C-0C4B-A355-FED5F0DA7317}" dt="2022-08-24T14:09:08.616" v="3320"/>
            <ac:spMkLst>
              <pc:docMk/>
              <pc:sldMasterMk cId="240078074" sldId="2147483891"/>
              <pc:sldLayoutMk cId="458130128" sldId="2147483899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10.456" v="3321"/>
          <pc:sldLayoutMkLst>
            <pc:docMk/>
            <pc:sldMasterMk cId="240078074" sldId="2147483891"/>
            <pc:sldLayoutMk cId="1543752191" sldId="2147483900"/>
          </pc:sldLayoutMkLst>
          <pc:spChg chg="mod">
            <ac:chgData name="Nigel L Jones" userId="1512a2c5-99cf-401f-90da-0968559aa4c1" providerId="ADAL" clId="{52167A17-4B3C-0C4B-A355-FED5F0DA7317}" dt="2022-08-24T14:09:10.456" v="3321"/>
            <ac:spMkLst>
              <pc:docMk/>
              <pc:sldMasterMk cId="240078074" sldId="2147483891"/>
              <pc:sldLayoutMk cId="1543752191" sldId="2147483900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16.704" v="3322"/>
          <pc:sldLayoutMkLst>
            <pc:docMk/>
            <pc:sldMasterMk cId="240078074" sldId="2147483891"/>
            <pc:sldLayoutMk cId="1385785603" sldId="2147483901"/>
          </pc:sldLayoutMkLst>
          <pc:spChg chg="mod">
            <ac:chgData name="Nigel L Jones" userId="1512a2c5-99cf-401f-90da-0968559aa4c1" providerId="ADAL" clId="{52167A17-4B3C-0C4B-A355-FED5F0DA7317}" dt="2022-08-24T14:09:16.704" v="3322"/>
            <ac:spMkLst>
              <pc:docMk/>
              <pc:sldMasterMk cId="240078074" sldId="2147483891"/>
              <pc:sldLayoutMk cId="1385785603" sldId="2147483901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23.395" v="3305" actId="20577"/>
          <pc:sldLayoutMkLst>
            <pc:docMk/>
            <pc:sldMasterMk cId="240078074" sldId="2147483891"/>
            <pc:sldLayoutMk cId="127268216" sldId="2147483902"/>
          </pc:sldLayoutMkLst>
          <pc:spChg chg="mod">
            <ac:chgData name="Nigel L Jones" userId="1512a2c5-99cf-401f-90da-0968559aa4c1" providerId="ADAL" clId="{52167A17-4B3C-0C4B-A355-FED5F0DA7317}" dt="2022-08-24T14:08:23.395" v="3305" actId="20577"/>
            <ac:spMkLst>
              <pc:docMk/>
              <pc:sldMasterMk cId="240078074" sldId="2147483891"/>
              <pc:sldLayoutMk cId="127268216" sldId="2147483902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21.342" v="3323"/>
          <pc:sldLayoutMkLst>
            <pc:docMk/>
            <pc:sldMasterMk cId="240078074" sldId="2147483891"/>
            <pc:sldLayoutMk cId="1360574171" sldId="2147483903"/>
          </pc:sldLayoutMkLst>
          <pc:spChg chg="mod">
            <ac:chgData name="Nigel L Jones" userId="1512a2c5-99cf-401f-90da-0968559aa4c1" providerId="ADAL" clId="{52167A17-4B3C-0C4B-A355-FED5F0DA7317}" dt="2022-08-24T14:09:21.342" v="3323"/>
            <ac:spMkLst>
              <pc:docMk/>
              <pc:sldMasterMk cId="240078074" sldId="2147483891"/>
              <pc:sldLayoutMk cId="1360574171" sldId="2147483903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23.156" v="3324"/>
          <pc:sldLayoutMkLst>
            <pc:docMk/>
            <pc:sldMasterMk cId="240078074" sldId="2147483891"/>
            <pc:sldLayoutMk cId="124687280" sldId="2147483904"/>
          </pc:sldLayoutMkLst>
          <pc:spChg chg="mod">
            <ac:chgData name="Nigel L Jones" userId="1512a2c5-99cf-401f-90da-0968559aa4c1" providerId="ADAL" clId="{52167A17-4B3C-0C4B-A355-FED5F0DA7317}" dt="2022-08-24T14:09:23.156" v="3324"/>
            <ac:spMkLst>
              <pc:docMk/>
              <pc:sldMasterMk cId="240078074" sldId="2147483891"/>
              <pc:sldLayoutMk cId="124687280" sldId="2147483904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25.265" v="3325"/>
          <pc:sldLayoutMkLst>
            <pc:docMk/>
            <pc:sldMasterMk cId="240078074" sldId="2147483891"/>
            <pc:sldLayoutMk cId="44641137" sldId="2147483905"/>
          </pc:sldLayoutMkLst>
          <pc:spChg chg="mod">
            <ac:chgData name="Nigel L Jones" userId="1512a2c5-99cf-401f-90da-0968559aa4c1" providerId="ADAL" clId="{52167A17-4B3C-0C4B-A355-FED5F0DA7317}" dt="2022-08-24T14:09:25.265" v="3325"/>
            <ac:spMkLst>
              <pc:docMk/>
              <pc:sldMasterMk cId="240078074" sldId="2147483891"/>
              <pc:sldLayoutMk cId="44641137" sldId="2147483905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27.073" v="3326"/>
          <pc:sldLayoutMkLst>
            <pc:docMk/>
            <pc:sldMasterMk cId="240078074" sldId="2147483891"/>
            <pc:sldLayoutMk cId="904468701" sldId="2147483906"/>
          </pc:sldLayoutMkLst>
          <pc:spChg chg="mod">
            <ac:chgData name="Nigel L Jones" userId="1512a2c5-99cf-401f-90da-0968559aa4c1" providerId="ADAL" clId="{52167A17-4B3C-0C4B-A355-FED5F0DA7317}" dt="2022-08-24T14:09:27.073" v="3326"/>
            <ac:spMkLst>
              <pc:docMk/>
              <pc:sldMasterMk cId="240078074" sldId="2147483891"/>
              <pc:sldLayoutMk cId="904468701" sldId="2147483906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28.818" v="3327"/>
          <pc:sldLayoutMkLst>
            <pc:docMk/>
            <pc:sldMasterMk cId="240078074" sldId="2147483891"/>
            <pc:sldLayoutMk cId="803723185" sldId="2147483907"/>
          </pc:sldLayoutMkLst>
          <pc:spChg chg="mod">
            <ac:chgData name="Nigel L Jones" userId="1512a2c5-99cf-401f-90da-0968559aa4c1" providerId="ADAL" clId="{52167A17-4B3C-0C4B-A355-FED5F0DA7317}" dt="2022-08-24T14:09:28.818" v="3327"/>
            <ac:spMkLst>
              <pc:docMk/>
              <pc:sldMasterMk cId="240078074" sldId="2147483891"/>
              <pc:sldLayoutMk cId="803723185" sldId="2147483907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31.156" v="3328"/>
          <pc:sldLayoutMkLst>
            <pc:docMk/>
            <pc:sldMasterMk cId="240078074" sldId="2147483891"/>
            <pc:sldLayoutMk cId="73617475" sldId="2147483908"/>
          </pc:sldLayoutMkLst>
          <pc:spChg chg="mod">
            <ac:chgData name="Nigel L Jones" userId="1512a2c5-99cf-401f-90da-0968559aa4c1" providerId="ADAL" clId="{52167A17-4B3C-0C4B-A355-FED5F0DA7317}" dt="2022-08-24T14:09:31.156" v="3328"/>
            <ac:spMkLst>
              <pc:docMk/>
              <pc:sldMasterMk cId="240078074" sldId="2147483891"/>
              <pc:sldLayoutMk cId="73617475" sldId="2147483908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36.546" v="3329"/>
          <pc:sldLayoutMkLst>
            <pc:docMk/>
            <pc:sldMasterMk cId="240078074" sldId="2147483891"/>
            <pc:sldLayoutMk cId="1782808362" sldId="2147483909"/>
          </pc:sldLayoutMkLst>
          <pc:spChg chg="mod">
            <ac:chgData name="Nigel L Jones" userId="1512a2c5-99cf-401f-90da-0968559aa4c1" providerId="ADAL" clId="{52167A17-4B3C-0C4B-A355-FED5F0DA7317}" dt="2022-08-24T14:09:36.546" v="3329"/>
            <ac:spMkLst>
              <pc:docMk/>
              <pc:sldMasterMk cId="240078074" sldId="2147483891"/>
              <pc:sldLayoutMk cId="1782808362" sldId="2147483909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38.923" v="3330"/>
          <pc:sldLayoutMkLst>
            <pc:docMk/>
            <pc:sldMasterMk cId="240078074" sldId="2147483891"/>
            <pc:sldLayoutMk cId="1332773942" sldId="2147483910"/>
          </pc:sldLayoutMkLst>
          <pc:spChg chg="mod">
            <ac:chgData name="Nigel L Jones" userId="1512a2c5-99cf-401f-90da-0968559aa4c1" providerId="ADAL" clId="{52167A17-4B3C-0C4B-A355-FED5F0DA7317}" dt="2022-08-24T14:09:38.923" v="3330"/>
            <ac:spMkLst>
              <pc:docMk/>
              <pc:sldMasterMk cId="240078074" sldId="2147483891"/>
              <pc:sldLayoutMk cId="1332773942" sldId="2147483910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41.187" v="3331"/>
          <pc:sldLayoutMkLst>
            <pc:docMk/>
            <pc:sldMasterMk cId="240078074" sldId="2147483891"/>
            <pc:sldLayoutMk cId="913815566" sldId="2147483911"/>
          </pc:sldLayoutMkLst>
          <pc:spChg chg="mod">
            <ac:chgData name="Nigel L Jones" userId="1512a2c5-99cf-401f-90da-0968559aa4c1" providerId="ADAL" clId="{52167A17-4B3C-0C4B-A355-FED5F0DA7317}" dt="2022-08-24T14:09:41.187" v="3331"/>
            <ac:spMkLst>
              <pc:docMk/>
              <pc:sldMasterMk cId="240078074" sldId="2147483891"/>
              <pc:sldLayoutMk cId="913815566" sldId="2147483911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43.525" v="3332"/>
          <pc:sldLayoutMkLst>
            <pc:docMk/>
            <pc:sldMasterMk cId="240078074" sldId="2147483891"/>
            <pc:sldLayoutMk cId="692425068" sldId="2147483912"/>
          </pc:sldLayoutMkLst>
          <pc:spChg chg="mod">
            <ac:chgData name="Nigel L Jones" userId="1512a2c5-99cf-401f-90da-0968559aa4c1" providerId="ADAL" clId="{52167A17-4B3C-0C4B-A355-FED5F0DA7317}" dt="2022-08-24T14:09:43.525" v="3332"/>
            <ac:spMkLst>
              <pc:docMk/>
              <pc:sldMasterMk cId="240078074" sldId="2147483891"/>
              <pc:sldLayoutMk cId="692425068" sldId="2147483912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45.709" v="3333"/>
          <pc:sldLayoutMkLst>
            <pc:docMk/>
            <pc:sldMasterMk cId="240078074" sldId="2147483891"/>
            <pc:sldLayoutMk cId="1931879465" sldId="2147483913"/>
          </pc:sldLayoutMkLst>
          <pc:spChg chg="mod">
            <ac:chgData name="Nigel L Jones" userId="1512a2c5-99cf-401f-90da-0968559aa4c1" providerId="ADAL" clId="{52167A17-4B3C-0C4B-A355-FED5F0DA7317}" dt="2022-08-24T14:09:45.709" v="3333"/>
            <ac:spMkLst>
              <pc:docMk/>
              <pc:sldMasterMk cId="240078074" sldId="2147483891"/>
              <pc:sldLayoutMk cId="1931879465" sldId="2147483913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47.606" v="3334"/>
          <pc:sldLayoutMkLst>
            <pc:docMk/>
            <pc:sldMasterMk cId="240078074" sldId="2147483891"/>
            <pc:sldLayoutMk cId="1686426088" sldId="2147483914"/>
          </pc:sldLayoutMkLst>
          <pc:spChg chg="mod">
            <ac:chgData name="Nigel L Jones" userId="1512a2c5-99cf-401f-90da-0968559aa4c1" providerId="ADAL" clId="{52167A17-4B3C-0C4B-A355-FED5F0DA7317}" dt="2022-08-24T14:09:47.606" v="3334"/>
            <ac:spMkLst>
              <pc:docMk/>
              <pc:sldMasterMk cId="240078074" sldId="2147483891"/>
              <pc:sldLayoutMk cId="1686426088" sldId="2147483914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49.871" v="3335"/>
          <pc:sldLayoutMkLst>
            <pc:docMk/>
            <pc:sldMasterMk cId="240078074" sldId="2147483891"/>
            <pc:sldLayoutMk cId="1036059133" sldId="2147483915"/>
          </pc:sldLayoutMkLst>
          <pc:spChg chg="mod">
            <ac:chgData name="Nigel L Jones" userId="1512a2c5-99cf-401f-90da-0968559aa4c1" providerId="ADAL" clId="{52167A17-4B3C-0C4B-A355-FED5F0DA7317}" dt="2022-08-24T14:09:49.871" v="3335"/>
            <ac:spMkLst>
              <pc:docMk/>
              <pc:sldMasterMk cId="240078074" sldId="2147483891"/>
              <pc:sldLayoutMk cId="1036059133" sldId="2147483915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51.842" v="3336"/>
          <pc:sldLayoutMkLst>
            <pc:docMk/>
            <pc:sldMasterMk cId="240078074" sldId="2147483891"/>
            <pc:sldLayoutMk cId="1589881995" sldId="2147483916"/>
          </pc:sldLayoutMkLst>
          <pc:spChg chg="mod">
            <ac:chgData name="Nigel L Jones" userId="1512a2c5-99cf-401f-90da-0968559aa4c1" providerId="ADAL" clId="{52167A17-4B3C-0C4B-A355-FED5F0DA7317}" dt="2022-08-24T14:09:51.842" v="3336"/>
            <ac:spMkLst>
              <pc:docMk/>
              <pc:sldMasterMk cId="240078074" sldId="2147483891"/>
              <pc:sldLayoutMk cId="1589881995" sldId="2147483916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53.509" v="3337"/>
          <pc:sldLayoutMkLst>
            <pc:docMk/>
            <pc:sldMasterMk cId="240078074" sldId="2147483891"/>
            <pc:sldLayoutMk cId="66452788" sldId="2147483917"/>
          </pc:sldLayoutMkLst>
          <pc:spChg chg="mod">
            <ac:chgData name="Nigel L Jones" userId="1512a2c5-99cf-401f-90da-0968559aa4c1" providerId="ADAL" clId="{52167A17-4B3C-0C4B-A355-FED5F0DA7317}" dt="2022-08-24T14:09:53.509" v="3337"/>
            <ac:spMkLst>
              <pc:docMk/>
              <pc:sldMasterMk cId="240078074" sldId="2147483891"/>
              <pc:sldLayoutMk cId="66452788" sldId="2147483917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56.774" v="3338"/>
          <pc:sldLayoutMkLst>
            <pc:docMk/>
            <pc:sldMasterMk cId="240078074" sldId="2147483891"/>
            <pc:sldLayoutMk cId="1609467568" sldId="2147483918"/>
          </pc:sldLayoutMkLst>
          <pc:spChg chg="mod">
            <ac:chgData name="Nigel L Jones" userId="1512a2c5-99cf-401f-90da-0968559aa4c1" providerId="ADAL" clId="{52167A17-4B3C-0C4B-A355-FED5F0DA7317}" dt="2022-08-24T14:09:56.774" v="3338"/>
            <ac:spMkLst>
              <pc:docMk/>
              <pc:sldMasterMk cId="240078074" sldId="2147483891"/>
              <pc:sldLayoutMk cId="1609467568" sldId="2147483918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9:59.268" v="3339"/>
          <pc:sldLayoutMkLst>
            <pc:docMk/>
            <pc:sldMasterMk cId="240078074" sldId="2147483891"/>
            <pc:sldLayoutMk cId="2110720891" sldId="2147483919"/>
          </pc:sldLayoutMkLst>
          <pc:spChg chg="mod">
            <ac:chgData name="Nigel L Jones" userId="1512a2c5-99cf-401f-90da-0968559aa4c1" providerId="ADAL" clId="{52167A17-4B3C-0C4B-A355-FED5F0DA7317}" dt="2022-08-24T14:09:59.268" v="3339"/>
            <ac:spMkLst>
              <pc:docMk/>
              <pc:sldMasterMk cId="240078074" sldId="2147483891"/>
              <pc:sldLayoutMk cId="2110720891" sldId="2147483919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10:01.129" v="3340"/>
          <pc:sldLayoutMkLst>
            <pc:docMk/>
            <pc:sldMasterMk cId="240078074" sldId="2147483891"/>
            <pc:sldLayoutMk cId="836902480" sldId="2147483920"/>
          </pc:sldLayoutMkLst>
          <pc:spChg chg="mod">
            <ac:chgData name="Nigel L Jones" userId="1512a2c5-99cf-401f-90da-0968559aa4c1" providerId="ADAL" clId="{52167A17-4B3C-0C4B-A355-FED5F0DA7317}" dt="2022-08-24T14:10:01.129" v="3340"/>
            <ac:spMkLst>
              <pc:docMk/>
              <pc:sldMasterMk cId="240078074" sldId="2147483891"/>
              <pc:sldLayoutMk cId="836902480" sldId="2147483920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10:06.442" v="3341"/>
          <pc:sldLayoutMkLst>
            <pc:docMk/>
            <pc:sldMasterMk cId="240078074" sldId="2147483891"/>
            <pc:sldLayoutMk cId="1844821336" sldId="2147483922"/>
          </pc:sldLayoutMkLst>
          <pc:spChg chg="mod">
            <ac:chgData name="Nigel L Jones" userId="1512a2c5-99cf-401f-90da-0968559aa4c1" providerId="ADAL" clId="{52167A17-4B3C-0C4B-A355-FED5F0DA7317}" dt="2022-08-24T14:10:06.442" v="3341"/>
            <ac:spMkLst>
              <pc:docMk/>
              <pc:sldMasterMk cId="240078074" sldId="2147483891"/>
              <pc:sldLayoutMk cId="1844821336" sldId="2147483922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45.386" v="3311"/>
          <pc:sldLayoutMkLst>
            <pc:docMk/>
            <pc:sldMasterMk cId="240078074" sldId="2147483891"/>
            <pc:sldLayoutMk cId="2685407276" sldId="2147483924"/>
          </pc:sldLayoutMkLst>
          <pc:spChg chg="mod">
            <ac:chgData name="Nigel L Jones" userId="1512a2c5-99cf-401f-90da-0968559aa4c1" providerId="ADAL" clId="{52167A17-4B3C-0C4B-A355-FED5F0DA7317}" dt="2022-08-24T14:08:45.386" v="3311"/>
            <ac:spMkLst>
              <pc:docMk/>
              <pc:sldMasterMk cId="240078074" sldId="2147483891"/>
              <pc:sldLayoutMk cId="2685407276" sldId="2147483924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43.138" v="3310"/>
          <pc:sldLayoutMkLst>
            <pc:docMk/>
            <pc:sldMasterMk cId="240078074" sldId="2147483891"/>
            <pc:sldLayoutMk cId="2034687758" sldId="2147483925"/>
          </pc:sldLayoutMkLst>
          <pc:spChg chg="mod">
            <ac:chgData name="Nigel L Jones" userId="1512a2c5-99cf-401f-90da-0968559aa4c1" providerId="ADAL" clId="{52167A17-4B3C-0C4B-A355-FED5F0DA7317}" dt="2022-08-24T14:08:43.138" v="3310"/>
            <ac:spMkLst>
              <pc:docMk/>
              <pc:sldMasterMk cId="240078074" sldId="2147483891"/>
              <pc:sldLayoutMk cId="2034687758" sldId="2147483925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33.670" v="3307"/>
          <pc:sldLayoutMkLst>
            <pc:docMk/>
            <pc:sldMasterMk cId="240078074" sldId="2147483891"/>
            <pc:sldLayoutMk cId="1548977448" sldId="2147483926"/>
          </pc:sldLayoutMkLst>
          <pc:spChg chg="mod">
            <ac:chgData name="Nigel L Jones" userId="1512a2c5-99cf-401f-90da-0968559aa4c1" providerId="ADAL" clId="{52167A17-4B3C-0C4B-A355-FED5F0DA7317}" dt="2022-08-24T14:08:33.670" v="3307"/>
            <ac:spMkLst>
              <pc:docMk/>
              <pc:sldMasterMk cId="240078074" sldId="2147483891"/>
              <pc:sldLayoutMk cId="1548977448" sldId="2147483926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7:31.229" v="3304" actId="6549"/>
          <pc:sldLayoutMkLst>
            <pc:docMk/>
            <pc:sldMasterMk cId="240078074" sldId="2147483891"/>
            <pc:sldLayoutMk cId="3739273133" sldId="2147483935"/>
          </pc:sldLayoutMkLst>
          <pc:spChg chg="mod">
            <ac:chgData name="Nigel L Jones" userId="1512a2c5-99cf-401f-90da-0968559aa4c1" providerId="ADAL" clId="{52167A17-4B3C-0C4B-A355-FED5F0DA7317}" dt="2022-08-24T14:07:31.229" v="3304" actId="6549"/>
            <ac:spMkLst>
              <pc:docMk/>
              <pc:sldMasterMk cId="240078074" sldId="2147483891"/>
              <pc:sldLayoutMk cId="3739273133" sldId="2147483935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38.228" v="3308"/>
          <pc:sldLayoutMkLst>
            <pc:docMk/>
            <pc:sldMasterMk cId="240078074" sldId="2147483891"/>
            <pc:sldLayoutMk cId="459289567" sldId="2147483936"/>
          </pc:sldLayoutMkLst>
          <pc:spChg chg="mod">
            <ac:chgData name="Nigel L Jones" userId="1512a2c5-99cf-401f-90da-0968559aa4c1" providerId="ADAL" clId="{52167A17-4B3C-0C4B-A355-FED5F0DA7317}" dt="2022-08-24T14:08:38.228" v="3308"/>
            <ac:spMkLst>
              <pc:docMk/>
              <pc:sldMasterMk cId="240078074" sldId="2147483891"/>
              <pc:sldLayoutMk cId="459289567" sldId="2147483936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40.658" v="3309"/>
          <pc:sldLayoutMkLst>
            <pc:docMk/>
            <pc:sldMasterMk cId="240078074" sldId="2147483891"/>
            <pc:sldLayoutMk cId="293308763" sldId="2147483937"/>
          </pc:sldLayoutMkLst>
          <pc:spChg chg="mod">
            <ac:chgData name="Nigel L Jones" userId="1512a2c5-99cf-401f-90da-0968559aa4c1" providerId="ADAL" clId="{52167A17-4B3C-0C4B-A355-FED5F0DA7317}" dt="2022-08-24T14:08:40.658" v="3309"/>
            <ac:spMkLst>
              <pc:docMk/>
              <pc:sldMasterMk cId="240078074" sldId="2147483891"/>
              <pc:sldLayoutMk cId="293308763" sldId="2147483937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47.209" v="3312"/>
          <pc:sldLayoutMkLst>
            <pc:docMk/>
            <pc:sldMasterMk cId="240078074" sldId="2147483891"/>
            <pc:sldLayoutMk cId="3247010197" sldId="2147483938"/>
          </pc:sldLayoutMkLst>
          <pc:spChg chg="mod">
            <ac:chgData name="Nigel L Jones" userId="1512a2c5-99cf-401f-90da-0968559aa4c1" providerId="ADAL" clId="{52167A17-4B3C-0C4B-A355-FED5F0DA7317}" dt="2022-08-24T14:08:47.209" v="3312"/>
            <ac:spMkLst>
              <pc:docMk/>
              <pc:sldMasterMk cId="240078074" sldId="2147483891"/>
              <pc:sldLayoutMk cId="3247010197" sldId="2147483938"/>
              <ac:spMk id="3" creationId="{00000000-0000-0000-0000-000000000000}"/>
            </ac:spMkLst>
          </pc:spChg>
        </pc:sldLayoutChg>
        <pc:sldLayoutChg chg="modSp mod">
          <pc:chgData name="Nigel L Jones" userId="1512a2c5-99cf-401f-90da-0968559aa4c1" providerId="ADAL" clId="{52167A17-4B3C-0C4B-A355-FED5F0DA7317}" dt="2022-08-24T14:08:49.827" v="3313"/>
          <pc:sldLayoutMkLst>
            <pc:docMk/>
            <pc:sldMasterMk cId="240078074" sldId="2147483891"/>
            <pc:sldLayoutMk cId="1531125302" sldId="2147483939"/>
          </pc:sldLayoutMkLst>
          <pc:spChg chg="mod">
            <ac:chgData name="Nigel L Jones" userId="1512a2c5-99cf-401f-90da-0968559aa4c1" providerId="ADAL" clId="{52167A17-4B3C-0C4B-A355-FED5F0DA7317}" dt="2022-08-24T14:08:49.827" v="3313"/>
            <ac:spMkLst>
              <pc:docMk/>
              <pc:sldMasterMk cId="240078074" sldId="2147483891"/>
              <pc:sldLayoutMk cId="1531125302" sldId="214748393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IBM Plex Sans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IBM Plex Sans Light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IBM Plex Sans Light"/>
      <a:buChar char="–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1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="0" i="0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0" i="0">
                <a:solidFill>
                  <a:schemeClr val="accent2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AF27D010-9F2C-E24B-9425-1712E9009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chemeClr val="tx1"/>
              </a:solidFill>
              <a:latin typeface="IBM Plex Sans Light" panose="020B0503050203000203" pitchFamily="34" charset="0"/>
              <a:cs typeface="IBM Plex Sans Light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AF558B-7F9E-D94C-91DC-907B299967CF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EAF49-221E-8B43-8D20-D58F4F885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4434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54D63C-09D4-6A49-B605-D1076B01100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70163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noFill/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03589-7433-EC4D-BE5D-6575D7E7166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8C1B72-1958-D34C-A6E7-456FA9B0FC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0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6980A7-369F-8B4C-8947-FB084B5C4D9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792362" y="2566988"/>
            <a:ext cx="4114801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55AABD-2874-C04C-A3C5-21D11C37116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5768" y="234951"/>
            <a:ext cx="0" cy="211690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noFill/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noFill/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320A1C-9D4D-2642-8A60-4D7502759E0A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2286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1D6F0D-CE7A-AD49-AE36-D798DDFEB592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4572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4FA535-4023-394A-90AB-A2087397CBB3}"/>
              </a:ext>
            </a:extLst>
          </p:cNvPr>
          <p:cNvCxnSpPr>
            <a:cxnSpLocks/>
          </p:cNvCxnSpPr>
          <p:nvPr userDrawn="1"/>
        </p:nvCxnSpPr>
        <p:spPr bwMode="auto">
          <a:xfrm flipV="1">
            <a:off x="6858000" y="2791641"/>
            <a:ext cx="0" cy="170415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B495F-72F9-774E-A3C3-3B24D9E37D7D}"/>
              </a:ext>
            </a:extLst>
          </p:cNvPr>
          <p:cNvCxnSpPr/>
          <p:nvPr userDrawn="1"/>
        </p:nvCxnSpPr>
        <p:spPr bwMode="auto">
          <a:xfrm>
            <a:off x="228600" y="2571750"/>
            <a:ext cx="8686800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6" y="457"/>
            <a:ext cx="9133548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7EA8AAE-0BDE-7D4C-B52A-496FD9C298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rgbClr val="001141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114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114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114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114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2E18FC-E432-1E42-B894-602F7E42F9FA}"/>
              </a:ext>
            </a:extLst>
          </p:cNvPr>
          <p:cNvCxnSpPr/>
          <p:nvPr userDrawn="1"/>
        </p:nvCxnSpPr>
        <p:spPr bwMode="auto">
          <a:xfrm flipV="1">
            <a:off x="4572000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75E39C-0AE8-5A49-B52F-35BB80D2B041}"/>
              </a:ext>
            </a:extLst>
          </p:cNvPr>
          <p:cNvCxnSpPr/>
          <p:nvPr userDrawn="1"/>
        </p:nvCxnSpPr>
        <p:spPr bwMode="auto">
          <a:xfrm flipV="1">
            <a:off x="2283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AC78C-6E13-604B-BABB-F3F41F933F3B}"/>
              </a:ext>
            </a:extLst>
          </p:cNvPr>
          <p:cNvCxnSpPr/>
          <p:nvPr userDrawn="1"/>
        </p:nvCxnSpPr>
        <p:spPr bwMode="auto">
          <a:xfrm flipV="1">
            <a:off x="6855769" y="234950"/>
            <a:ext cx="0" cy="426085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chemeClr val="tx1"/>
                </a:solidFill>
              </a:defRPr>
            </a:lvl1pPr>
            <a:lvl2pPr>
              <a:spcBef>
                <a:spcPts val="11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11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10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110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000">
                <a:solidFill>
                  <a:schemeClr val="tx1"/>
                </a:solidFill>
              </a:defRPr>
            </a:lvl1pPr>
            <a:lvl2pPr>
              <a:spcBef>
                <a:spcPts val="300"/>
              </a:spcBef>
              <a:defRPr sz="1000">
                <a:solidFill>
                  <a:schemeClr val="tx1"/>
                </a:solidFill>
              </a:defRPr>
            </a:lvl2pPr>
            <a:lvl3pPr>
              <a:spcBef>
                <a:spcPts val="300"/>
              </a:spcBef>
              <a:defRPr sz="1000">
                <a:solidFill>
                  <a:schemeClr val="tx1"/>
                </a:solidFill>
              </a:defRPr>
            </a:lvl3pPr>
            <a:lvl4pPr>
              <a:spcBef>
                <a:spcPts val="300"/>
              </a:spcBef>
              <a:defRPr sz="1000">
                <a:solidFill>
                  <a:schemeClr val="tx1"/>
                </a:solidFill>
              </a:defRPr>
            </a:lvl4pPr>
            <a:lvl5pPr>
              <a:spcBef>
                <a:spcPts val="3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2F8C8987-724F-6B47-A6B9-8E11DF00B8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9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6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5"/>
            <a:ext cx="1297606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ue8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8" y="2312885"/>
            <a:ext cx="1297604" cy="5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1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23197" y="2312884"/>
            <a:ext cx="1297606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6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B48B5CA-5BC1-8844-81E1-24543A8F2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96131-38DE-3A44-BE82-CDD2A1709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847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EA217-D975-DE4B-A991-B3A7FEFBA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87" y="3810"/>
            <a:ext cx="9128406" cy="51396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FC9FB8B-2D23-D949-963B-B1200DEDE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3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4C6F24E-1E96-144E-A44F-8124FE9D9B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94B2E-D14F-AA48-8098-37C074748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27" y="457"/>
            <a:ext cx="9133545" cy="5142582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IBM Corporation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BE20C7ED-E83C-DE49-B49C-6FE6E39CB3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93813" y="4705253"/>
            <a:ext cx="521587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2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8006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006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0BB8D8-C46D-7A4B-97AF-798F102BA8D4}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28219"/>
              <a:ext cx="91440" cy="4686681"/>
              <a:chOff x="-109730" y="228219"/>
              <a:chExt cx="91440" cy="4686681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745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821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14900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28219"/>
              <a:ext cx="91440" cy="4685665"/>
              <a:chOff x="-109730" y="221869"/>
              <a:chExt cx="91440" cy="4685665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1101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21869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7534"/>
                <a:ext cx="91440" cy="0"/>
              </a:xfrm>
              <a:prstGeom prst="line">
                <a:avLst/>
              </a:prstGeom>
              <a:ln w="3175">
                <a:solidFill>
                  <a:srgbClr val="6F6F6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926" r:id="rId2"/>
    <p:sldLayoutId id="2147483935" r:id="rId3"/>
    <p:sldLayoutId id="2147483936" r:id="rId4"/>
    <p:sldLayoutId id="2147483937" r:id="rId5"/>
    <p:sldLayoutId id="2147483925" r:id="rId6"/>
    <p:sldLayoutId id="2147483924" r:id="rId7"/>
    <p:sldLayoutId id="2147483938" r:id="rId8"/>
    <p:sldLayoutId id="2147483939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2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33" r:id="rId40"/>
    <p:sldLayoutId id="2147483934" r:id="rId41"/>
    <p:sldLayoutId id="2147483923" r:id="rId4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 Light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90000"/>
        <a:buFont typeface="IBM Plex Sans Light" pitchFamily="2" charset="2"/>
        <a:buNone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panose="020B0604020202020204" pitchFamily="34" charset="0"/>
        <a:buChar char="•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SzPct val="100000"/>
        <a:buFont typeface="IBM Plex Sans Light" charset="-120"/>
        <a:buChar char="–"/>
        <a:tabLst/>
        <a:defRPr sz="1400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001141"/>
        </a:buClr>
        <a:buFont typeface="IBM Plex Sans Light" charset="-120"/>
        <a:buChar char="»"/>
        <a:tabLst/>
        <a:defRPr sz="1400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 Light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94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F600-5C10-E2BE-A06E-42076D4B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101: Data Workshop</a:t>
            </a:r>
            <a:br>
              <a:rPr lang="en-US" dirty="0"/>
            </a:br>
            <a:r>
              <a:rPr lang="en-US" dirty="0"/>
              <a:t>Discovering and Managing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&amp; Governance Lab</a:t>
            </a:r>
            <a:br>
              <a:rPr lang="en-US" dirty="0"/>
            </a:br>
            <a:r>
              <a:rPr lang="en-US" dirty="0"/>
              <a:t>Nigel Jones, Sepi </a:t>
            </a:r>
            <a:r>
              <a:rPr lang="en-US" dirty="0" err="1"/>
              <a:t>Seifzadeh</a:t>
            </a:r>
            <a:r>
              <a:rPr lang="en-US" dirty="0"/>
              <a:t>, David Radley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D8751-6E39-F714-0639-FCA7D0BE8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b="1" dirty="0"/>
              <a:t>&gt; 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Enriched data can now be published to a catalog so that others users including data scientists and analysts can use the trusted data.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4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OPTIONAL - Protect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If you have completed the previous steps, you can continue on in the tutorials.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next section walks through how to apply data protection rules to the assets to control what users can see – perhaps being denied access, or being subject to </a:t>
            </a:r>
            <a:r>
              <a:rPr lang="en-US"/>
              <a:t>data masking.</a:t>
            </a:r>
            <a:endParaRPr lang="en-US" dirty="0"/>
          </a:p>
          <a:p>
            <a:r>
              <a:rPr lang="en-US" dirty="0"/>
              <a:t>You can work through additional exercises in your own time.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8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5B66-CADC-97B8-0849-C3B1383707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00600"/>
            <a:ext cx="4114800" cy="166688"/>
          </a:xfrm>
        </p:spPr>
        <p:txBody>
          <a:bodyPr/>
          <a:lstStyle/>
          <a:p>
            <a:r>
              <a:rPr lang="en-US"/>
              <a:t>© 2022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0193-E359-3B1B-2E4B-983807F744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4800600"/>
            <a:ext cx="1828800" cy="166688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2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D2A30-D278-88D8-E275-69844EDF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A7660-3C0B-7A5F-2D4B-79E2F9B55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Full lab instructions at:</a:t>
            </a:r>
            <a:br>
              <a:rPr lang="en-US" dirty="0"/>
            </a:br>
            <a:r>
              <a:rPr lang="en-US" dirty="0"/>
              <a:t> https://</a:t>
            </a:r>
            <a:r>
              <a:rPr lang="en-US" dirty="0" err="1"/>
              <a:t>dataplatform.cloud.ibm.com</a:t>
            </a:r>
            <a:r>
              <a:rPr lang="en-US" dirty="0"/>
              <a:t>/docs/content/</a:t>
            </a:r>
            <a:r>
              <a:rPr lang="en-US" dirty="0" err="1"/>
              <a:t>wsj</a:t>
            </a:r>
            <a:r>
              <a:rPr lang="en-US" dirty="0"/>
              <a:t>/getting-started/</a:t>
            </a:r>
            <a:r>
              <a:rPr lang="en-US" dirty="0" err="1"/>
              <a:t>df_gov_trust.html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65951-A7C4-45CA-69BF-CDE8B9EC1A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should already have an IBM cloud account – information was sent in a prior email (ask if you need help).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lab demonstrates how Watson Knowledge Catalog can be used to catalog assets, create business times, establish relationships between the assets and terms, and finally publish the content in a catalog available to users.</a:t>
            </a:r>
          </a:p>
          <a:p>
            <a:r>
              <a:rPr lang="en-US" dirty="0"/>
              <a:t>The instructions include explanatory text &amp; video.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get stuck ask questions on the web conference, or in the chat.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2E8C0-850A-1E59-B4E0-BE9B78CB61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183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&gt; 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this task 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you are signed up for Cloud Pak for Data as a Service &amp; logged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Provision the services needed for the 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project from a tutorial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Banking terms.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7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b="1" dirty="0"/>
              <a:t>&gt; 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creates a catalog in Watson Knowledge Catalog where data will be published to.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9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b="1" dirty="0"/>
              <a:t>&gt; 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create a category to contain business terms associated with Banking.</a:t>
            </a:r>
          </a:p>
          <a:p>
            <a:r>
              <a:rPr lang="en-US" dirty="0"/>
              <a:t>In a real environment a banking environment will use many categories which act as folders to organize the terms.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4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b="1" dirty="0"/>
              <a:t>&gt; 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 add banking related business terms (definitions of concepts in banking) from a .csv file into the category we just created.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Terms are initially created as draft so that they can be reviewed.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then publish the business terms to make them available to users.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5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b="1" dirty="0"/>
              <a:t>&gt; 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import technical metadata (</a:t>
            </a:r>
            <a:r>
              <a:rPr lang="en-US" dirty="0" err="1"/>
              <a:t>ie</a:t>
            </a:r>
            <a:r>
              <a:rPr lang="en-US" dirty="0"/>
              <a:t> names of tables, columns </a:t>
            </a:r>
            <a:r>
              <a:rPr lang="en-US" dirty="0" err="1"/>
              <a:t>etc</a:t>
            </a:r>
            <a:r>
              <a:rPr lang="en-US" dirty="0"/>
              <a:t>) relating to mortgage data into a new project.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Assets are then created in this project 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b="1" dirty="0"/>
              <a:t>&gt; Task 5: Enrich the imported data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run some algorithms which discover more metadata relating to the banking assets:</a:t>
            </a:r>
          </a:p>
          <a:p>
            <a:r>
              <a:rPr lang="en-US" dirty="0"/>
              <a:t> - Profile information </a:t>
            </a:r>
            <a:r>
              <a:rPr lang="en-US" dirty="0" err="1"/>
              <a:t>ie</a:t>
            </a:r>
            <a:r>
              <a:rPr lang="en-US" dirty="0"/>
              <a:t> data distribution.</a:t>
            </a:r>
          </a:p>
          <a:p>
            <a:r>
              <a:rPr lang="en-US" dirty="0"/>
              <a:t> - Quality assessment.</a:t>
            </a:r>
          </a:p>
          <a:p>
            <a:r>
              <a:rPr lang="en-US" dirty="0"/>
              <a:t> - Linking business terms to the assets.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2D47-094C-3408-4AC0-690B512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privacy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8F7-2B9E-BB2D-8B99-107DF3F1D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0: Preparation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1: Create a catalog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2: Create a category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3: Add business terms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4: Import Data to a project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5: Enrich the imported data</a:t>
            </a:r>
          </a:p>
          <a:p>
            <a:r>
              <a:rPr lang="en-US" b="1" dirty="0"/>
              <a:t>&gt; Task 6: View the results of the metadata enrichment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 7: Publish Data to a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813B-7D84-6DBA-D36E-D97BD5B9D8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step takes you through looking at the results of the previous step to see what additional metadata has been discovered.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also shows how some suggestions may be recommended, but must be accepted – depending on confidence.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EEF9-97D2-C3C4-E1C1-F399FF562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2022 IBM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3831-8E2E-B533-24FE-25AC3BC04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1316"/>
      </p:ext>
    </p:extLst>
  </p:cSld>
  <p:clrMapOvr>
    <a:masterClrMapping/>
  </p:clrMapOvr>
</p:sld>
</file>

<file path=ppt/theme/theme1.xml><?xml version="1.0" encoding="utf-8"?>
<a:theme xmlns:a="http://schemas.openxmlformats.org/drawingml/2006/main" name="IBM Brand Template 2022">
  <a:themeElements>
    <a:clrScheme name="IBM brand presentation palette 2022">
      <a:dk1>
        <a:srgbClr val="FFFFFF"/>
      </a:dk1>
      <a:lt1>
        <a:srgbClr val="000000"/>
      </a:lt1>
      <a:dk2>
        <a:srgbClr val="E5F6FF"/>
      </a:dk2>
      <a:lt2>
        <a:srgbClr val="F4F4F4"/>
      </a:lt2>
      <a:accent1>
        <a:srgbClr val="002D9C"/>
      </a:accent1>
      <a:accent2>
        <a:srgbClr val="0F62FE"/>
      </a:accent2>
      <a:accent3>
        <a:srgbClr val="82CFFF"/>
      </a:accent3>
      <a:accent4>
        <a:srgbClr val="9EF0F0"/>
      </a:accent4>
      <a:accent5>
        <a:srgbClr val="E0E0E0"/>
      </a:accent5>
      <a:accent6>
        <a:srgbClr val="FCF4D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marL="173736" indent="-173736" algn="l">
          <a:spcBef>
            <a:spcPts val="1100"/>
          </a:spcBef>
          <a:buFont typeface="System Font Regular"/>
          <a:buChar char="–"/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50">
      <a:srgbClr val="FA4D56"/>
    </a:custClr>
    <a:custClr name="Red 40">
      <a:srgbClr val="FF8389"/>
    </a:custClr>
    <a:custClr name="Red 30">
      <a:srgbClr val="FFB3B8"/>
    </a:custClr>
    <a:custClr name="Red 20">
      <a:srgbClr val="FFD7D9"/>
    </a:custClr>
    <a:custClr name="Red 10">
      <a:srgbClr val="FFF1F1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20">
      <a:srgbClr val="FDDC69"/>
    </a:custClr>
    <a:custClr name="Yellow 10">
      <a:srgbClr val="FCF4D6"/>
    </a:custClr>
    <a:custClr name="Teal 50">
      <a:srgbClr val="009D9A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</a:custClrLst>
  <a:extLst>
    <a:ext uri="{05A4C25C-085E-4340-85A3-A5531E510DB2}">
      <thm15:themeFamily xmlns:thm15="http://schemas.microsoft.com/office/thememl/2012/main" name="IBM_Presentation_Template_2022_V01_Plex" id="{4C35AED2-0956-0D40-B36D-C06D62725AA8}" vid="{C4BA05BF-74B1-4B4C-B175-992815DE89C6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02670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Brand Template 2022</Template>
  <TotalTime>209</TotalTime>
  <Words>1061</Words>
  <Application>Microsoft Macintosh PowerPoint</Application>
  <PresentationFormat>On-screen Show (16:9)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IBM Plex Sans</vt:lpstr>
      <vt:lpstr>IBM Plex Sans Light</vt:lpstr>
      <vt:lpstr>IBM Brand Template 2022</vt:lpstr>
      <vt:lpstr>Tech 101: Data Workshop Discovering and Managing Data  Data &amp; Governance Lab Nigel Jones, Sepi Seifzadeh, David Radley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Data governance &amp; privacy tutorial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IBM Presentation Template — IBM Plex® variant</dc:title>
  <dc:creator>Nigel Jones</dc:creator>
  <cp:lastModifiedBy>Nigel Jones</cp:lastModifiedBy>
  <cp:revision>1</cp:revision>
  <cp:lastPrinted>2019-04-25T15:14:05Z</cp:lastPrinted>
  <dcterms:created xsi:type="dcterms:W3CDTF">2022-08-22T08:40:45Z</dcterms:created>
  <dcterms:modified xsi:type="dcterms:W3CDTF">2022-08-24T14:13:00Z</dcterms:modified>
</cp:coreProperties>
</file>