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91" r:id="rId1"/>
  </p:sldMasterIdLst>
  <p:notesMasterIdLst>
    <p:notesMasterId r:id="rId13"/>
  </p:notesMasterIdLst>
  <p:handoutMasterIdLst>
    <p:handoutMasterId r:id="rId14"/>
  </p:handoutMasterIdLst>
  <p:sldIdLst>
    <p:sldId id="388" r:id="rId2"/>
    <p:sldId id="389" r:id="rId3"/>
    <p:sldId id="401" r:id="rId4"/>
    <p:sldId id="390" r:id="rId5"/>
    <p:sldId id="392" r:id="rId6"/>
    <p:sldId id="393" r:id="rId7"/>
    <p:sldId id="394" r:id="rId8"/>
    <p:sldId id="396" r:id="rId9"/>
    <p:sldId id="397" r:id="rId10"/>
    <p:sldId id="398" r:id="rId11"/>
    <p:sldId id="400" r:id="rId12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672E31BB-9F53-944C-AFF7-1F240E61BE18}">
          <p14:sldIdLst>
            <p14:sldId id="388"/>
            <p14:sldId id="389"/>
            <p14:sldId id="401"/>
            <p14:sldId id="390"/>
            <p14:sldId id="392"/>
            <p14:sldId id="393"/>
            <p14:sldId id="394"/>
            <p14:sldId id="396"/>
            <p14:sldId id="397"/>
            <p14:sldId id="39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67A17-4B3C-0C4B-A355-FED5F0DA7317}" v="3" dt="2022-08-24T13:31:59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7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240" y="6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gel L Jones" userId="1512a2c5-99cf-401f-90da-0968559aa4c1" providerId="ADAL" clId="{52167A17-4B3C-0C4B-A355-FED5F0DA7317}"/>
    <pc:docChg chg="undo redo custSel addSld delSld modSld sldOrd delSection modSection">
      <pc:chgData name="Nigel L Jones" userId="1512a2c5-99cf-401f-90da-0968559aa4c1" providerId="ADAL" clId="{52167A17-4B3C-0C4B-A355-FED5F0DA7317}" dt="2022-08-24T13:59:40.529" v="3303" actId="20577"/>
      <pc:docMkLst>
        <pc:docMk/>
      </pc:docMkLst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19363876" sldId="25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355855040" sldId="25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508103086" sldId="25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57385362" sldId="261"/>
        </pc:sldMkLst>
      </pc:sldChg>
      <pc:sldChg chg="modSp del mod">
        <pc:chgData name="Nigel L Jones" userId="1512a2c5-99cf-401f-90da-0968559aa4c1" providerId="ADAL" clId="{52167A17-4B3C-0C4B-A355-FED5F0DA7317}" dt="2022-08-22T09:21:44.655" v="2334" actId="2696"/>
        <pc:sldMkLst>
          <pc:docMk/>
          <pc:sldMk cId="502824496" sldId="262"/>
        </pc:sldMkLst>
        <pc:spChg chg="mod">
          <ac:chgData name="Nigel L Jones" userId="1512a2c5-99cf-401f-90da-0968559aa4c1" providerId="ADAL" clId="{52167A17-4B3C-0C4B-A355-FED5F0DA7317}" dt="2022-08-22T08:44:38.399" v="63" actId="20577"/>
          <ac:spMkLst>
            <pc:docMk/>
            <pc:sldMk cId="502824496" sldId="262"/>
            <ac:spMk id="12" creationId="{00000000-0000-0000-0000-000000000000}"/>
          </ac:spMkLst>
        </pc:spChg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30285722" sldId="26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876089640" sldId="26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824681225" sldId="26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39456757" sldId="26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67394207" sldId="26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899192056" sldId="26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31779985" sldId="27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54949229" sldId="28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64228244" sldId="28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76939625" sldId="28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995054514" sldId="28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17427150" sldId="28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7042082" sldId="28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725528885" sldId="28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21145641" sldId="29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0172809" sldId="29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64504105" sldId="29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548332927" sldId="29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823878323" sldId="29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658249023" sldId="29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44222587" sldId="29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17711765" sldId="29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322588835" sldId="29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26716692" sldId="29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25963096" sldId="30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027474683" sldId="30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75639758" sldId="30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45521908" sldId="30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755454559" sldId="30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127327764" sldId="30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572189000" sldId="30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94967839" sldId="30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555330276" sldId="30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12227977" sldId="31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82274144" sldId="31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62836164" sldId="31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742029334" sldId="31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81656208" sldId="31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722388028" sldId="32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96311963" sldId="32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310428538" sldId="32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89117879" sldId="32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0697238" sldId="32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14105035" sldId="32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63836810" sldId="32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99403386" sldId="33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458798967" sldId="33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33107484" sldId="33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627173163" sldId="34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889432123" sldId="34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316196744" sldId="34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96015179" sldId="35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32730134" sldId="35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434133327" sldId="35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499868919" sldId="35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37488319" sldId="36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699841528" sldId="36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425246803" sldId="36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257821591" sldId="36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853200040" sldId="36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518921757" sldId="36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588446462" sldId="36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02358678" sldId="36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387512468" sldId="37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738643477" sldId="37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082012148" sldId="37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152250390" sldId="38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594741308" sldId="38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961661751" sldId="38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0574320" sldId="38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62100638" sldId="38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861577674" sldId="38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076207113" sldId="387"/>
        </pc:sldMkLst>
      </pc:sldChg>
      <pc:sldChg chg="modSp new mod ord">
        <pc:chgData name="Nigel L Jones" userId="1512a2c5-99cf-401f-90da-0968559aa4c1" providerId="ADAL" clId="{52167A17-4B3C-0C4B-A355-FED5F0DA7317}" dt="2022-08-22T08:46:34.883" v="200" actId="20578"/>
        <pc:sldMkLst>
          <pc:docMk/>
          <pc:sldMk cId="2240755319" sldId="388"/>
        </pc:sldMkLst>
        <pc:spChg chg="mod">
          <ac:chgData name="Nigel L Jones" userId="1512a2c5-99cf-401f-90da-0968559aa4c1" providerId="ADAL" clId="{52167A17-4B3C-0C4B-A355-FED5F0DA7317}" dt="2022-08-22T08:46:09.273" v="199" actId="20577"/>
          <ac:spMkLst>
            <pc:docMk/>
            <pc:sldMk cId="2240755319" sldId="388"/>
            <ac:spMk id="2" creationId="{606FF600-5C10-E2BE-A06E-42076D4B61A1}"/>
          </ac:spMkLst>
        </pc:spChg>
      </pc:sldChg>
      <pc:sldChg chg="addSp delSp modSp new mod modClrScheme chgLayout">
        <pc:chgData name="Nigel L Jones" userId="1512a2c5-99cf-401f-90da-0968559aa4c1" providerId="ADAL" clId="{52167A17-4B3C-0C4B-A355-FED5F0DA7317}" dt="2022-08-22T09:23:58.259" v="2824" actId="20577"/>
        <pc:sldMkLst>
          <pc:docMk/>
          <pc:sldMk cId="918393191" sldId="389"/>
        </pc:sldMkLst>
        <pc:spChg chg="add del mod ord">
          <ac:chgData name="Nigel L Jones" userId="1512a2c5-99cf-401f-90da-0968559aa4c1" providerId="ADAL" clId="{52167A17-4B3C-0C4B-A355-FED5F0DA7317}" dt="2022-08-22T09:05:51.318" v="206" actId="700"/>
          <ac:spMkLst>
            <pc:docMk/>
            <pc:sldMk cId="918393191" sldId="389"/>
            <ac:spMk id="2" creationId="{4F060F48-515A-2B3C-C75D-17DCB0EE19FB}"/>
          </ac:spMkLst>
        </pc:spChg>
        <pc:spChg chg="mod ord">
          <ac:chgData name="Nigel L Jones" userId="1512a2c5-99cf-401f-90da-0968559aa4c1" providerId="ADAL" clId="{52167A17-4B3C-0C4B-A355-FED5F0DA7317}" dt="2022-08-22T09:05:51.318" v="206" actId="700"/>
          <ac:spMkLst>
            <pc:docMk/>
            <pc:sldMk cId="918393191" sldId="389"/>
            <ac:spMk id="3" creationId="{C152E8C0-850A-1E59-B4E0-BE9B78CB619E}"/>
          </ac:spMkLst>
        </pc:spChg>
        <pc:spChg chg="add del mod ord">
          <ac:chgData name="Nigel L Jones" userId="1512a2c5-99cf-401f-90da-0968559aa4c1" providerId="ADAL" clId="{52167A17-4B3C-0C4B-A355-FED5F0DA7317}" dt="2022-08-22T09:06:03.173" v="240" actId="20577"/>
          <ac:spMkLst>
            <pc:docMk/>
            <pc:sldMk cId="918393191" sldId="389"/>
            <ac:spMk id="4" creationId="{ADAD2A30-D278-88D8-E275-69844EDFD084}"/>
          </ac:spMkLst>
        </pc:spChg>
        <pc:spChg chg="add del mod ord">
          <ac:chgData name="Nigel L Jones" userId="1512a2c5-99cf-401f-90da-0968559aa4c1" providerId="ADAL" clId="{52167A17-4B3C-0C4B-A355-FED5F0DA7317}" dt="2022-08-22T09:23:58.259" v="2824" actId="20577"/>
          <ac:spMkLst>
            <pc:docMk/>
            <pc:sldMk cId="918393191" sldId="389"/>
            <ac:spMk id="5" creationId="{3F065951-A7C4-45CA-69BF-CDE8B9EC1A18}"/>
          </ac:spMkLst>
        </pc:spChg>
        <pc:spChg chg="add del mod ord">
          <ac:chgData name="Nigel L Jones" userId="1512a2c5-99cf-401f-90da-0968559aa4c1" providerId="ADAL" clId="{52167A17-4B3C-0C4B-A355-FED5F0DA7317}" dt="2022-08-22T09:07:18.092" v="273" actId="20577"/>
          <ac:spMkLst>
            <pc:docMk/>
            <pc:sldMk cId="918393191" sldId="389"/>
            <ac:spMk id="6" creationId="{620A7660-3C0B-7A5F-2D4B-79E2F9B55F6E}"/>
          </ac:spMkLst>
        </pc:spChg>
      </pc:sldChg>
      <pc:sldChg chg="modSp new mod">
        <pc:chgData name="Nigel L Jones" userId="1512a2c5-99cf-401f-90da-0968559aa4c1" providerId="ADAL" clId="{52167A17-4B3C-0C4B-A355-FED5F0DA7317}" dt="2022-08-24T13:35:00.934" v="3206" actId="20577"/>
        <pc:sldMkLst>
          <pc:docMk/>
          <pc:sldMk cId="3691094387" sldId="390"/>
        </pc:sldMkLst>
        <pc:spChg chg="mod">
          <ac:chgData name="Nigel L Jones" userId="1512a2c5-99cf-401f-90da-0968559aa4c1" providerId="ADAL" clId="{52167A17-4B3C-0C4B-A355-FED5F0DA7317}" dt="2022-08-22T09:09:26.394" v="430"/>
          <ac:spMkLst>
            <pc:docMk/>
            <pc:sldMk cId="3691094387" sldId="390"/>
            <ac:spMk id="2" creationId="{2FF32D47-094C-3408-4AC0-690B51218BE3}"/>
          </ac:spMkLst>
        </pc:spChg>
        <pc:spChg chg="mod">
          <ac:chgData name="Nigel L Jones" userId="1512a2c5-99cf-401f-90da-0968559aa4c1" providerId="ADAL" clId="{52167A17-4B3C-0C4B-A355-FED5F0DA7317}" dt="2022-08-24T13:35:00.934" v="3206" actId="20577"/>
          <ac:spMkLst>
            <pc:docMk/>
            <pc:sldMk cId="3691094387" sldId="390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08:54.941" v="428" actId="20577"/>
          <ac:spMkLst>
            <pc:docMk/>
            <pc:sldMk cId="3691094387" sldId="390"/>
            <ac:spMk id="4" creationId="{1254813B-7D84-6DBA-D36E-D97BD5B9D835}"/>
          </ac:spMkLst>
        </pc:spChg>
      </pc:sldChg>
      <pc:sldChg chg="add 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815432365" sldId="391"/>
        </pc:sldMkLst>
      </pc:sldChg>
      <pc:sldChg chg="modSp add mod">
        <pc:chgData name="Nigel L Jones" userId="1512a2c5-99cf-401f-90da-0968559aa4c1" providerId="ADAL" clId="{52167A17-4B3C-0C4B-A355-FED5F0DA7317}" dt="2022-08-24T13:35:05.938" v="3207"/>
        <pc:sldMkLst>
          <pc:docMk/>
          <pc:sldMk cId="4108947352" sldId="392"/>
        </pc:sldMkLst>
        <pc:spChg chg="mod">
          <ac:chgData name="Nigel L Jones" userId="1512a2c5-99cf-401f-90da-0968559aa4c1" providerId="ADAL" clId="{52167A17-4B3C-0C4B-A355-FED5F0DA7317}" dt="2022-08-24T13:35:05.938" v="3207"/>
          <ac:spMkLst>
            <pc:docMk/>
            <pc:sldMk cId="4108947352" sldId="392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0:30.981" v="669" actId="20577"/>
          <ac:spMkLst>
            <pc:docMk/>
            <pc:sldMk cId="4108947352" sldId="392"/>
            <ac:spMk id="4" creationId="{1254813B-7D84-6DBA-D36E-D97BD5B9D835}"/>
          </ac:spMkLst>
        </pc:spChg>
      </pc:sldChg>
      <pc:sldChg chg="modSp add mod">
        <pc:chgData name="Nigel L Jones" userId="1512a2c5-99cf-401f-90da-0968559aa4c1" providerId="ADAL" clId="{52167A17-4B3C-0C4B-A355-FED5F0DA7317}" dt="2022-08-24T13:35:08.280" v="3208"/>
        <pc:sldMkLst>
          <pc:docMk/>
          <pc:sldMk cId="3289550124" sldId="393"/>
        </pc:sldMkLst>
        <pc:spChg chg="mod">
          <ac:chgData name="Nigel L Jones" userId="1512a2c5-99cf-401f-90da-0968559aa4c1" providerId="ADAL" clId="{52167A17-4B3C-0C4B-A355-FED5F0DA7317}" dt="2022-08-24T13:35:08.280" v="3208"/>
          <ac:spMkLst>
            <pc:docMk/>
            <pc:sldMk cId="3289550124" sldId="393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3:24.666" v="1013" actId="20577"/>
          <ac:spMkLst>
            <pc:docMk/>
            <pc:sldMk cId="3289550124" sldId="393"/>
            <ac:spMk id="4" creationId="{1254813B-7D84-6DBA-D36E-D97BD5B9D835}"/>
          </ac:spMkLst>
        </pc:spChg>
      </pc:sldChg>
      <pc:sldChg chg="modSp add mod">
        <pc:chgData name="Nigel L Jones" userId="1512a2c5-99cf-401f-90da-0968559aa4c1" providerId="ADAL" clId="{52167A17-4B3C-0C4B-A355-FED5F0DA7317}" dt="2022-08-24T13:35:10.929" v="3209"/>
        <pc:sldMkLst>
          <pc:docMk/>
          <pc:sldMk cId="4069238537" sldId="394"/>
        </pc:sldMkLst>
        <pc:spChg chg="mod">
          <ac:chgData name="Nigel L Jones" userId="1512a2c5-99cf-401f-90da-0968559aa4c1" providerId="ADAL" clId="{52167A17-4B3C-0C4B-A355-FED5F0DA7317}" dt="2022-08-24T13:35:10.929" v="3209"/>
          <ac:spMkLst>
            <pc:docMk/>
            <pc:sldMk cId="4069238537" sldId="394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5:12.935" v="1251" actId="6549"/>
          <ac:spMkLst>
            <pc:docMk/>
            <pc:sldMk cId="4069238537" sldId="394"/>
            <ac:spMk id="4" creationId="{1254813B-7D84-6DBA-D36E-D97BD5B9D835}"/>
          </ac:spMkLst>
        </pc:spChg>
      </pc:sldChg>
      <pc:sldChg chg="new 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8377689" sldId="395"/>
        </pc:sldMkLst>
      </pc:sldChg>
      <pc:sldChg chg="addSp delSp modSp add mod">
        <pc:chgData name="Nigel L Jones" userId="1512a2c5-99cf-401f-90da-0968559aa4c1" providerId="ADAL" clId="{52167A17-4B3C-0C4B-A355-FED5F0DA7317}" dt="2022-08-24T13:35:14.309" v="3210"/>
        <pc:sldMkLst>
          <pc:docMk/>
          <pc:sldMk cId="1396749739" sldId="396"/>
        </pc:sldMkLst>
        <pc:spChg chg="mod">
          <ac:chgData name="Nigel L Jones" userId="1512a2c5-99cf-401f-90da-0968559aa4c1" providerId="ADAL" clId="{52167A17-4B3C-0C4B-A355-FED5F0DA7317}" dt="2022-08-24T13:35:14.309" v="3210"/>
          <ac:spMkLst>
            <pc:docMk/>
            <pc:sldMk cId="1396749739" sldId="396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6:49.704" v="1494" actId="20577"/>
          <ac:spMkLst>
            <pc:docMk/>
            <pc:sldMk cId="1396749739" sldId="396"/>
            <ac:spMk id="4" creationId="{1254813B-7D84-6DBA-D36E-D97BD5B9D835}"/>
          </ac:spMkLst>
        </pc:spChg>
        <pc:spChg chg="add del mod">
          <ac:chgData name="Nigel L Jones" userId="1512a2c5-99cf-401f-90da-0968559aa4c1" providerId="ADAL" clId="{52167A17-4B3C-0C4B-A355-FED5F0DA7317}" dt="2022-08-24T11:31:09.842" v="2875" actId="767"/>
          <ac:spMkLst>
            <pc:docMk/>
            <pc:sldMk cId="1396749739" sldId="396"/>
            <ac:spMk id="7" creationId="{9BD5138A-7E04-EE16-5357-F999E82B89DB}"/>
          </ac:spMkLst>
        </pc:spChg>
      </pc:sldChg>
      <pc:sldChg chg="modSp add mod">
        <pc:chgData name="Nigel L Jones" userId="1512a2c5-99cf-401f-90da-0968559aa4c1" providerId="ADAL" clId="{52167A17-4B3C-0C4B-A355-FED5F0DA7317}" dt="2022-08-24T13:35:17.492" v="3211"/>
        <pc:sldMkLst>
          <pc:docMk/>
          <pc:sldMk cId="1631231316" sldId="397"/>
        </pc:sldMkLst>
        <pc:spChg chg="mod">
          <ac:chgData name="Nigel L Jones" userId="1512a2c5-99cf-401f-90da-0968559aa4c1" providerId="ADAL" clId="{52167A17-4B3C-0C4B-A355-FED5F0DA7317}" dt="2022-08-24T13:35:17.492" v="3211"/>
          <ac:spMkLst>
            <pc:docMk/>
            <pc:sldMk cId="1631231316" sldId="397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8:22.953" v="1792" actId="20577"/>
          <ac:spMkLst>
            <pc:docMk/>
            <pc:sldMk cId="1631231316" sldId="397"/>
            <ac:spMk id="4" creationId="{1254813B-7D84-6DBA-D36E-D97BD5B9D835}"/>
          </ac:spMkLst>
        </pc:spChg>
      </pc:sldChg>
      <pc:sldChg chg="modSp add mod">
        <pc:chgData name="Nigel L Jones" userId="1512a2c5-99cf-401f-90da-0968559aa4c1" providerId="ADAL" clId="{52167A17-4B3C-0C4B-A355-FED5F0DA7317}" dt="2022-08-24T13:35:20.352" v="3212"/>
        <pc:sldMkLst>
          <pc:docMk/>
          <pc:sldMk cId="541345078" sldId="398"/>
        </pc:sldMkLst>
        <pc:spChg chg="mod">
          <ac:chgData name="Nigel L Jones" userId="1512a2c5-99cf-401f-90da-0968559aa4c1" providerId="ADAL" clId="{52167A17-4B3C-0C4B-A355-FED5F0DA7317}" dt="2022-08-24T13:35:20.352" v="3212"/>
          <ac:spMkLst>
            <pc:docMk/>
            <pc:sldMk cId="541345078" sldId="398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9:35.525" v="1966" actId="20577"/>
          <ac:spMkLst>
            <pc:docMk/>
            <pc:sldMk cId="541345078" sldId="398"/>
            <ac:spMk id="4" creationId="{1254813B-7D84-6DBA-D36E-D97BD5B9D835}"/>
          </ac:spMkLst>
        </pc:spChg>
      </pc:sldChg>
      <pc:sldChg chg="new 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308724231" sldId="399"/>
        </pc:sldMkLst>
      </pc:sldChg>
      <pc:sldChg chg="modSp add mod">
        <pc:chgData name="Nigel L Jones" userId="1512a2c5-99cf-401f-90da-0968559aa4c1" providerId="ADAL" clId="{52167A17-4B3C-0C4B-A355-FED5F0DA7317}" dt="2022-08-24T11:28:22.268" v="2842" actId="20577"/>
        <pc:sldMkLst>
          <pc:docMk/>
          <pc:sldMk cId="1807981701" sldId="400"/>
        </pc:sldMkLst>
        <pc:spChg chg="mod">
          <ac:chgData name="Nigel L Jones" userId="1512a2c5-99cf-401f-90da-0968559aa4c1" providerId="ADAL" clId="{52167A17-4B3C-0C4B-A355-FED5F0DA7317}" dt="2022-08-24T11:28:22.268" v="2842" actId="20577"/>
          <ac:spMkLst>
            <pc:docMk/>
            <pc:sldMk cId="1807981701" sldId="400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21:13.463" v="2333" actId="20577"/>
          <ac:spMkLst>
            <pc:docMk/>
            <pc:sldMk cId="1807981701" sldId="400"/>
            <ac:spMk id="4" creationId="{1254813B-7D84-6DBA-D36E-D97BD5B9D835}"/>
          </ac:spMkLst>
        </pc:spChg>
      </pc:sldChg>
      <pc:sldChg chg="modSp add mod">
        <pc:chgData name="Nigel L Jones" userId="1512a2c5-99cf-401f-90da-0968559aa4c1" providerId="ADAL" clId="{52167A17-4B3C-0C4B-A355-FED5F0DA7317}" dt="2022-08-24T13:59:40.529" v="3303" actId="20577"/>
        <pc:sldMkLst>
          <pc:docMk/>
          <pc:sldMk cId="4223275327" sldId="401"/>
        </pc:sldMkLst>
        <pc:spChg chg="mod">
          <ac:chgData name="Nigel L Jones" userId="1512a2c5-99cf-401f-90da-0968559aa4c1" providerId="ADAL" clId="{52167A17-4B3C-0C4B-A355-FED5F0DA7317}" dt="2022-08-24T13:34:54.742" v="3195" actId="20577"/>
          <ac:spMkLst>
            <pc:docMk/>
            <pc:sldMk cId="4223275327" sldId="401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4T13:59:40.529" v="3303" actId="20577"/>
          <ac:spMkLst>
            <pc:docMk/>
            <pc:sldMk cId="4223275327" sldId="401"/>
            <ac:spMk id="4" creationId="{1254813B-7D84-6DBA-D36E-D97BD5B9D83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 Ligh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 dirty="0"/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IBM Plex Sans Light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IBM Plex Sans Light"/>
      <a:buChar char="–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="0" i="0" baseline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6" y="457"/>
            <a:ext cx="9133548" cy="5142585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AF27D010-9F2C-E24B-9425-1712E9009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77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503050203000203" pitchFamily="34" charset="0"/>
              <a:cs typeface="IBM Plex Sans Light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AF558B-7F9E-D94C-91DC-907B299967CF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3EAF49-221E-8B43-8D20-D58F4F885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4434" y="234951"/>
            <a:ext cx="0" cy="211690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54D63C-09D4-6A49-B605-D1076B01100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792362" y="2570163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noFill/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703589-7433-EC4D-BE5D-6575D7E7166A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8C1B72-1958-D34C-A6E7-456FA9B0FC9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600" y="2566988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6980A7-369F-8B4C-8947-FB084B5C4D9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792362" y="2566988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55AABD-2874-C04C-A3C5-21D11C371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5768" y="234951"/>
            <a:ext cx="0" cy="211690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320A1C-9D4D-2642-8A60-4D7502759E0A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2286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1D6F0D-CE7A-AD49-AE36-D798DDFEB592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4572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4FA535-4023-394A-90AB-A2087397CBB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8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EB495F-72F9-774E-A3C3-3B24D9E37D7D}"/>
              </a:ext>
            </a:extLst>
          </p:cNvPr>
          <p:cNvCxnSpPr/>
          <p:nvPr userDrawn="1"/>
        </p:nvCxnSpPr>
        <p:spPr bwMode="auto">
          <a:xfrm>
            <a:off x="228600" y="2571750"/>
            <a:ext cx="8686800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6" y="457"/>
            <a:ext cx="9133548" cy="514258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7EA8AAE-0BDE-7D4C-B52A-496FD9C298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73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2E18FC-E432-1E42-B894-602F7E42F9FA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75E39C-0AE8-5A49-B52F-35BB80D2B041}"/>
              </a:ext>
            </a:extLst>
          </p:cNvPr>
          <p:cNvCxnSpPr/>
          <p:nvPr userDrawn="1"/>
        </p:nvCxnSpPr>
        <p:spPr bwMode="auto">
          <a:xfrm flipV="1">
            <a:off x="2283769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7AC78C-6E13-604B-BABB-F3F41F933F3B}"/>
              </a:ext>
            </a:extLst>
          </p:cNvPr>
          <p:cNvCxnSpPr/>
          <p:nvPr userDrawn="1"/>
        </p:nvCxnSpPr>
        <p:spPr bwMode="auto">
          <a:xfrm flipV="1">
            <a:off x="6855769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chemeClr val="tx1"/>
                </a:solidFill>
              </a:defRPr>
            </a:lvl1pPr>
            <a:lvl2pPr>
              <a:spcBef>
                <a:spcPts val="11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11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1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11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000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defRPr sz="1000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defRPr sz="1000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>
                <a:solidFill>
                  <a:schemeClr val="tx1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6" cy="514258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2F8C8987-724F-6B47-A6B9-8E11DF00B8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895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6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7" y="2312885"/>
            <a:ext cx="1297606" cy="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19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8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8" y="2312885"/>
            <a:ext cx="1297604" cy="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01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7" y="2312884"/>
            <a:ext cx="1297606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6" cy="514258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7B48B5CA-5BC1-8844-81E1-24543A8F2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96131-38DE-3A44-BE82-CDD2A1709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847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2022 / © 2022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EA217-D975-DE4B-A991-B3A7FEFBA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87" y="3810"/>
            <a:ext cx="9128406" cy="51396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9FC9FB8B-2D23-D949-963B-B1200DEDE8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0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5" cy="514258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4C6F24E-1E96-144E-A44F-8124FE9D9B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5" cy="5142582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BE20C7ED-E83C-DE49-B49C-6FE6E39CB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2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8006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8006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0BB8D8-C46D-7A4B-97AF-798F102BA8D4}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28219"/>
              <a:ext cx="91440" cy="4686681"/>
              <a:chOff x="-109730" y="228219"/>
              <a:chExt cx="91440" cy="4686681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745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821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1490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28219"/>
              <a:ext cx="91440" cy="4685665"/>
              <a:chOff x="-109730" y="221869"/>
              <a:chExt cx="91440" cy="4685665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110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186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75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926" r:id="rId2"/>
    <p:sldLayoutId id="2147483935" r:id="rId3"/>
    <p:sldLayoutId id="2147483936" r:id="rId4"/>
    <p:sldLayoutId id="2147483937" r:id="rId5"/>
    <p:sldLayoutId id="2147483925" r:id="rId6"/>
    <p:sldLayoutId id="2147483924" r:id="rId7"/>
    <p:sldLayoutId id="2147483938" r:id="rId8"/>
    <p:sldLayoutId id="2147483939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1" r:id="rId18"/>
    <p:sldLayoutId id="2147483902" r:id="rId19"/>
    <p:sldLayoutId id="2147483903" r:id="rId20"/>
    <p:sldLayoutId id="2147483904" r:id="rId21"/>
    <p:sldLayoutId id="2147483905" r:id="rId22"/>
    <p:sldLayoutId id="2147483906" r:id="rId23"/>
    <p:sldLayoutId id="2147483907" r:id="rId24"/>
    <p:sldLayoutId id="2147483908" r:id="rId25"/>
    <p:sldLayoutId id="2147483909" r:id="rId26"/>
    <p:sldLayoutId id="2147483910" r:id="rId27"/>
    <p:sldLayoutId id="2147483911" r:id="rId28"/>
    <p:sldLayoutId id="2147483912" r:id="rId29"/>
    <p:sldLayoutId id="2147483913" r:id="rId30"/>
    <p:sldLayoutId id="2147483914" r:id="rId31"/>
    <p:sldLayoutId id="2147483915" r:id="rId32"/>
    <p:sldLayoutId id="2147483916" r:id="rId33"/>
    <p:sldLayoutId id="2147483917" r:id="rId34"/>
    <p:sldLayoutId id="2147483918" r:id="rId35"/>
    <p:sldLayoutId id="2147483919" r:id="rId36"/>
    <p:sldLayoutId id="2147483920" r:id="rId37"/>
    <p:sldLayoutId id="2147483921" r:id="rId38"/>
    <p:sldLayoutId id="2147483922" r:id="rId39"/>
    <p:sldLayoutId id="2147483933" r:id="rId40"/>
    <p:sldLayoutId id="2147483934" r:id="rId41"/>
    <p:sldLayoutId id="2147483923" r:id="rId4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90000"/>
        <a:buFont typeface="IBM Plex Sans Light" pitchFamily="2" charset="2"/>
        <a:buNone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panose="020B0604020202020204" pitchFamily="34" charset="0"/>
        <a:buChar char="•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1400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Font typeface="IBM Plex Sans Light" charset="-120"/>
        <a:buChar char="»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94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F600-5C10-E2BE-A06E-42076D4B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101: Data Workshop</a:t>
            </a:r>
            <a:br>
              <a:rPr lang="en-US" dirty="0"/>
            </a:br>
            <a:r>
              <a:rPr lang="en-US" dirty="0"/>
              <a:t>Discovering and Managing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&amp; Governance Lab</a:t>
            </a:r>
            <a:br>
              <a:rPr lang="en-US" dirty="0"/>
            </a:br>
            <a:r>
              <a:rPr lang="en-US" dirty="0"/>
              <a:t>Nigel Jones, Sepi </a:t>
            </a:r>
            <a:r>
              <a:rPr lang="en-US" dirty="0" err="1"/>
              <a:t>Seifzadeh</a:t>
            </a:r>
            <a:r>
              <a:rPr lang="en-US" dirty="0"/>
              <a:t>, David Radley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D8751-6E39-F714-0639-FCA7D0BE85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0: Preparation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b="1" dirty="0"/>
              <a:t>&gt; 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Enriched data can now be published to a catalog so that others users including data scientists and analysts can use the trusted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4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OPTIONAL - Protect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If you have completed the previous steps, you can continue on in the tutorials.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next section walks through how to apply data protection rules to the assets to control what users can see – perhaps being denied access, or being subject to data masking</a:t>
            </a:r>
          </a:p>
          <a:p>
            <a:r>
              <a:rPr lang="en-US" dirty="0"/>
              <a:t>You can work through additional exercises in your own time.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8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AD2A30-D278-88D8-E275-69844EDF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A7660-3C0B-7A5F-2D4B-79E2F9B55F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Full lab instructions at:</a:t>
            </a:r>
            <a:br>
              <a:rPr lang="en-US" dirty="0"/>
            </a:br>
            <a:r>
              <a:rPr lang="en-US" dirty="0"/>
              <a:t> https://</a:t>
            </a:r>
            <a:r>
              <a:rPr lang="en-US" dirty="0" err="1"/>
              <a:t>dataplatform.cloud.ibm.com</a:t>
            </a:r>
            <a:r>
              <a:rPr lang="en-US" dirty="0"/>
              <a:t>/docs/content/</a:t>
            </a:r>
            <a:r>
              <a:rPr lang="en-US" dirty="0" err="1"/>
              <a:t>wsj</a:t>
            </a:r>
            <a:r>
              <a:rPr lang="en-US" dirty="0"/>
              <a:t>/getting-started/</a:t>
            </a:r>
            <a:r>
              <a:rPr lang="en-US" dirty="0" err="1"/>
              <a:t>df_gov_trust.html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65951-A7C4-45CA-69BF-CDE8B9EC1A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should already have an IBM cloud account – information </a:t>
            </a:r>
            <a:r>
              <a:rPr lang="en-US"/>
              <a:t>was sent in a prior email (ask if you need help)</a:t>
            </a:r>
            <a:br>
              <a:rPr lang="en-US"/>
            </a:br>
            <a:br>
              <a:rPr lang="en-US"/>
            </a:br>
            <a:r>
              <a:rPr lang="en-US"/>
              <a:t>The </a:t>
            </a:r>
            <a:r>
              <a:rPr lang="en-US" dirty="0"/>
              <a:t>lab demonstrates how Watson Knowledge Catalog can be used to catalog assets, create business times, establish relationships between the assets and terms, and finally publish the content in a catalog available to users.</a:t>
            </a:r>
          </a:p>
          <a:p>
            <a:r>
              <a:rPr lang="en-US" dirty="0"/>
              <a:t>The instructions include explanatory text &amp; video.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 get stuck ask questions on the web conference, or in the chat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2E8C0-850A-1E59-B4E0-BE9B78CB61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9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&gt; Task 0: Preparation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 this task we: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you are signed up for Cloud Pak for Data as a Service &amp; logged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Provision the services needed for the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project from a tutorial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/>
              <a:t>Banking terms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7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0: Preparation</a:t>
            </a:r>
          </a:p>
          <a:p>
            <a:r>
              <a:rPr lang="en-US" b="1" dirty="0"/>
              <a:t>&gt; 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step creates a catalog in Watson Knowledge Catalog where data will be published to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9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0: Preparation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b="1" dirty="0"/>
              <a:t>&gt; 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create a category to contain business terms associated with Banking</a:t>
            </a:r>
          </a:p>
          <a:p>
            <a:r>
              <a:rPr lang="en-US" dirty="0"/>
              <a:t>In a real environment a banking environment will use many categories which act as folders to organize the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4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0: Preparation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b="1" dirty="0"/>
              <a:t>&gt; 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We add banking related business terms (definitions of concepts in banking) from a .csv file into the category we just created.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Terms are initially created as draft so that they can be reviewed.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then publish the business terms to make them available to users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5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0: Preparation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b="1" dirty="0"/>
              <a:t>&gt; 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import technical metadata (</a:t>
            </a:r>
            <a:r>
              <a:rPr lang="en-US" dirty="0" err="1"/>
              <a:t>ie</a:t>
            </a:r>
            <a:r>
              <a:rPr lang="en-US" dirty="0"/>
              <a:t> names of tables, columns </a:t>
            </a:r>
            <a:r>
              <a:rPr lang="en-US" dirty="0" err="1"/>
              <a:t>etc</a:t>
            </a:r>
            <a:r>
              <a:rPr lang="en-US" dirty="0"/>
              <a:t>) relating to mortgage data into a new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Assets are then created in a project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3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0: Preparation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b="1" dirty="0"/>
              <a:t>&gt; 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run some algorithms which discover more metadata relating to the banking assets:</a:t>
            </a:r>
          </a:p>
          <a:p>
            <a:r>
              <a:rPr lang="en-US" dirty="0"/>
              <a:t> - Profile information </a:t>
            </a:r>
            <a:r>
              <a:rPr lang="en-US" dirty="0" err="1"/>
              <a:t>ie</a:t>
            </a:r>
            <a:r>
              <a:rPr lang="en-US" dirty="0"/>
              <a:t> data distribution</a:t>
            </a:r>
          </a:p>
          <a:p>
            <a:r>
              <a:rPr lang="en-US" dirty="0"/>
              <a:t> - Quality assessment</a:t>
            </a:r>
          </a:p>
          <a:p>
            <a:r>
              <a:rPr lang="en-US" dirty="0"/>
              <a:t> - Linking business terms to the assets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4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0: Preparation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b="1" dirty="0"/>
              <a:t>&gt; 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step takes you through looking at the results of the previous step to see what additional metadata has been discovered.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also shows how some suggestions may be recommended, but must be accepted – depending on confidence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31316"/>
      </p:ext>
    </p:extLst>
  </p:cSld>
  <p:clrMapOvr>
    <a:masterClrMapping/>
  </p:clrMapOvr>
</p:sld>
</file>

<file path=ppt/theme/theme1.xml><?xml version="1.0" encoding="utf-8"?>
<a:theme xmlns:a="http://schemas.openxmlformats.org/drawingml/2006/main" name="IBM Brand Template 2022">
  <a:themeElements>
    <a:clrScheme name="IBM brand presentation palette 2022">
      <a:dk1>
        <a:srgbClr val="FFFFFF"/>
      </a:dk1>
      <a:lt1>
        <a:srgbClr val="000000"/>
      </a:lt1>
      <a:dk2>
        <a:srgbClr val="E5F6FF"/>
      </a:dk2>
      <a:lt2>
        <a:srgbClr val="F4F4F4"/>
      </a:lt2>
      <a:accent1>
        <a:srgbClr val="002D9C"/>
      </a:accent1>
      <a:accent2>
        <a:srgbClr val="0F62FE"/>
      </a:accent2>
      <a:accent3>
        <a:srgbClr val="82CFFF"/>
      </a:accent3>
      <a:accent4>
        <a:srgbClr val="9EF0F0"/>
      </a:accent4>
      <a:accent5>
        <a:srgbClr val="E0E0E0"/>
      </a:accent5>
      <a:accent6>
        <a:srgbClr val="FCF4D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91440" tIns="91440" rIns="91440" bIns="91440" rtlCol="0">
        <a:spAutoFit/>
      </a:bodyPr>
      <a:lstStyle>
        <a:defPPr marL="173736" indent="-173736" algn="l">
          <a:spcBef>
            <a:spcPts val="1100"/>
          </a:spcBef>
          <a:buFont typeface="System Font Regular"/>
          <a:buChar char="–"/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50">
      <a:srgbClr val="FA4D56"/>
    </a:custClr>
    <a:custClr name="Red 40">
      <a:srgbClr val="FF8389"/>
    </a:custClr>
    <a:custClr name="Red 30">
      <a:srgbClr val="FFB3B8"/>
    </a:custClr>
    <a:custClr name="Red 20">
      <a:srgbClr val="FFD7D9"/>
    </a:custClr>
    <a:custClr name="Red 10">
      <a:srgbClr val="FFF1F1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20">
      <a:srgbClr val="FDDC69"/>
    </a:custClr>
    <a:custClr name="Yellow 10">
      <a:srgbClr val="FCF4D6"/>
    </a:custClr>
    <a:custClr name="Teal 50">
      <a:srgbClr val="009D9A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</a:custClrLst>
  <a:extLst>
    <a:ext uri="{05A4C25C-085E-4340-85A3-A5531E510DB2}">
      <thm15:themeFamily xmlns:thm15="http://schemas.microsoft.com/office/thememl/2012/main" name="IBM_Presentation_Template_2022_V01_Plex" id="{4C35AED2-0956-0D40-B36D-C06D62725AA8}" vid="{C4BA05BF-74B1-4B4C-B175-992815DE89C6}"/>
    </a:ext>
  </a:extLst>
</a:theme>
</file>

<file path=ppt/theme/theme2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02670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02670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Brand Template 2022</Template>
  <TotalTime>195</TotalTime>
  <Words>1149</Words>
  <Application>Microsoft Macintosh PowerPoint</Application>
  <PresentationFormat>On-screen Show (16:9)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IBM Plex Sans</vt:lpstr>
      <vt:lpstr>IBM Plex Sans Light</vt:lpstr>
      <vt:lpstr>IBM Brand Template 2022</vt:lpstr>
      <vt:lpstr>Tech 101: Data Workshop Discovering and Managing Data  Data &amp; Governance Lab Nigel Jones, Sepi Seifzadeh, David Radley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IBM Presentation Template — IBM Plex® variant</dc:title>
  <dc:creator>Nigel Jones</dc:creator>
  <cp:lastModifiedBy>Nigel Jones</cp:lastModifiedBy>
  <cp:revision>1</cp:revision>
  <cp:lastPrinted>2019-04-25T15:14:05Z</cp:lastPrinted>
  <dcterms:created xsi:type="dcterms:W3CDTF">2022-08-22T08:40:45Z</dcterms:created>
  <dcterms:modified xsi:type="dcterms:W3CDTF">2022-08-24T13:59:50Z</dcterms:modified>
</cp:coreProperties>
</file>