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4"/>
    <p:restoredTop sz="94619"/>
  </p:normalViewPr>
  <p:slideViewPr>
    <p:cSldViewPr snapToGrid="0" snapToObjects="1">
      <p:cViewPr>
        <p:scale>
          <a:sx n="112" d="100"/>
          <a:sy n="112" d="100"/>
        </p:scale>
        <p:origin x="28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09FBD-CAB8-8D42-92FA-7D85CA9D2673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60A46-36B9-A449-BEC0-E687930143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0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60A46-36B9-A449-BEC0-E687930143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56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1E9D8-D332-9149-9C2D-E281177FE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EC1481-1855-804A-93D7-E9DF07B70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AF8962-7D73-D849-95AD-BF61F767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7B74B-DAB6-B74B-B9A0-5DB9089E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C9B291-5800-9045-A4DF-439C415F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0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EC31B-F059-E943-9DD0-880475E8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28F494-F0EC-C14C-A291-E89C5FF6C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6D562-B5F5-3840-9DCA-67BE600F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03C8C-D442-EF45-96A9-3D9F3BA1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4C4319-2744-D244-9D2E-2C9AA7CA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9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33EAC0-51D9-5043-A386-A36D9DF9D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E7822F-4F12-564B-9F34-97C5FE0AD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DD1CF0-9105-ED46-BEA5-4350E5F8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8268B-702E-5449-AAF5-B61B3936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478773-2FDD-0646-84B6-FE99F1CC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51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A7A41-3E35-334C-8339-F5D329D1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F37570-2D70-7C45-8F05-8B9C2D95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F6587-D893-8049-A9C2-52F69EB3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739CC-C9F9-134F-A7EA-90B41A88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A4E46B-00B5-954E-AC8B-1CF96717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2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9EE4F-E17F-2746-9EEA-874367C7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A06A0A-9D40-904D-99BC-8F4F5B8C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91387D-9C79-6D49-8D61-26C62BA5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73565-D366-6847-B761-FDCD8C15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27FBF5-C1A2-B743-A626-737E85A7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75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465AE-9D86-A841-A042-5AA5B638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D48249-9EBA-C049-B832-279C1656B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39506C-B9CB-9144-B278-EFAD034C1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BD7EFE-A8EB-E040-BDC8-8F135B2F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D71123-968D-0944-912B-A268FC1A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2A6793-4705-4940-9540-741EE7E5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36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D0166-23C7-8143-BD4A-D15B5AFE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C9B912-D8A5-764D-B512-2091486B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46B792-CD17-0740-B479-F36F8746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E023F9-8E70-414C-8E6F-D5285BD1D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0B7E29-AABC-D948-A0EA-49C7DD7EF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1364A1-FCAC-2942-B222-16267FD4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CE7C1A-5702-DD4D-837C-E5D2680C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C03228-9410-ED46-A9D8-FBE25FC0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5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A8A19-D703-EF4E-932D-471092A2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3D1221-820B-FD41-93A5-4F2B64AB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BE3FCD-36F5-FA4C-B676-7B317CD5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693CC8-CE82-DD4E-B7AE-5591E6DC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71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051062-3909-F94B-8CAB-DFED8FBE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5D3051-CA28-B042-B4F4-E21395AC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237C1-1801-7C43-977C-08A9258A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95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74561-A6DC-7E41-B036-90553FF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A75C7-75D5-C442-8504-1AA96634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85ABD5-55F3-AA47-9BD8-2961130E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42873D-B1B1-9D40-B408-1BCAB56E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54077A-B76D-3F44-A19E-1A2A28F7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70A73A-482F-B747-8906-FA0AC8D1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41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EDD52-2E67-9A43-8734-0504E575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8DC825-B9CB-EB4E-89C6-344FCF02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73C126-4190-7445-8D53-FE87321F7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965254-7D59-F049-BE91-61902AED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818A65-5494-DF44-936C-0B131C7C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CC72B2-572F-7B49-9D94-4490F0CF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77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11C50A-24BC-E144-976E-268F44F3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BA181C-C05D-8642-8FEC-CA2BD887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D74917-7F8B-5D46-9885-3936FCCBE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FF89-6B05-5E4D-B0C9-9983E1513752}" type="datetimeFigureOut">
              <a:rPr lang="fr-FR" smtClean="0"/>
              <a:t>05/04/2024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8C2A6-F7F9-0248-887A-06E91AA57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CE6E2-D221-8948-A16E-2888717A7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11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B1D353B-C625-9D4D-A3F4-A5CE706E6435}"/>
              </a:ext>
            </a:extLst>
          </p:cNvPr>
          <p:cNvSpPr/>
          <p:nvPr/>
        </p:nvSpPr>
        <p:spPr>
          <a:xfrm>
            <a:off x="1213801" y="4587723"/>
            <a:ext cx="212309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1296110-9A32-AA40-92B2-EA4AC10686CA}"/>
              </a:ext>
            </a:extLst>
          </p:cNvPr>
          <p:cNvSpPr/>
          <p:nvPr/>
        </p:nvSpPr>
        <p:spPr>
          <a:xfrm>
            <a:off x="1213801" y="4876967"/>
            <a:ext cx="6078264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735D6F4-7162-844A-9E41-B607386EE9F4}"/>
              </a:ext>
            </a:extLst>
          </p:cNvPr>
          <p:cNvSpPr/>
          <p:nvPr/>
        </p:nvSpPr>
        <p:spPr>
          <a:xfrm>
            <a:off x="3336890" y="4586479"/>
            <a:ext cx="3958859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ascp</a:t>
            </a:r>
            <a:r>
              <a:rPr lang="en-US" dirty="0">
                <a:solidFill>
                  <a:schemeClr val="bg1"/>
                </a:solidFill>
              </a:rPr>
              <a:t> (client)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72AA42F-1ABE-9444-AAF8-C977BCB18F36}"/>
              </a:ext>
            </a:extLst>
          </p:cNvPr>
          <p:cNvSpPr/>
          <p:nvPr/>
        </p:nvSpPr>
        <p:spPr>
          <a:xfrm>
            <a:off x="1744573" y="4298610"/>
            <a:ext cx="1061545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gems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C3F3039-1C90-2148-B995-15964E362B30}"/>
              </a:ext>
            </a:extLst>
          </p:cNvPr>
          <p:cNvSpPr/>
          <p:nvPr/>
        </p:nvSpPr>
        <p:spPr>
          <a:xfrm>
            <a:off x="2605851" y="2958570"/>
            <a:ext cx="2123090" cy="6074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ascli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aspera-cli gem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77B5D50-0A01-2542-820F-5B346488C872}"/>
              </a:ext>
            </a:extLst>
          </p:cNvPr>
          <p:cNvSpPr/>
          <p:nvPr/>
        </p:nvSpPr>
        <p:spPr>
          <a:xfrm>
            <a:off x="3545200" y="4294680"/>
            <a:ext cx="574824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trSDK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A4DB36D-1B77-7A47-A210-8F3100B230AA}"/>
              </a:ext>
            </a:extLst>
          </p:cNvPr>
          <p:cNvSpPr/>
          <p:nvPr/>
        </p:nvSpPr>
        <p:spPr>
          <a:xfrm>
            <a:off x="4126124" y="4294680"/>
            <a:ext cx="86416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Connect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5A1016F-00D0-9544-9C19-6B7FC96C07B2}"/>
              </a:ext>
            </a:extLst>
          </p:cNvPr>
          <p:cNvSpPr/>
          <p:nvPr/>
        </p:nvSpPr>
        <p:spPr>
          <a:xfrm>
            <a:off x="7942284" y="3887356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HSTS node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8DFFCB8-8FAF-2F42-AD7F-7F871B6F4F95}"/>
              </a:ext>
            </a:extLst>
          </p:cNvPr>
          <p:cNvSpPr/>
          <p:nvPr/>
        </p:nvSpPr>
        <p:spPr>
          <a:xfrm>
            <a:off x="7931780" y="1957063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Faspex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7C29D90-E873-5344-88C0-F5F2B139D7FA}"/>
              </a:ext>
            </a:extLst>
          </p:cNvPr>
          <p:cNvSpPr/>
          <p:nvPr/>
        </p:nvSpPr>
        <p:spPr>
          <a:xfrm>
            <a:off x="7931780" y="1504832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Shares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7D42B86-FF8A-9E44-9680-E97F59E09196}"/>
              </a:ext>
            </a:extLst>
          </p:cNvPr>
          <p:cNvSpPr/>
          <p:nvPr/>
        </p:nvSpPr>
        <p:spPr>
          <a:xfrm>
            <a:off x="7931780" y="1073195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Console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7332C6A-8909-3D4C-8108-E87EB408DA41}"/>
              </a:ext>
            </a:extLst>
          </p:cNvPr>
          <p:cNvSpPr/>
          <p:nvPr/>
        </p:nvSpPr>
        <p:spPr>
          <a:xfrm>
            <a:off x="7931780" y="641558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Orchestrator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733E44F-5E4C-DA4C-82BA-E5A035F9288B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4728941" y="3262292"/>
            <a:ext cx="3213340" cy="348776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198B008-1E48-584A-9AAA-E49817E58B6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4728941" y="785558"/>
            <a:ext cx="3202839" cy="2476734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A486BB6-2E43-044D-9DE7-69C2F6BFD246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4728941" y="1217195"/>
            <a:ext cx="3202839" cy="2045097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2DC7A18-CAD7-974B-8A82-B3E4F0C6D63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728941" y="1648832"/>
            <a:ext cx="3202839" cy="1613460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74671DC-A621-2044-ABA4-F9CA84A8EA88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728941" y="2101063"/>
            <a:ext cx="3202839" cy="1161229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6418150-BFB7-F34C-8BEC-EA37C4122DB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4728941" y="3262292"/>
            <a:ext cx="3213343" cy="769064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E2D73B2-074A-F641-949A-1471E414993E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667396" y="3566013"/>
            <a:ext cx="890809" cy="728667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D6F1396-E64A-9E43-A7F5-EEC99080BFF9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667396" y="3566013"/>
            <a:ext cx="165216" cy="728667"/>
          </a:xfrm>
          <a:prstGeom prst="straightConnector1">
            <a:avLst/>
          </a:prstGeom>
          <a:ln w="25400">
            <a:solidFill>
              <a:srgbClr val="0070C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F1583D8-0979-2149-A726-C929F7A18981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3450102" y="3566013"/>
            <a:ext cx="217294" cy="101666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AEFFC35-EA47-6C4F-BE4F-63C7C268CF1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 flipH="1">
            <a:off x="2275346" y="3566013"/>
            <a:ext cx="1392050" cy="73259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7D3F739-3308-5143-9C59-17906C91465B}"/>
              </a:ext>
            </a:extLst>
          </p:cNvPr>
          <p:cNvSpPr txBox="1"/>
          <p:nvPr/>
        </p:nvSpPr>
        <p:spPr>
          <a:xfrm>
            <a:off x="2874793" y="5423570"/>
            <a:ext cx="13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Local system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DEAB24A-3670-1944-AEDE-9945963408B9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 flipV="1">
            <a:off x="4728941" y="3168513"/>
            <a:ext cx="3213339" cy="93779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EB8BBE16-DBBF-784A-9E96-8C2F99A07277}"/>
              </a:ext>
            </a:extLst>
          </p:cNvPr>
          <p:cNvSpPr txBox="1"/>
          <p:nvPr/>
        </p:nvSpPr>
        <p:spPr>
          <a:xfrm>
            <a:off x="2339325" y="1464762"/>
            <a:ext cx="104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3rd party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E921B4C-85D1-6840-B065-13979C26958B}"/>
              </a:ext>
            </a:extLst>
          </p:cNvPr>
          <p:cNvSpPr txBox="1"/>
          <p:nvPr/>
        </p:nvSpPr>
        <p:spPr>
          <a:xfrm>
            <a:off x="3947547" y="22368"/>
            <a:ext cx="5546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Remote systems: Other IBM Aspera components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9EB0B3F-109D-0A40-89DB-8B08BA361D15}"/>
              </a:ext>
            </a:extLst>
          </p:cNvPr>
          <p:cNvSpPr txBox="1"/>
          <p:nvPr/>
        </p:nvSpPr>
        <p:spPr>
          <a:xfrm>
            <a:off x="432608" y="2509777"/>
            <a:ext cx="330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gem implementing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ascli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24E3B55-AE14-EB46-A38A-C92A1120A3F7}"/>
              </a:ext>
            </a:extLst>
          </p:cNvPr>
          <p:cNvSpPr txBox="1"/>
          <p:nvPr/>
        </p:nvSpPr>
        <p:spPr>
          <a:xfrm>
            <a:off x="444038" y="308962"/>
            <a:ext cx="33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ascli</a:t>
            </a:r>
            <a:r>
              <a:rPr lang="en-US" dirty="0"/>
              <a:t> and external components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B8512DB-3126-C99E-DE70-EBD2C0C6D4F0}"/>
              </a:ext>
            </a:extLst>
          </p:cNvPr>
          <p:cNvSpPr/>
          <p:nvPr/>
        </p:nvSpPr>
        <p:spPr>
          <a:xfrm>
            <a:off x="4998371" y="4295718"/>
            <a:ext cx="864162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HTTPGW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7C8015A-290D-ED3E-6769-52D4C07FC272}"/>
              </a:ext>
            </a:extLst>
          </p:cNvPr>
          <p:cNvSpPr/>
          <p:nvPr/>
        </p:nvSpPr>
        <p:spPr>
          <a:xfrm>
            <a:off x="9320123" y="3886514"/>
            <a:ext cx="152404" cy="296663"/>
          </a:xfrm>
          <a:prstGeom prst="roundRect">
            <a:avLst>
              <a:gd name="adj" fmla="val 349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F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F2984BE-A2C3-C0EA-C70A-B000A8BF0069}"/>
              </a:ext>
            </a:extLst>
          </p:cNvPr>
          <p:cNvGrpSpPr/>
          <p:nvPr/>
        </p:nvGrpSpPr>
        <p:grpSpPr>
          <a:xfrm>
            <a:off x="7942280" y="3022482"/>
            <a:ext cx="1533931" cy="296663"/>
            <a:chOff x="9771080" y="2645292"/>
            <a:chExt cx="1533931" cy="296663"/>
          </a:xfrm>
        </p:grpSpPr>
        <p:sp>
          <p:nvSpPr>
            <p:cNvPr id="48" name="Rectangle : coins arrondis 47">
              <a:extLst>
                <a:ext uri="{FF2B5EF4-FFF2-40B4-BE49-F238E27FC236}">
                  <a16:creationId xmlns:a16="http://schemas.microsoft.com/office/drawing/2014/main" id="{BA3DDF2C-CB65-3F46-9D2F-B625A5D1FFC3}"/>
                </a:ext>
              </a:extLst>
            </p:cNvPr>
            <p:cNvSpPr/>
            <p:nvPr/>
          </p:nvSpPr>
          <p:spPr>
            <a:xfrm>
              <a:off x="9771080" y="2647323"/>
              <a:ext cx="1526271" cy="288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COS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6A29A132-70A7-0BE9-3031-AE34B476840B}"/>
                </a:ext>
              </a:extLst>
            </p:cNvPr>
            <p:cNvSpPr/>
            <p:nvPr/>
          </p:nvSpPr>
          <p:spPr>
            <a:xfrm>
              <a:off x="11152607" y="2645292"/>
              <a:ext cx="152404" cy="296663"/>
            </a:xfrm>
            <a:prstGeom prst="roundRect">
              <a:avLst>
                <a:gd name="adj" fmla="val 349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F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783B91C9-B576-AE6C-E744-79B62334ABFC}"/>
              </a:ext>
            </a:extLst>
          </p:cNvPr>
          <p:cNvGrpSpPr/>
          <p:nvPr/>
        </p:nvGrpSpPr>
        <p:grpSpPr>
          <a:xfrm>
            <a:off x="7942281" y="3463348"/>
            <a:ext cx="1530246" cy="296663"/>
            <a:chOff x="9771081" y="3086158"/>
            <a:chExt cx="1530246" cy="296663"/>
          </a:xfrm>
        </p:grpSpPr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1A2AD1D9-9CD2-1A41-972F-E4FB7E4F2655}"/>
                </a:ext>
              </a:extLst>
            </p:cNvPr>
            <p:cNvSpPr/>
            <p:nvPr/>
          </p:nvSpPr>
          <p:spPr>
            <a:xfrm>
              <a:off x="9771081" y="3089878"/>
              <a:ext cx="1526271" cy="288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ATS</a:t>
              </a:r>
            </a:p>
          </p:txBody>
        </p:sp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208740A6-94D5-FC65-DB8A-A5271F3E1F03}"/>
                </a:ext>
              </a:extLst>
            </p:cNvPr>
            <p:cNvSpPr/>
            <p:nvPr/>
          </p:nvSpPr>
          <p:spPr>
            <a:xfrm>
              <a:off x="11148923" y="3086158"/>
              <a:ext cx="152404" cy="296663"/>
            </a:xfrm>
            <a:prstGeom prst="roundRect">
              <a:avLst>
                <a:gd name="adj" fmla="val 3492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bg1"/>
                  </a:solidFill>
                </a:rPr>
                <a:t>F</a:t>
              </a:r>
            </a:p>
          </p:txBody>
        </p:sp>
      </p:grp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D2AD345F-FCD9-ADA4-B42C-B2F54281734A}"/>
              </a:ext>
            </a:extLst>
          </p:cNvPr>
          <p:cNvCxnSpPr>
            <a:cxnSpLocks/>
            <a:stCxn id="8" idx="2"/>
            <a:endCxn id="3" idx="0"/>
          </p:cNvCxnSpPr>
          <p:nvPr/>
        </p:nvCxnSpPr>
        <p:spPr>
          <a:xfrm>
            <a:off x="3667396" y="3566013"/>
            <a:ext cx="1763056" cy="729705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E5E77DD-477E-131E-A446-C6D8847D60A4}"/>
              </a:ext>
            </a:extLst>
          </p:cNvPr>
          <p:cNvCxnSpPr>
            <a:cxnSpLocks/>
          </p:cNvCxnSpPr>
          <p:nvPr/>
        </p:nvCxnSpPr>
        <p:spPr>
          <a:xfrm>
            <a:off x="547905" y="1019738"/>
            <a:ext cx="442751" cy="0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67D2FC7-9BB9-AB82-FD77-AA7942944298}"/>
              </a:ext>
            </a:extLst>
          </p:cNvPr>
          <p:cNvSpPr txBox="1"/>
          <p:nvPr/>
        </p:nvSpPr>
        <p:spPr>
          <a:xfrm>
            <a:off x="1029845" y="835072"/>
            <a:ext cx="5962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HTTPS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C8514CB-87A1-B5D2-3684-D1A3C76C9BF3}"/>
              </a:ext>
            </a:extLst>
          </p:cNvPr>
          <p:cNvCxnSpPr>
            <a:cxnSpLocks/>
          </p:cNvCxnSpPr>
          <p:nvPr/>
        </p:nvCxnSpPr>
        <p:spPr>
          <a:xfrm>
            <a:off x="547905" y="1371333"/>
            <a:ext cx="442751" cy="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51A52EC2-8CFA-A64A-A9C5-F14FA469FBF7}"/>
              </a:ext>
            </a:extLst>
          </p:cNvPr>
          <p:cNvSpPr txBox="1"/>
          <p:nvPr/>
        </p:nvSpPr>
        <p:spPr>
          <a:xfrm>
            <a:off x="1029845" y="1186667"/>
            <a:ext cx="218386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 ASP (TCP/UDP) server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2778094-B8FE-DADC-8FF0-3AE3FC963229}"/>
              </a:ext>
            </a:extLst>
          </p:cNvPr>
          <p:cNvCxnSpPr>
            <a:cxnSpLocks/>
          </p:cNvCxnSpPr>
          <p:nvPr/>
        </p:nvCxnSpPr>
        <p:spPr>
          <a:xfrm>
            <a:off x="541683" y="1673024"/>
            <a:ext cx="442751" cy="0"/>
          </a:xfrm>
          <a:prstGeom prst="straightConnector1">
            <a:avLst/>
          </a:prstGeom>
          <a:ln w="25400">
            <a:solidFill>
              <a:srgbClr val="0070C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29CF18F-5E58-6DD7-3E03-8836439DFDB9}"/>
              </a:ext>
            </a:extLst>
          </p:cNvPr>
          <p:cNvSpPr txBox="1"/>
          <p:nvPr/>
        </p:nvSpPr>
        <p:spPr>
          <a:xfrm>
            <a:off x="1023623" y="1488358"/>
            <a:ext cx="47609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 err="1"/>
              <a:t>gRPC</a:t>
            </a:r>
            <a:endParaRPr lang="en-US" dirty="0"/>
          </a:p>
        </p:txBody>
      </p:sp>
      <p:cxnSp>
        <p:nvCxnSpPr>
          <p:cNvPr id="42" name="Connecteur en angle 41">
            <a:extLst>
              <a:ext uri="{FF2B5EF4-FFF2-40B4-BE49-F238E27FC236}">
                <a16:creationId xmlns:a16="http://schemas.microsoft.com/office/drawing/2014/main" id="{B1F4E293-58F2-25B7-9AA8-8C6B4E52B5D9}"/>
              </a:ext>
            </a:extLst>
          </p:cNvPr>
          <p:cNvCxnSpPr>
            <a:cxnSpLocks/>
            <a:stCxn id="6" idx="3"/>
            <a:endCxn id="26" idx="3"/>
          </p:cNvCxnSpPr>
          <p:nvPr/>
        </p:nvCxnSpPr>
        <p:spPr>
          <a:xfrm flipV="1">
            <a:off x="7295749" y="4034846"/>
            <a:ext cx="2176778" cy="695633"/>
          </a:xfrm>
          <a:prstGeom prst="bentConnector3">
            <a:avLst>
              <a:gd name="adj1" fmla="val 110502"/>
            </a:avLst>
          </a:prstGeom>
          <a:ln w="254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>
            <a:extLst>
              <a:ext uri="{FF2B5EF4-FFF2-40B4-BE49-F238E27FC236}">
                <a16:creationId xmlns:a16="http://schemas.microsoft.com/office/drawing/2014/main" id="{3A48B77E-4CD7-0CEA-0EFF-51B92343362F}"/>
              </a:ext>
            </a:extLst>
          </p:cNvPr>
          <p:cNvCxnSpPr>
            <a:cxnSpLocks/>
            <a:stCxn id="6" idx="3"/>
            <a:endCxn id="29" idx="3"/>
          </p:cNvCxnSpPr>
          <p:nvPr/>
        </p:nvCxnSpPr>
        <p:spPr>
          <a:xfrm flipV="1">
            <a:off x="7295749" y="3611680"/>
            <a:ext cx="2176778" cy="1118799"/>
          </a:xfrm>
          <a:prstGeom prst="bentConnector3">
            <a:avLst>
              <a:gd name="adj1" fmla="val 110502"/>
            </a:avLst>
          </a:prstGeom>
          <a:ln w="254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ngle 54">
            <a:extLst>
              <a:ext uri="{FF2B5EF4-FFF2-40B4-BE49-F238E27FC236}">
                <a16:creationId xmlns:a16="http://schemas.microsoft.com/office/drawing/2014/main" id="{A7D111F9-B540-C305-A709-899B19E1C78F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V="1">
            <a:off x="7295749" y="3170814"/>
            <a:ext cx="2180462" cy="1559665"/>
          </a:xfrm>
          <a:prstGeom prst="bentConnector3">
            <a:avLst>
              <a:gd name="adj1" fmla="val 110484"/>
            </a:avLst>
          </a:prstGeom>
          <a:ln w="254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AF5B151-08C7-0589-A491-04FCFA66797F}"/>
              </a:ext>
            </a:extLst>
          </p:cNvPr>
          <p:cNvSpPr/>
          <p:nvPr/>
        </p:nvSpPr>
        <p:spPr>
          <a:xfrm>
            <a:off x="1015238" y="1166356"/>
            <a:ext cx="152404" cy="296663"/>
          </a:xfrm>
          <a:prstGeom prst="roundRect">
            <a:avLst>
              <a:gd name="adj" fmla="val 349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56" name="Rectangle : coins arrondis 55">
            <a:extLst>
              <a:ext uri="{FF2B5EF4-FFF2-40B4-BE49-F238E27FC236}">
                <a16:creationId xmlns:a16="http://schemas.microsoft.com/office/drawing/2014/main" id="{E4781B2A-7E27-748C-4922-9D6AB8B52181}"/>
              </a:ext>
            </a:extLst>
          </p:cNvPr>
          <p:cNvSpPr/>
          <p:nvPr/>
        </p:nvSpPr>
        <p:spPr>
          <a:xfrm>
            <a:off x="5860185" y="4293220"/>
            <a:ext cx="791580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Desktop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E40615D2-4EE9-DB95-CADA-5278D1EE33AA}"/>
              </a:ext>
            </a:extLst>
          </p:cNvPr>
          <p:cNvCxnSpPr>
            <a:cxnSpLocks/>
            <a:stCxn id="8" idx="2"/>
            <a:endCxn id="56" idx="0"/>
          </p:cNvCxnSpPr>
          <p:nvPr/>
        </p:nvCxnSpPr>
        <p:spPr>
          <a:xfrm>
            <a:off x="3667396" y="3566013"/>
            <a:ext cx="2588579" cy="727207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1358F586-0C39-5327-2473-30639594E342}"/>
              </a:ext>
            </a:extLst>
          </p:cNvPr>
          <p:cNvSpPr txBox="1"/>
          <p:nvPr/>
        </p:nvSpPr>
        <p:spPr>
          <a:xfrm>
            <a:off x="7822918" y="295593"/>
            <a:ext cx="1635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Web Apps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93937D9-E12A-DE30-35B1-0F4A1EEF5219}"/>
              </a:ext>
            </a:extLst>
          </p:cNvPr>
          <p:cNvSpPr txBox="1"/>
          <p:nvPr/>
        </p:nvSpPr>
        <p:spPr>
          <a:xfrm>
            <a:off x="7680066" y="2691824"/>
            <a:ext cx="179614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dirty="0"/>
              <a:t>Transfer Servers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864159ED-AB9A-652C-03D9-8BDB0EF47903}"/>
              </a:ext>
            </a:extLst>
          </p:cNvPr>
          <p:cNvSpPr/>
          <p:nvPr/>
        </p:nvSpPr>
        <p:spPr>
          <a:xfrm>
            <a:off x="7931780" y="2372118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AoC</a:t>
            </a:r>
            <a:r>
              <a:rPr lang="en-US" dirty="0">
                <a:solidFill>
                  <a:schemeClr val="bg1"/>
                </a:solidFill>
              </a:rPr>
              <a:t>/ATS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B9C34356-40E1-FC09-60F0-F1EAE7D61A7B}"/>
              </a:ext>
            </a:extLst>
          </p:cNvPr>
          <p:cNvCxnSpPr>
            <a:cxnSpLocks/>
            <a:stCxn id="8" idx="3"/>
            <a:endCxn id="65" idx="1"/>
          </p:cNvCxnSpPr>
          <p:nvPr/>
        </p:nvCxnSpPr>
        <p:spPr>
          <a:xfrm flipV="1">
            <a:off x="4728941" y="2516118"/>
            <a:ext cx="3202839" cy="746174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205D890D-A036-18D4-A172-9FDBA5312DFA}"/>
              </a:ext>
            </a:extLst>
          </p:cNvPr>
          <p:cNvSpPr/>
          <p:nvPr/>
        </p:nvSpPr>
        <p:spPr>
          <a:xfrm>
            <a:off x="6651765" y="4287404"/>
            <a:ext cx="643985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Node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024AC71F-443A-D96E-0314-D9D4553C0CD7}"/>
              </a:ext>
            </a:extLst>
          </p:cNvPr>
          <p:cNvCxnSpPr>
            <a:cxnSpLocks/>
            <a:stCxn id="8" idx="2"/>
            <a:endCxn id="70" idx="0"/>
          </p:cNvCxnSpPr>
          <p:nvPr/>
        </p:nvCxnSpPr>
        <p:spPr>
          <a:xfrm>
            <a:off x="3667396" y="3566013"/>
            <a:ext cx="3306362" cy="721391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ZoneTexte 76">
            <a:extLst>
              <a:ext uri="{FF2B5EF4-FFF2-40B4-BE49-F238E27FC236}">
                <a16:creationId xmlns:a16="http://schemas.microsoft.com/office/drawing/2014/main" id="{4EB32273-5A64-FDA6-938A-C526BED75A04}"/>
              </a:ext>
            </a:extLst>
          </p:cNvPr>
          <p:cNvSpPr txBox="1"/>
          <p:nvPr/>
        </p:nvSpPr>
        <p:spPr>
          <a:xfrm>
            <a:off x="3333212" y="3905318"/>
            <a:ext cx="3958853" cy="27699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dirty="0"/>
              <a:t>Transfer Agents</a:t>
            </a:r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5F981264-1023-F157-6934-6ED1D077330A}"/>
              </a:ext>
            </a:extLst>
          </p:cNvPr>
          <p:cNvSpPr txBox="1"/>
          <p:nvPr/>
        </p:nvSpPr>
        <p:spPr>
          <a:xfrm rot="16200000">
            <a:off x="7135603" y="3480855"/>
            <a:ext cx="1010677" cy="276999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dirty="0"/>
              <a:t>Node API</a:t>
            </a:r>
          </a:p>
        </p:txBody>
      </p:sp>
    </p:spTree>
    <p:extLst>
      <p:ext uri="{BB962C8B-B14F-4D97-AF65-F5344CB8AC3E}">
        <p14:creationId xmlns:p14="http://schemas.microsoft.com/office/powerpoint/2010/main" val="50402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69</Words>
  <Application>Microsoft Macintosh PowerPoint</Application>
  <PresentationFormat>Grand écran</PresentationFormat>
  <Paragraphs>35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Manager/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Aspera command line interface architecture</dc:title>
  <dc:subject/>
  <dc:creator>Laurent Martin</dc:creator>
  <cp:keywords/>
  <dc:description/>
  <cp:lastModifiedBy>Laurent Martin</cp:lastModifiedBy>
  <cp:revision>20</cp:revision>
  <cp:lastPrinted>2022-07-21T07:10:53Z</cp:lastPrinted>
  <dcterms:created xsi:type="dcterms:W3CDTF">2021-12-09T20:30:16Z</dcterms:created>
  <dcterms:modified xsi:type="dcterms:W3CDTF">2024-04-05T08:23:38Z</dcterms:modified>
  <cp:category/>
</cp:coreProperties>
</file>