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24"/>
    <p:restoredTop sz="94694"/>
  </p:normalViewPr>
  <p:slideViewPr>
    <p:cSldViewPr snapToGrid="0" snapToObjects="1">
      <p:cViewPr>
        <p:scale>
          <a:sx n="120" d="100"/>
          <a:sy n="120" d="100"/>
        </p:scale>
        <p:origin x="4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09FBD-CAB8-8D42-92FA-7D85CA9D2673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560A46-36B9-A449-BEC0-E68793014313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07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560A46-36B9-A449-BEC0-E68793014313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5671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6C1E9D8-D332-9149-9C2D-E281177FE9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EC1481-1855-804A-93D7-E9DF07B702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AF8962-7D73-D849-95AD-BF61F7673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D27B74B-DAB6-B74B-B9A0-5DB9089E84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CC9B291-5800-9045-A4DF-439C415F9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0672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8BEC31B-F059-E943-9DD0-880475E8B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5628F494-F0EC-C14C-A291-E89C5FF6C3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536D562-B5F5-3840-9DCA-67BE600F1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303C8C-D442-EF45-96A9-3D9F3BA1A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D4C4319-2744-D244-9D2E-2C9AA7CA4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4298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F33EAC0-51D9-5043-A386-A36D9DF9D2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AE7822F-4F12-564B-9F34-97C5FE0AD8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DD1CF0-9105-ED46-BEA5-4350E5F84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518268B-702E-5449-AAF5-B61B39363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478773-2FDD-0646-84B6-FE99F1CC1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55125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FA7A41-3E35-334C-8339-F5D329D1D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EF37570-2D70-7C45-8F05-8B9C2D95B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CBF6587-D893-8049-A9C2-52F69EB34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A739CC-C9F9-134F-A7EA-90B41A88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A4E46B-00B5-954E-AC8B-1CF96717C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67524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669EE4F-E17F-2746-9EEA-874367C7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57A06A0A-9D40-904D-99BC-8F4F5B8CA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591387D-9C79-6D49-8D61-26C62BA50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BE73565-D366-6847-B761-FDCD8C15C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527FBF5-C1A2-B743-A626-737E85A70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53755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8465AE-9D86-A841-A042-5AA5B6380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ED48249-9EBA-C049-B832-279C1656B6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F39506C-B9CB-9144-B278-EFAD034C1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BD7EFE-A8EB-E040-BDC8-8F135B2FC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8D71123-968D-0944-912B-A268FC1A4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02A6793-4705-4940-9540-741EE7E5A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2369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A6D0166-23C7-8143-BD4A-D15B5AFE0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02C9B912-D8A5-764D-B512-2091486B5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A46B792-CD17-0740-B479-F36F8746E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8BE023F9-8E70-414C-8E6F-D5285BD1D1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B0B7E29-AABC-D948-A0EA-49C7DD7EFD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C1364A1-FCAC-2942-B222-16267FD4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64CE7C1A-5702-DD4D-837C-E5D2680C5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3C03228-9410-ED46-A9D8-FBE25FC02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2593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6A8A19-D703-EF4E-932D-471092A288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F3D1221-820B-FD41-93A5-4F2B64ABA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E2BE3FCD-36F5-FA4C-B676-7B317CD59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9693CC8-CE82-DD4E-B7AE-5591E6DC8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3711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051062-3909-F94B-8CAB-DFED8FBEC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E5D3051-CA28-B042-B4F4-E21395AC7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1237C1-1801-7C43-977C-08A9258A0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0959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7C74561-A6DC-7E41-B036-90553FF3A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C8A75C7-75D5-C442-8504-1AA966346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7E85ABD5-55F3-AA47-9BD8-2961130EAD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342873D-B1B1-9D40-B408-1BCAB56EE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554077A-B76D-3F44-A19E-1A2A28F7E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B70A73A-482F-B747-8906-FA0AC8D1F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38419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29EDD52-2E67-9A43-8734-0504E5758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8DC825-B9CB-EB4E-89C6-344FCF027F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F73C126-4190-7445-8D53-FE87321F7B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B965254-7D59-F049-BE91-61902AED9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2FF89-6B05-5E4D-B0C9-9983E151375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818A65-5494-DF44-936C-0B131C7C3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7CC72B2-572F-7B49-9D94-4490F0CFD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2770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311C50A-24BC-E144-976E-268F44F38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5BA181C-C05D-8642-8FEC-CA2BD88798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3D74917-7F8B-5D46-9885-3936FCCBEA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92FF89-6B05-5E4D-B0C9-9983E1513752}" type="datetimeFigureOut">
              <a:rPr lang="fr-FR" smtClean="0"/>
              <a:t>14/06/2023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48C2A6-F7F9-0248-887A-06E91AA57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BCE6E2-D221-8948-A16E-2888717A72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1F919-A104-E647-BB59-ECE7E4DDC1C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112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7B1D353B-C625-9D4D-A3F4-A5CE706E6435}"/>
              </a:ext>
            </a:extLst>
          </p:cNvPr>
          <p:cNvSpPr/>
          <p:nvPr/>
        </p:nvSpPr>
        <p:spPr>
          <a:xfrm>
            <a:off x="3689131" y="4713681"/>
            <a:ext cx="2123090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Ruby</a:t>
            </a:r>
          </a:p>
        </p:txBody>
      </p:sp>
      <p:sp>
        <p:nvSpPr>
          <p:cNvPr id="5" name="Rectangle : coins arrondis 4">
            <a:extLst>
              <a:ext uri="{FF2B5EF4-FFF2-40B4-BE49-F238E27FC236}">
                <a16:creationId xmlns:a16="http://schemas.microsoft.com/office/drawing/2014/main" id="{81296110-9A32-AA40-92B2-EA4AC10686CA}"/>
              </a:ext>
            </a:extLst>
          </p:cNvPr>
          <p:cNvSpPr/>
          <p:nvPr/>
        </p:nvSpPr>
        <p:spPr>
          <a:xfrm>
            <a:off x="3689131" y="5002925"/>
            <a:ext cx="4508938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6" name="Rectangle : coins arrondis 5">
            <a:extLst>
              <a:ext uri="{FF2B5EF4-FFF2-40B4-BE49-F238E27FC236}">
                <a16:creationId xmlns:a16="http://schemas.microsoft.com/office/drawing/2014/main" id="{E735D6F4-7162-844A-9E41-B607386EE9F4}"/>
              </a:ext>
            </a:extLst>
          </p:cNvPr>
          <p:cNvSpPr/>
          <p:nvPr/>
        </p:nvSpPr>
        <p:spPr>
          <a:xfrm>
            <a:off x="5812221" y="4712437"/>
            <a:ext cx="3184636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ascp</a:t>
            </a:r>
            <a:endParaRPr lang="fr-FR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72AA42F-1ABE-9444-AAF8-C977BCB18F36}"/>
              </a:ext>
            </a:extLst>
          </p:cNvPr>
          <p:cNvSpPr/>
          <p:nvPr/>
        </p:nvSpPr>
        <p:spPr>
          <a:xfrm>
            <a:off x="4219903" y="4424568"/>
            <a:ext cx="1061545" cy="288000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tx1"/>
                </a:solidFill>
              </a:rPr>
              <a:t>gems</a:t>
            </a:r>
            <a:endParaRPr lang="fr-FR" dirty="0">
              <a:solidFill>
                <a:schemeClr val="tx1"/>
              </a:solidFill>
            </a:endParaRP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BC3F3039-1C90-2148-B995-15964E362B30}"/>
              </a:ext>
            </a:extLst>
          </p:cNvPr>
          <p:cNvSpPr/>
          <p:nvPr/>
        </p:nvSpPr>
        <p:spPr>
          <a:xfrm>
            <a:off x="3689131" y="3125278"/>
            <a:ext cx="2123090" cy="60744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ascli</a:t>
            </a:r>
            <a:br>
              <a:rPr lang="fr-FR" dirty="0">
                <a:solidFill>
                  <a:schemeClr val="tx1"/>
                </a:solidFill>
              </a:rPr>
            </a:br>
            <a:r>
              <a:rPr lang="fr-FR" dirty="0" err="1">
                <a:solidFill>
                  <a:schemeClr val="tx1"/>
                </a:solidFill>
              </a:rPr>
              <a:t>aspera</a:t>
            </a:r>
            <a:r>
              <a:rPr lang="fr-FR" dirty="0">
                <a:solidFill>
                  <a:schemeClr val="tx1"/>
                </a:solidFill>
              </a:rPr>
              <a:t>-cli gem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B77B5D50-0A01-2542-820F-5B346488C872}"/>
              </a:ext>
            </a:extLst>
          </p:cNvPr>
          <p:cNvSpPr/>
          <p:nvPr/>
        </p:nvSpPr>
        <p:spPr>
          <a:xfrm>
            <a:off x="6127533" y="4415774"/>
            <a:ext cx="746234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trSDK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0" name="Rectangle : coins arrondis 9">
            <a:extLst>
              <a:ext uri="{FF2B5EF4-FFF2-40B4-BE49-F238E27FC236}">
                <a16:creationId xmlns:a16="http://schemas.microsoft.com/office/drawing/2014/main" id="{4A4DB36D-1B77-7A47-A210-8F3100B230AA}"/>
              </a:ext>
            </a:extLst>
          </p:cNvPr>
          <p:cNvSpPr/>
          <p:nvPr/>
        </p:nvSpPr>
        <p:spPr>
          <a:xfrm>
            <a:off x="6877743" y="4424568"/>
            <a:ext cx="1010584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Connect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25A1016F-00D0-9544-9C19-6B7FC96C07B2}"/>
              </a:ext>
            </a:extLst>
          </p:cNvPr>
          <p:cNvSpPr/>
          <p:nvPr/>
        </p:nvSpPr>
        <p:spPr>
          <a:xfrm>
            <a:off x="9771084" y="3510166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HSTS </a:t>
            </a:r>
            <a:r>
              <a:rPr lang="fr-FR" dirty="0" err="1">
                <a:solidFill>
                  <a:schemeClr val="bg1"/>
                </a:solidFill>
              </a:rPr>
              <a:t>node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08DFFCB8-8FAF-2F42-AD7F-7F871B6F4F95}"/>
              </a:ext>
            </a:extLst>
          </p:cNvPr>
          <p:cNvSpPr/>
          <p:nvPr/>
        </p:nvSpPr>
        <p:spPr>
          <a:xfrm>
            <a:off x="9771084" y="3081799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Faspex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F7C29D90-E873-5344-88C0-F5F2B139D7FA}"/>
              </a:ext>
            </a:extLst>
          </p:cNvPr>
          <p:cNvSpPr/>
          <p:nvPr/>
        </p:nvSpPr>
        <p:spPr>
          <a:xfrm>
            <a:off x="9771084" y="2629568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Shares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F7D42B86-FF8A-9E44-9680-E97F59E09196}"/>
              </a:ext>
            </a:extLst>
          </p:cNvPr>
          <p:cNvSpPr/>
          <p:nvPr/>
        </p:nvSpPr>
        <p:spPr>
          <a:xfrm>
            <a:off x="9771083" y="2197931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Console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F7332C6A-8909-3D4C-8108-E87EB408DA41}"/>
              </a:ext>
            </a:extLst>
          </p:cNvPr>
          <p:cNvSpPr/>
          <p:nvPr/>
        </p:nvSpPr>
        <p:spPr>
          <a:xfrm>
            <a:off x="9771082" y="1766294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Orchestrator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1A2AD1D9-9CD2-1A41-972F-E4FB7E4F2655}"/>
              </a:ext>
            </a:extLst>
          </p:cNvPr>
          <p:cNvSpPr/>
          <p:nvPr/>
        </p:nvSpPr>
        <p:spPr>
          <a:xfrm>
            <a:off x="9771081" y="1334657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 err="1">
                <a:solidFill>
                  <a:schemeClr val="bg1"/>
                </a:solidFill>
              </a:rPr>
              <a:t>AoC</a:t>
            </a:r>
            <a:r>
              <a:rPr lang="fr-FR" dirty="0">
                <a:solidFill>
                  <a:schemeClr val="bg1"/>
                </a:solidFill>
              </a:rPr>
              <a:t>/ATS</a:t>
            </a:r>
          </a:p>
        </p:txBody>
      </p:sp>
      <p:cxnSp>
        <p:nvCxnSpPr>
          <p:cNvPr id="18" name="Connecteur droit avec flèche 17">
            <a:extLst>
              <a:ext uri="{FF2B5EF4-FFF2-40B4-BE49-F238E27FC236}">
                <a16:creationId xmlns:a16="http://schemas.microsoft.com/office/drawing/2014/main" id="{2733E44F-5E4C-DA4C-82BA-E5A035F9288B}"/>
              </a:ext>
            </a:extLst>
          </p:cNvPr>
          <p:cNvCxnSpPr>
            <a:stCxn id="8" idx="3"/>
            <a:endCxn id="16" idx="1"/>
          </p:cNvCxnSpPr>
          <p:nvPr/>
        </p:nvCxnSpPr>
        <p:spPr>
          <a:xfrm flipV="1">
            <a:off x="5812221" y="1478657"/>
            <a:ext cx="3958860" cy="1950343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3198B008-1E48-584A-9AAA-E49817E58B64}"/>
              </a:ext>
            </a:extLst>
          </p:cNvPr>
          <p:cNvCxnSpPr>
            <a:cxnSpLocks/>
            <a:stCxn id="8" idx="3"/>
            <a:endCxn id="15" idx="1"/>
          </p:cNvCxnSpPr>
          <p:nvPr/>
        </p:nvCxnSpPr>
        <p:spPr>
          <a:xfrm flipV="1">
            <a:off x="5812221" y="1910294"/>
            <a:ext cx="3958861" cy="1518706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0A486BB6-2E43-044D-9DE7-69C2F6BFD246}"/>
              </a:ext>
            </a:extLst>
          </p:cNvPr>
          <p:cNvCxnSpPr>
            <a:cxnSpLocks/>
            <a:stCxn id="8" idx="3"/>
            <a:endCxn id="14" idx="1"/>
          </p:cNvCxnSpPr>
          <p:nvPr/>
        </p:nvCxnSpPr>
        <p:spPr>
          <a:xfrm flipV="1">
            <a:off x="5812221" y="2341931"/>
            <a:ext cx="3958862" cy="1087069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F2DC7A18-CAD7-974B-8A82-B3E4F0C6D634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812221" y="2773568"/>
            <a:ext cx="3958863" cy="655432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avec flèche 27">
            <a:extLst>
              <a:ext uri="{FF2B5EF4-FFF2-40B4-BE49-F238E27FC236}">
                <a16:creationId xmlns:a16="http://schemas.microsoft.com/office/drawing/2014/main" id="{474671DC-A621-2044-ABA4-F9CA84A8EA88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5812221" y="3225799"/>
            <a:ext cx="3958863" cy="203201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06418150-BFB7-F34C-8BEC-EA37C4122DB8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>
            <a:off x="5812221" y="3429000"/>
            <a:ext cx="3958863" cy="225166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9E2D73B2-074A-F641-949A-1471E414993E}"/>
              </a:ext>
            </a:extLst>
          </p:cNvPr>
          <p:cNvCxnSpPr>
            <a:cxnSpLocks/>
            <a:stCxn id="8" idx="3"/>
            <a:endCxn id="10" idx="0"/>
          </p:cNvCxnSpPr>
          <p:nvPr/>
        </p:nvCxnSpPr>
        <p:spPr>
          <a:xfrm>
            <a:off x="5812221" y="3429000"/>
            <a:ext cx="1570814" cy="995568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eur droit avec flèche 36">
            <a:extLst>
              <a:ext uri="{FF2B5EF4-FFF2-40B4-BE49-F238E27FC236}">
                <a16:creationId xmlns:a16="http://schemas.microsoft.com/office/drawing/2014/main" id="{ED6F1396-E64A-9E43-A7F5-EEC99080BFF9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>
            <a:off x="5812221" y="3429000"/>
            <a:ext cx="688429" cy="986774"/>
          </a:xfrm>
          <a:prstGeom prst="straightConnector1">
            <a:avLst/>
          </a:prstGeom>
          <a:ln w="25400">
            <a:solidFill>
              <a:srgbClr val="0070C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avec flèche 39">
            <a:extLst>
              <a:ext uri="{FF2B5EF4-FFF2-40B4-BE49-F238E27FC236}">
                <a16:creationId xmlns:a16="http://schemas.microsoft.com/office/drawing/2014/main" id="{BF1583D8-0979-2149-A726-C929F7A18981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812221" y="3429000"/>
            <a:ext cx="111212" cy="126234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avec flèche 42">
            <a:extLst>
              <a:ext uri="{FF2B5EF4-FFF2-40B4-BE49-F238E27FC236}">
                <a16:creationId xmlns:a16="http://schemas.microsoft.com/office/drawing/2014/main" id="{FAEFFC35-EA47-6C4F-BE4F-63C7C268CF15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4750676" y="3732721"/>
            <a:ext cx="0" cy="691847"/>
          </a:xfrm>
          <a:prstGeom prst="straightConnector1">
            <a:avLst/>
          </a:prstGeom>
          <a:ln w="25400">
            <a:solidFill>
              <a:schemeClr val="tx1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ZoneTexte 45">
            <a:extLst>
              <a:ext uri="{FF2B5EF4-FFF2-40B4-BE49-F238E27FC236}">
                <a16:creationId xmlns:a16="http://schemas.microsoft.com/office/drawing/2014/main" id="{D7D3F739-3308-5143-9C59-17906C91465B}"/>
              </a:ext>
            </a:extLst>
          </p:cNvPr>
          <p:cNvSpPr txBox="1"/>
          <p:nvPr/>
        </p:nvSpPr>
        <p:spPr>
          <a:xfrm>
            <a:off x="5350123" y="5549528"/>
            <a:ext cx="13656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Local system</a:t>
            </a:r>
          </a:p>
        </p:txBody>
      </p:sp>
      <p:sp>
        <p:nvSpPr>
          <p:cNvPr id="48" name="Rectangle : coins arrondis 47">
            <a:extLst>
              <a:ext uri="{FF2B5EF4-FFF2-40B4-BE49-F238E27FC236}">
                <a16:creationId xmlns:a16="http://schemas.microsoft.com/office/drawing/2014/main" id="{BA3DDF2C-CB65-3F46-9D2F-B625A5D1FFC3}"/>
              </a:ext>
            </a:extLst>
          </p:cNvPr>
          <p:cNvSpPr/>
          <p:nvPr/>
        </p:nvSpPr>
        <p:spPr>
          <a:xfrm>
            <a:off x="9771080" y="892102"/>
            <a:ext cx="1526271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COS</a:t>
            </a:r>
          </a:p>
        </p:txBody>
      </p:sp>
      <p:cxnSp>
        <p:nvCxnSpPr>
          <p:cNvPr id="49" name="Connecteur droit avec flèche 48">
            <a:extLst>
              <a:ext uri="{FF2B5EF4-FFF2-40B4-BE49-F238E27FC236}">
                <a16:creationId xmlns:a16="http://schemas.microsoft.com/office/drawing/2014/main" id="{BDEAB24A-3670-1944-AEDE-9945963408B9}"/>
              </a:ext>
            </a:extLst>
          </p:cNvPr>
          <p:cNvCxnSpPr>
            <a:cxnSpLocks/>
            <a:stCxn id="8" idx="3"/>
            <a:endCxn id="48" idx="1"/>
          </p:cNvCxnSpPr>
          <p:nvPr/>
        </p:nvCxnSpPr>
        <p:spPr>
          <a:xfrm flipV="1">
            <a:off x="5812221" y="1036102"/>
            <a:ext cx="3958859" cy="2392898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ZoneTexte 51">
            <a:extLst>
              <a:ext uri="{FF2B5EF4-FFF2-40B4-BE49-F238E27FC236}">
                <a16:creationId xmlns:a16="http://schemas.microsoft.com/office/drawing/2014/main" id="{EB8BBE16-DBBF-784A-9E96-8C2F99A07277}"/>
              </a:ext>
            </a:extLst>
          </p:cNvPr>
          <p:cNvSpPr txBox="1"/>
          <p:nvPr/>
        </p:nvSpPr>
        <p:spPr>
          <a:xfrm>
            <a:off x="1789549" y="4629604"/>
            <a:ext cx="13644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/>
              <a:t>3rd party</a:t>
            </a:r>
          </a:p>
          <a:p>
            <a:pPr algn="ctr"/>
            <a:r>
              <a:rPr lang="fr-FR" dirty="0"/>
              <a:t>not </a:t>
            </a:r>
            <a:r>
              <a:rPr lang="fr-FR" dirty="0" err="1"/>
              <a:t>included</a:t>
            </a:r>
            <a:endParaRPr lang="fr-FR" dirty="0"/>
          </a:p>
        </p:txBody>
      </p:sp>
      <p:sp>
        <p:nvSpPr>
          <p:cNvPr id="53" name="ZoneTexte 52">
            <a:extLst>
              <a:ext uri="{FF2B5EF4-FFF2-40B4-BE49-F238E27FC236}">
                <a16:creationId xmlns:a16="http://schemas.microsoft.com/office/drawing/2014/main" id="{3E921B4C-85D1-6840-B065-13979C26958B}"/>
              </a:ext>
            </a:extLst>
          </p:cNvPr>
          <p:cNvSpPr txBox="1"/>
          <p:nvPr/>
        </p:nvSpPr>
        <p:spPr>
          <a:xfrm>
            <a:off x="9312760" y="-27713"/>
            <a:ext cx="23863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err="1"/>
              <a:t>Remote</a:t>
            </a:r>
            <a:r>
              <a:rPr lang="fr-FR" dirty="0"/>
              <a:t> </a:t>
            </a:r>
            <a:r>
              <a:rPr lang="fr-FR" dirty="0" err="1"/>
              <a:t>systems</a:t>
            </a:r>
            <a:endParaRPr lang="fr-FR" dirty="0"/>
          </a:p>
          <a:p>
            <a:pPr algn="ctr"/>
            <a:r>
              <a:rPr lang="fr-FR" dirty="0" err="1"/>
              <a:t>Other</a:t>
            </a:r>
            <a:r>
              <a:rPr lang="fr-FR" dirty="0"/>
              <a:t> IBM components</a:t>
            </a:r>
          </a:p>
          <a:p>
            <a:pPr algn="ctr"/>
            <a:r>
              <a:rPr lang="fr-FR" dirty="0"/>
              <a:t>not </a:t>
            </a:r>
            <a:r>
              <a:rPr lang="fr-FR" dirty="0" err="1"/>
              <a:t>included</a:t>
            </a:r>
            <a:endParaRPr lang="fr-FR" dirty="0"/>
          </a:p>
        </p:txBody>
      </p:sp>
      <p:sp>
        <p:nvSpPr>
          <p:cNvPr id="54" name="ZoneTexte 53">
            <a:extLst>
              <a:ext uri="{FF2B5EF4-FFF2-40B4-BE49-F238E27FC236}">
                <a16:creationId xmlns:a16="http://schemas.microsoft.com/office/drawing/2014/main" id="{39EB0B3F-109D-0A40-89DB-8B08BA361D15}"/>
              </a:ext>
            </a:extLst>
          </p:cNvPr>
          <p:cNvSpPr txBox="1"/>
          <p:nvPr/>
        </p:nvSpPr>
        <p:spPr>
          <a:xfrm>
            <a:off x="431236" y="3215667"/>
            <a:ext cx="3304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Single gem </a:t>
            </a:r>
            <a:r>
              <a:rPr lang="fr-FR" dirty="0" err="1"/>
              <a:t>implementing</a:t>
            </a:r>
            <a:r>
              <a:rPr lang="fr-FR" dirty="0"/>
              <a:t> </a:t>
            </a:r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ascli</a:t>
            </a:r>
            <a:endParaRPr lang="fr-FR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624E3B55-AE14-EB46-A38A-C92A1120A3F7}"/>
              </a:ext>
            </a:extLst>
          </p:cNvPr>
          <p:cNvSpPr txBox="1"/>
          <p:nvPr/>
        </p:nvSpPr>
        <p:spPr>
          <a:xfrm>
            <a:off x="696418" y="1896024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ascli</a:t>
            </a:r>
            <a:r>
              <a:rPr lang="fr-FR" dirty="0"/>
              <a:t> and </a:t>
            </a:r>
            <a:r>
              <a:rPr lang="fr-FR" dirty="0" err="1"/>
              <a:t>external</a:t>
            </a:r>
            <a:r>
              <a:rPr lang="fr-FR" dirty="0"/>
              <a:t> components</a:t>
            </a:r>
          </a:p>
        </p:txBody>
      </p: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AB8512DB-3126-C99E-DE70-EBD2C0C6D4F0}"/>
              </a:ext>
            </a:extLst>
          </p:cNvPr>
          <p:cNvSpPr/>
          <p:nvPr/>
        </p:nvSpPr>
        <p:spPr>
          <a:xfrm>
            <a:off x="7896124" y="4427056"/>
            <a:ext cx="1100733" cy="28800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HTTPGW</a:t>
            </a:r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F7C8015A-290D-ED3E-6769-52D4C07FC272}"/>
              </a:ext>
            </a:extLst>
          </p:cNvPr>
          <p:cNvSpPr/>
          <p:nvPr/>
        </p:nvSpPr>
        <p:spPr>
          <a:xfrm>
            <a:off x="11148923" y="3509324"/>
            <a:ext cx="152404" cy="296663"/>
          </a:xfrm>
          <a:prstGeom prst="roundRect">
            <a:avLst>
              <a:gd name="adj" fmla="val 349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7" name="Rectangle : coins arrondis 26">
            <a:extLst>
              <a:ext uri="{FF2B5EF4-FFF2-40B4-BE49-F238E27FC236}">
                <a16:creationId xmlns:a16="http://schemas.microsoft.com/office/drawing/2014/main" id="{6A29A132-70A7-0BE9-3031-AE34B476840B}"/>
              </a:ext>
            </a:extLst>
          </p:cNvPr>
          <p:cNvSpPr/>
          <p:nvPr/>
        </p:nvSpPr>
        <p:spPr>
          <a:xfrm>
            <a:off x="11152607" y="890071"/>
            <a:ext cx="152404" cy="296663"/>
          </a:xfrm>
          <a:prstGeom prst="roundRect">
            <a:avLst>
              <a:gd name="adj" fmla="val 349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</a:t>
            </a:r>
          </a:p>
        </p:txBody>
      </p:sp>
      <p:sp>
        <p:nvSpPr>
          <p:cNvPr id="29" name="Rectangle : coins arrondis 28">
            <a:extLst>
              <a:ext uri="{FF2B5EF4-FFF2-40B4-BE49-F238E27FC236}">
                <a16:creationId xmlns:a16="http://schemas.microsoft.com/office/drawing/2014/main" id="{208740A6-94D5-FC65-DB8A-A5271F3E1F03}"/>
              </a:ext>
            </a:extLst>
          </p:cNvPr>
          <p:cNvSpPr/>
          <p:nvPr/>
        </p:nvSpPr>
        <p:spPr>
          <a:xfrm>
            <a:off x="11148923" y="1330937"/>
            <a:ext cx="152404" cy="296663"/>
          </a:xfrm>
          <a:prstGeom prst="roundRect">
            <a:avLst>
              <a:gd name="adj" fmla="val 349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</a:t>
            </a:r>
          </a:p>
        </p:txBody>
      </p:sp>
      <p:cxnSp>
        <p:nvCxnSpPr>
          <p:cNvPr id="2" name="Connecteur droit avec flèche 1">
            <a:extLst>
              <a:ext uri="{FF2B5EF4-FFF2-40B4-BE49-F238E27FC236}">
                <a16:creationId xmlns:a16="http://schemas.microsoft.com/office/drawing/2014/main" id="{D2AD345F-FCD9-ADA4-B42C-B2F54281734A}"/>
              </a:ext>
            </a:extLst>
          </p:cNvPr>
          <p:cNvCxnSpPr>
            <a:cxnSpLocks/>
            <a:stCxn id="8" idx="3"/>
            <a:endCxn id="3" idx="0"/>
          </p:cNvCxnSpPr>
          <p:nvPr/>
        </p:nvCxnSpPr>
        <p:spPr>
          <a:xfrm>
            <a:off x="5812221" y="3429000"/>
            <a:ext cx="2634270" cy="998056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BE5E77DD-477E-131E-A446-C6D8847D60A4}"/>
              </a:ext>
            </a:extLst>
          </p:cNvPr>
          <p:cNvCxnSpPr>
            <a:cxnSpLocks/>
          </p:cNvCxnSpPr>
          <p:nvPr/>
        </p:nvCxnSpPr>
        <p:spPr>
          <a:xfrm>
            <a:off x="376455" y="4332569"/>
            <a:ext cx="442751" cy="0"/>
          </a:xfrm>
          <a:prstGeom prst="straightConnector1">
            <a:avLst/>
          </a:prstGeom>
          <a:ln w="25400">
            <a:solidFill>
              <a:srgbClr val="00B05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>
            <a:extLst>
              <a:ext uri="{FF2B5EF4-FFF2-40B4-BE49-F238E27FC236}">
                <a16:creationId xmlns:a16="http://schemas.microsoft.com/office/drawing/2014/main" id="{367D2FC7-9BB9-AB82-FD77-AA7942944298}"/>
              </a:ext>
            </a:extLst>
          </p:cNvPr>
          <p:cNvSpPr txBox="1"/>
          <p:nvPr/>
        </p:nvSpPr>
        <p:spPr>
          <a:xfrm>
            <a:off x="819206" y="4147903"/>
            <a:ext cx="780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HTTPS</a:t>
            </a:r>
          </a:p>
        </p:txBody>
      </p: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5C8514CB-87A1-B5D2-3684-D1A3C76C9BF3}"/>
              </a:ext>
            </a:extLst>
          </p:cNvPr>
          <p:cNvCxnSpPr>
            <a:cxnSpLocks/>
          </p:cNvCxnSpPr>
          <p:nvPr/>
        </p:nvCxnSpPr>
        <p:spPr>
          <a:xfrm>
            <a:off x="376455" y="4684164"/>
            <a:ext cx="442751" cy="0"/>
          </a:xfrm>
          <a:prstGeom prst="straightConnector1">
            <a:avLst/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>
            <a:extLst>
              <a:ext uri="{FF2B5EF4-FFF2-40B4-BE49-F238E27FC236}">
                <a16:creationId xmlns:a16="http://schemas.microsoft.com/office/drawing/2014/main" id="{51A52EC2-8CFA-A64A-A9C5-F14FA469FBF7}"/>
              </a:ext>
            </a:extLst>
          </p:cNvPr>
          <p:cNvSpPr txBox="1"/>
          <p:nvPr/>
        </p:nvSpPr>
        <p:spPr>
          <a:xfrm>
            <a:off x="819206" y="4499498"/>
            <a:ext cx="634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FASP</a:t>
            </a:r>
          </a:p>
        </p:txBody>
      </p:sp>
      <p:cxnSp>
        <p:nvCxnSpPr>
          <p:cNvPr id="35" name="Connecteur droit avec flèche 34">
            <a:extLst>
              <a:ext uri="{FF2B5EF4-FFF2-40B4-BE49-F238E27FC236}">
                <a16:creationId xmlns:a16="http://schemas.microsoft.com/office/drawing/2014/main" id="{D2778094-B8FE-DADC-8FF0-3AE3FC963229}"/>
              </a:ext>
            </a:extLst>
          </p:cNvPr>
          <p:cNvCxnSpPr>
            <a:cxnSpLocks/>
          </p:cNvCxnSpPr>
          <p:nvPr/>
        </p:nvCxnSpPr>
        <p:spPr>
          <a:xfrm>
            <a:off x="370233" y="4985855"/>
            <a:ext cx="442751" cy="0"/>
          </a:xfrm>
          <a:prstGeom prst="straightConnector1">
            <a:avLst/>
          </a:prstGeom>
          <a:ln w="25400">
            <a:solidFill>
              <a:srgbClr val="0070C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>
            <a:extLst>
              <a:ext uri="{FF2B5EF4-FFF2-40B4-BE49-F238E27FC236}">
                <a16:creationId xmlns:a16="http://schemas.microsoft.com/office/drawing/2014/main" id="{629CF18F-5E58-6DD7-3E03-8836439DFDB9}"/>
              </a:ext>
            </a:extLst>
          </p:cNvPr>
          <p:cNvSpPr txBox="1"/>
          <p:nvPr/>
        </p:nvSpPr>
        <p:spPr>
          <a:xfrm>
            <a:off x="812984" y="4801189"/>
            <a:ext cx="6607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gRPC</a:t>
            </a:r>
            <a:endParaRPr lang="fr-FR" dirty="0"/>
          </a:p>
        </p:txBody>
      </p:sp>
      <p:cxnSp>
        <p:nvCxnSpPr>
          <p:cNvPr id="42" name="Connecteur en angle 41">
            <a:extLst>
              <a:ext uri="{FF2B5EF4-FFF2-40B4-BE49-F238E27FC236}">
                <a16:creationId xmlns:a16="http://schemas.microsoft.com/office/drawing/2014/main" id="{B1F4E293-58F2-25B7-9AA8-8C6B4E52B5D9}"/>
              </a:ext>
            </a:extLst>
          </p:cNvPr>
          <p:cNvCxnSpPr>
            <a:cxnSpLocks/>
            <a:stCxn id="6" idx="3"/>
            <a:endCxn id="26" idx="3"/>
          </p:cNvCxnSpPr>
          <p:nvPr/>
        </p:nvCxnSpPr>
        <p:spPr>
          <a:xfrm flipV="1">
            <a:off x="8996857" y="3657656"/>
            <a:ext cx="2304470" cy="1198781"/>
          </a:xfrm>
          <a:prstGeom prst="bentConnector3">
            <a:avLst>
              <a:gd name="adj1" fmla="val 109920"/>
            </a:avLst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eur en angle 44">
            <a:extLst>
              <a:ext uri="{FF2B5EF4-FFF2-40B4-BE49-F238E27FC236}">
                <a16:creationId xmlns:a16="http://schemas.microsoft.com/office/drawing/2014/main" id="{3A48B77E-4CD7-0CEA-0EFF-51B92343362F}"/>
              </a:ext>
            </a:extLst>
          </p:cNvPr>
          <p:cNvCxnSpPr>
            <a:cxnSpLocks/>
            <a:stCxn id="6" idx="3"/>
            <a:endCxn id="29" idx="3"/>
          </p:cNvCxnSpPr>
          <p:nvPr/>
        </p:nvCxnSpPr>
        <p:spPr>
          <a:xfrm flipV="1">
            <a:off x="8996857" y="1479269"/>
            <a:ext cx="2304470" cy="3377168"/>
          </a:xfrm>
          <a:prstGeom prst="bentConnector3">
            <a:avLst>
              <a:gd name="adj1" fmla="val 109920"/>
            </a:avLst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eur en angle 54">
            <a:extLst>
              <a:ext uri="{FF2B5EF4-FFF2-40B4-BE49-F238E27FC236}">
                <a16:creationId xmlns:a16="http://schemas.microsoft.com/office/drawing/2014/main" id="{A7D111F9-B540-C305-A709-899B19E1C78F}"/>
              </a:ext>
            </a:extLst>
          </p:cNvPr>
          <p:cNvCxnSpPr>
            <a:cxnSpLocks/>
            <a:stCxn id="6" idx="3"/>
            <a:endCxn id="27" idx="3"/>
          </p:cNvCxnSpPr>
          <p:nvPr/>
        </p:nvCxnSpPr>
        <p:spPr>
          <a:xfrm flipV="1">
            <a:off x="8996857" y="1038403"/>
            <a:ext cx="2308154" cy="3818034"/>
          </a:xfrm>
          <a:prstGeom prst="bentConnector3">
            <a:avLst>
              <a:gd name="adj1" fmla="val 109904"/>
            </a:avLst>
          </a:prstGeom>
          <a:ln w="25400">
            <a:solidFill>
              <a:srgbClr val="FF0000"/>
            </a:solidFill>
            <a:headEnd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DAF5B151-08C7-0589-A491-04FCFA66797F}"/>
              </a:ext>
            </a:extLst>
          </p:cNvPr>
          <p:cNvSpPr/>
          <p:nvPr/>
        </p:nvSpPr>
        <p:spPr>
          <a:xfrm>
            <a:off x="853151" y="4535831"/>
            <a:ext cx="152404" cy="296663"/>
          </a:xfrm>
          <a:prstGeom prst="roundRect">
            <a:avLst>
              <a:gd name="adj" fmla="val 34928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bg1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5040260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50</Words>
  <Application>Microsoft Macintosh PowerPoint</Application>
  <PresentationFormat>Grand écran</PresentationFormat>
  <Paragraphs>31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Thème Office</vt:lpstr>
      <vt:lpstr>Présentation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Aspera command line interface architecture</dc:title>
  <dc:subject/>
  <dc:creator>Laurent Martin</dc:creator>
  <cp:keywords/>
  <dc:description/>
  <cp:lastModifiedBy>Laurent Martin1</cp:lastModifiedBy>
  <cp:revision>11</cp:revision>
  <cp:lastPrinted>2022-07-21T07:10:53Z</cp:lastPrinted>
  <dcterms:created xsi:type="dcterms:W3CDTF">2021-12-09T20:30:16Z</dcterms:created>
  <dcterms:modified xsi:type="dcterms:W3CDTF">2023-06-14T11:14:12Z</dcterms:modified>
  <cp:category/>
</cp:coreProperties>
</file>