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375B-FA77-6148-9B53-290AD9BEB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BF7A4-FF35-F740-A475-6092128EA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EF9F-A17D-EA42-B21D-A6BC9B6E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F26-2DF3-4449-8792-F4F7AFDE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E86B-72CC-A346-BB60-16082DBD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15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C6D1-44A1-FF49-BC87-A581414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0B30C-18C7-D141-B561-079B0D4A1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ADAC-1B5D-084B-B32C-033E8537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7A7D-F800-7A4F-B1F7-BCD3F9F6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35D8-6D65-9742-AA9E-39648E15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121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EAC8-FEF6-2B4E-9489-EF9EB3E3F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79B11-863A-3B42-A103-FD903132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DE10-EF6E-2B40-8E3C-A9616CD5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0751-E228-7D4A-A209-A3FB20B0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9202-0362-4E4E-886C-E64718EB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624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B11B-0271-B84E-B0E6-9FA49100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C76E-6440-9D4A-BDB0-C7D52444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128D-F24D-714F-8174-7AB3A773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8FAC-9561-6E4B-A29F-B6C823FD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0E-85C6-104C-B771-87B19A1B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382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8726-74E2-9C47-9E0A-5F26D29E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73BE-64B5-3D45-A961-D314579E2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2E44-09CC-914B-8FF9-FCA41CED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664D8-8A62-884A-B049-D0F732D7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CF93-5593-824D-8E65-B00754CA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292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3A11-97BA-9B4B-B882-2E93F919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EF77-320E-6849-81E4-9D0402B12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5A7C0-0A0F-884D-BC24-716DCA5B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60C0-D31C-0E4F-B233-5AA16C9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B4FED-F94C-BF42-99A2-6EF41004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03469-5505-814C-891B-E7F89481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937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F842-9C4D-4B41-9C0C-909666BE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A358B-A6B7-5C4E-B64E-CF0B6189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157FA-A96D-F946-9C3B-7CC19980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A0A91-88F9-5046-86C9-DB4D06280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454AD-CB3F-A243-93CE-D0465E828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01DCF-B1F6-D845-9D09-C5F8BBB2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77AD5-48E7-914E-8961-1836F3C8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952E2-9A49-F446-8EC8-CD835307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420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F09E-4B09-A542-971E-9701A44A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D1808-A787-DE40-9416-8D42FD1F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54ED2-8F91-5E48-84DE-085100CD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33412-0C41-A24E-ABF2-A0423E76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0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46CE2-18FC-5341-94B1-B3FB0E4A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3BC12-535A-4743-8A37-2FF76ADF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6C8-D7D3-F24F-852A-0BCB7560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58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84B8-2FBE-054F-860A-0E43B9D2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A992-3DC9-774D-B4EA-AF82C7B0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7446F-8A5A-9F40-899A-45478F1E0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56D04-3E0C-A647-BB0B-436AF644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5535-9AFD-BE46-8A55-88E97425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6C8DD-55BA-5C46-83B7-8E6F4DE1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816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37E1-3622-DF4B-9CF0-D9EEE779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ABE66-5D01-A747-A3AD-94AE506F9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D243D-CE33-FE48-AC45-BD97B25C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CAD3C-18A0-EA46-9263-3249E3FC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4A813-380D-6543-BE6E-8A7A8441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AB583-8993-5548-9A85-0220983A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332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77C88-6B81-A142-B2D4-BD9755FD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14A21-2DFF-8447-B468-8423FFC5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6ED7-5474-BC48-BA74-D89594E7B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A467-EBCE-E247-9AE6-5B665F28451E}" type="datetimeFigureOut">
              <a:rPr lang="en-NL" smtClean="0"/>
              <a:t>07/11/2021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DD1B-BFF5-344F-B27F-415D43840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16D1-9107-B448-A874-68E3F86B1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7FF0-AB63-4347-A425-D6E9C36DB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41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1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19" Type="http://schemas.openxmlformats.org/officeDocument/2006/relationships/image" Target="../media/image15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AEE1-0914-1F49-86CA-48ED200BC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Continuous Adoption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C3079-5509-4142-906D-5E049C766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Governance</a:t>
            </a:r>
          </a:p>
        </p:txBody>
      </p:sp>
    </p:spTree>
    <p:extLst>
      <p:ext uri="{BB962C8B-B14F-4D97-AF65-F5344CB8AC3E}">
        <p14:creationId xmlns:p14="http://schemas.microsoft.com/office/powerpoint/2010/main" val="25524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GitHub: Where the world builds software · GitHub">
            <a:extLst>
              <a:ext uri="{FF2B5EF4-FFF2-40B4-BE49-F238E27FC236}">
                <a16:creationId xmlns:a16="http://schemas.microsoft.com/office/drawing/2014/main" id="{3153BB12-199D-0440-9E8C-F34BB49EF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0" y="5377542"/>
            <a:ext cx="804272" cy="4222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ump truck">
            <a:extLst>
              <a:ext uri="{FF2B5EF4-FFF2-40B4-BE49-F238E27FC236}">
                <a16:creationId xmlns:a16="http://schemas.microsoft.com/office/drawing/2014/main" id="{8EBF2CA6-97DB-5B48-AF91-52D01A085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3102" y="5216162"/>
            <a:ext cx="423331" cy="423331"/>
          </a:xfrm>
          <a:prstGeom prst="rect">
            <a:avLst/>
          </a:prstGeom>
        </p:spPr>
      </p:pic>
      <p:pic>
        <p:nvPicPr>
          <p:cNvPr id="6" name="Graphic 5" descr="Crane">
            <a:extLst>
              <a:ext uri="{FF2B5EF4-FFF2-40B4-BE49-F238E27FC236}">
                <a16:creationId xmlns:a16="http://schemas.microsoft.com/office/drawing/2014/main" id="{AEF2F7FC-C1CC-724C-AB8D-7C1C861EA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736184" y="5138546"/>
            <a:ext cx="756645" cy="756645"/>
          </a:xfrm>
          <a:prstGeom prst="rect">
            <a:avLst/>
          </a:prstGeom>
        </p:spPr>
      </p:pic>
      <p:pic>
        <p:nvPicPr>
          <p:cNvPr id="18" name="Graphic 17" descr="Warehouse">
            <a:extLst>
              <a:ext uri="{FF2B5EF4-FFF2-40B4-BE49-F238E27FC236}">
                <a16:creationId xmlns:a16="http://schemas.microsoft.com/office/drawing/2014/main" id="{53CFCD6D-0553-E049-A38B-159BBF50E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241432" y="3282383"/>
            <a:ext cx="756645" cy="7566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0BCE59-4239-0843-A509-C4F59BE725A1}"/>
              </a:ext>
            </a:extLst>
          </p:cNvPr>
          <p:cNvSpPr txBox="1"/>
          <p:nvPr/>
        </p:nvSpPr>
        <p:spPr>
          <a:xfrm>
            <a:off x="1378021" y="3043026"/>
            <a:ext cx="483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icr.io</a:t>
            </a:r>
          </a:p>
        </p:txBody>
      </p:sp>
      <p:pic>
        <p:nvPicPr>
          <p:cNvPr id="20" name="Graphic 19" descr="Warehouse">
            <a:extLst>
              <a:ext uri="{FF2B5EF4-FFF2-40B4-BE49-F238E27FC236}">
                <a16:creationId xmlns:a16="http://schemas.microsoft.com/office/drawing/2014/main" id="{B44224BF-BA21-754D-B64B-C28DD17C6A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2862696" y="3282383"/>
            <a:ext cx="756645" cy="7566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9047F88-22FB-0949-B868-F97A16CFE12E}"/>
              </a:ext>
            </a:extLst>
          </p:cNvPr>
          <p:cNvSpPr txBox="1"/>
          <p:nvPr/>
        </p:nvSpPr>
        <p:spPr>
          <a:xfrm>
            <a:off x="2753550" y="3043026"/>
            <a:ext cx="98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DMZ registry</a:t>
            </a:r>
          </a:p>
        </p:txBody>
      </p:sp>
      <p:pic>
        <p:nvPicPr>
          <p:cNvPr id="22" name="Graphic 21" descr="Warehouse">
            <a:extLst>
              <a:ext uri="{FF2B5EF4-FFF2-40B4-BE49-F238E27FC236}">
                <a16:creationId xmlns:a16="http://schemas.microsoft.com/office/drawing/2014/main" id="{06409531-9C6E-5742-AC07-83CAB32BCB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609780" y="2793067"/>
            <a:ext cx="1706879" cy="1706879"/>
          </a:xfrm>
          <a:prstGeom prst="rect">
            <a:avLst/>
          </a:prstGeom>
        </p:spPr>
      </p:pic>
      <p:pic>
        <p:nvPicPr>
          <p:cNvPr id="23" name="Picture 2" descr="GitHub: Where the world builds software · GitHub">
            <a:extLst>
              <a:ext uri="{FF2B5EF4-FFF2-40B4-BE49-F238E27FC236}">
                <a16:creationId xmlns:a16="http://schemas.microsoft.com/office/drawing/2014/main" id="{E1F93529-913B-7247-A409-B415C1D76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108" y="5368837"/>
            <a:ext cx="804272" cy="4222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CFC6CF-1819-E84F-B933-2D62EF285F20}"/>
              </a:ext>
            </a:extLst>
          </p:cNvPr>
          <p:cNvSpPr txBox="1"/>
          <p:nvPr/>
        </p:nvSpPr>
        <p:spPr>
          <a:xfrm>
            <a:off x="2792068" y="5850615"/>
            <a:ext cx="817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" dirty="0"/>
              <a:t>DMZ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72F61B-B860-F84C-8A62-F067D6629E6E}"/>
              </a:ext>
            </a:extLst>
          </p:cNvPr>
          <p:cNvSpPr txBox="1"/>
          <p:nvPr/>
        </p:nvSpPr>
        <p:spPr>
          <a:xfrm>
            <a:off x="1182161" y="5862579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1050" dirty="0"/>
              <a:t>CASE repo</a:t>
            </a:r>
          </a:p>
        </p:txBody>
      </p:sp>
      <p:pic>
        <p:nvPicPr>
          <p:cNvPr id="28" name="Picture 2" descr="GitHub: Where the world builds software · GitHub">
            <a:extLst>
              <a:ext uri="{FF2B5EF4-FFF2-40B4-BE49-F238E27FC236}">
                <a16:creationId xmlns:a16="http://schemas.microsoft.com/office/drawing/2014/main" id="{E3855F10-9F15-3245-BADD-B5BDF3B3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FFF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59" y="5373746"/>
            <a:ext cx="804272" cy="4222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ECADBC-ADC8-CE4E-A488-F251685F882F}"/>
              </a:ext>
            </a:extLst>
          </p:cNvPr>
          <p:cNvSpPr txBox="1"/>
          <p:nvPr/>
        </p:nvSpPr>
        <p:spPr>
          <a:xfrm>
            <a:off x="4857356" y="5850615"/>
            <a:ext cx="80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dirty="0"/>
              <a:t>dev</a:t>
            </a:r>
          </a:p>
        </p:txBody>
      </p:sp>
      <p:pic>
        <p:nvPicPr>
          <p:cNvPr id="30" name="Picture 2" descr="GitHub: Where the world builds software · GitHub">
            <a:extLst>
              <a:ext uri="{FF2B5EF4-FFF2-40B4-BE49-F238E27FC236}">
                <a16:creationId xmlns:a16="http://schemas.microsoft.com/office/drawing/2014/main" id="{7408D54A-5C38-734A-8AB7-D96CF952D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73" y="5377542"/>
            <a:ext cx="804272" cy="42224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8B467E-C6D5-3644-91C7-E17705EA7028}"/>
              </a:ext>
            </a:extLst>
          </p:cNvPr>
          <p:cNvSpPr txBox="1"/>
          <p:nvPr/>
        </p:nvSpPr>
        <p:spPr>
          <a:xfrm>
            <a:off x="9081940" y="5850615"/>
            <a:ext cx="81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dirty="0"/>
              <a:t>pp</a:t>
            </a:r>
          </a:p>
        </p:txBody>
      </p:sp>
      <p:pic>
        <p:nvPicPr>
          <p:cNvPr id="32" name="Picture 2" descr="GitHub: Where the world builds software · GitHub">
            <a:extLst>
              <a:ext uri="{FF2B5EF4-FFF2-40B4-BE49-F238E27FC236}">
                <a16:creationId xmlns:a16="http://schemas.microsoft.com/office/drawing/2014/main" id="{48F4C787-8911-3145-BA18-BAC162566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825" y="5380759"/>
            <a:ext cx="804272" cy="42224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C363133-ECF0-624F-A275-F0975E7043E8}"/>
              </a:ext>
            </a:extLst>
          </p:cNvPr>
          <p:cNvSpPr txBox="1"/>
          <p:nvPr/>
        </p:nvSpPr>
        <p:spPr>
          <a:xfrm>
            <a:off x="11212022" y="5850615"/>
            <a:ext cx="81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dirty="0"/>
              <a:t>prod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C74C27-A2E0-8341-8899-CB2C3C7FC17E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>
          <a:xfrm flipV="1">
            <a:off x="5703431" y="5583632"/>
            <a:ext cx="1252175" cy="12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061EB1-2CFC-C446-B440-8E00616C9D32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9935745" y="5588664"/>
            <a:ext cx="1318080" cy="3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67E96-25DB-B241-A515-C7E5B9AD1CDC}"/>
              </a:ext>
            </a:extLst>
          </p:cNvPr>
          <p:cNvSpPr/>
          <p:nvPr/>
        </p:nvSpPr>
        <p:spPr>
          <a:xfrm>
            <a:off x="7969749" y="4094521"/>
            <a:ext cx="215953" cy="211274"/>
          </a:xfrm>
          <a:prstGeom prst="rect">
            <a:avLst/>
          </a:prstGeom>
          <a:solidFill>
            <a:srgbClr val="00F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3D5847-8C2D-A048-9FE6-4FD607F06C52}"/>
              </a:ext>
            </a:extLst>
          </p:cNvPr>
          <p:cNvSpPr/>
          <p:nvPr/>
        </p:nvSpPr>
        <p:spPr>
          <a:xfrm>
            <a:off x="7969749" y="3857480"/>
            <a:ext cx="215953" cy="211274"/>
          </a:xfrm>
          <a:prstGeom prst="rect">
            <a:avLst/>
          </a:prstGeom>
          <a:solidFill>
            <a:srgbClr val="00F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702982-F2EF-2944-B660-296D22433DB3}"/>
              </a:ext>
            </a:extLst>
          </p:cNvPr>
          <p:cNvSpPr/>
          <p:nvPr/>
        </p:nvSpPr>
        <p:spPr>
          <a:xfrm>
            <a:off x="8247266" y="3857480"/>
            <a:ext cx="215953" cy="2112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NL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4169F9-74DE-4E42-B98E-1633A7D7045D}"/>
              </a:ext>
            </a:extLst>
          </p:cNvPr>
          <p:cNvSpPr/>
          <p:nvPr/>
        </p:nvSpPr>
        <p:spPr>
          <a:xfrm>
            <a:off x="8247265" y="4104386"/>
            <a:ext cx="215953" cy="2112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N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006301-6D38-2B4E-9069-C90D12F0DAB2}"/>
              </a:ext>
            </a:extLst>
          </p:cNvPr>
          <p:cNvSpPr/>
          <p:nvPr/>
        </p:nvSpPr>
        <p:spPr>
          <a:xfrm>
            <a:off x="8504446" y="4097611"/>
            <a:ext cx="215953" cy="2112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D4DA33-1394-F94C-980B-02EC7DE717C2}"/>
              </a:ext>
            </a:extLst>
          </p:cNvPr>
          <p:cNvSpPr/>
          <p:nvPr/>
        </p:nvSpPr>
        <p:spPr>
          <a:xfrm>
            <a:off x="8504446" y="3855492"/>
            <a:ext cx="215953" cy="2112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NL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CE0F7B-1F91-134F-9811-423CBF9B0C10}"/>
              </a:ext>
            </a:extLst>
          </p:cNvPr>
          <p:cNvSpPr/>
          <p:nvPr/>
        </p:nvSpPr>
        <p:spPr>
          <a:xfrm>
            <a:off x="8761627" y="4104679"/>
            <a:ext cx="215953" cy="2112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N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6C46C9-D730-D94D-9AD6-FB983C07EEA9}"/>
              </a:ext>
            </a:extLst>
          </p:cNvPr>
          <p:cNvSpPr txBox="1"/>
          <p:nvPr/>
        </p:nvSpPr>
        <p:spPr>
          <a:xfrm>
            <a:off x="7858655" y="3162785"/>
            <a:ext cx="117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Internal registry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FA8912-E37D-D142-86E9-432F1940E504}"/>
              </a:ext>
            </a:extLst>
          </p:cNvPr>
          <p:cNvCxnSpPr>
            <a:cxnSpLocks/>
          </p:cNvCxnSpPr>
          <p:nvPr/>
        </p:nvCxnSpPr>
        <p:spPr>
          <a:xfrm>
            <a:off x="4215603" y="677062"/>
            <a:ext cx="0" cy="443794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8FF105-CA5F-3049-BA75-6656D2C77FB8}"/>
              </a:ext>
            </a:extLst>
          </p:cNvPr>
          <p:cNvCxnSpPr>
            <a:cxnSpLocks/>
          </p:cNvCxnSpPr>
          <p:nvPr/>
        </p:nvCxnSpPr>
        <p:spPr>
          <a:xfrm>
            <a:off x="2514911" y="677062"/>
            <a:ext cx="0" cy="443794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 descr="GitHub: Where the world builds software · GitHub">
            <a:extLst>
              <a:ext uri="{FF2B5EF4-FFF2-40B4-BE49-F238E27FC236}">
                <a16:creationId xmlns:a16="http://schemas.microsoft.com/office/drawing/2014/main" id="{6634C326-89FE-7F4F-87DA-0DE182C0F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606" y="5372510"/>
            <a:ext cx="804272" cy="42224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75893D5-D25F-3D41-9B16-341FF3C02EDB}"/>
              </a:ext>
            </a:extLst>
          </p:cNvPr>
          <p:cNvSpPr txBox="1"/>
          <p:nvPr/>
        </p:nvSpPr>
        <p:spPr>
          <a:xfrm>
            <a:off x="6906073" y="5850615"/>
            <a:ext cx="80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dirty="0"/>
              <a:t>uat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AC4788-C7B9-A843-8177-9B579F71EEDA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7759878" y="5583632"/>
            <a:ext cx="1371595" cy="50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Dump truck">
            <a:extLst>
              <a:ext uri="{FF2B5EF4-FFF2-40B4-BE49-F238E27FC236}">
                <a16:creationId xmlns:a16="http://schemas.microsoft.com/office/drawing/2014/main" id="{6CEEAE55-2F14-0A4E-A3F4-6D85C81C4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4271" y="5216162"/>
            <a:ext cx="423331" cy="423331"/>
          </a:xfrm>
          <a:prstGeom prst="rect">
            <a:avLst/>
          </a:prstGeom>
        </p:spPr>
      </p:pic>
      <p:pic>
        <p:nvPicPr>
          <p:cNvPr id="63" name="Graphic 62" descr="Dump truck">
            <a:extLst>
              <a:ext uri="{FF2B5EF4-FFF2-40B4-BE49-F238E27FC236}">
                <a16:creationId xmlns:a16="http://schemas.microsoft.com/office/drawing/2014/main" id="{A9A872A6-94C7-3343-8B58-1023DE8B6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7807" y="5214179"/>
            <a:ext cx="423331" cy="42333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83A345F-F595-A949-937F-DF22EC5BB0A9}"/>
              </a:ext>
            </a:extLst>
          </p:cNvPr>
          <p:cNvSpPr/>
          <p:nvPr/>
        </p:nvSpPr>
        <p:spPr>
          <a:xfrm>
            <a:off x="8761855" y="3858425"/>
            <a:ext cx="215953" cy="211274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NL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B475E7-9BEE-0147-BF4B-5594B857B75D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2002222" y="5579959"/>
            <a:ext cx="813886" cy="87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71C896-5C8D-3849-BA8D-A1EA4BCDA8F8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>
            <a:off x="1998077" y="3660706"/>
            <a:ext cx="8646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9F6FED-F29E-C242-9A36-F2D37EC513C5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V="1">
            <a:off x="3619341" y="3646507"/>
            <a:ext cx="399043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8E270E0-9E6D-CD4F-8634-39B5FFE86172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3620380" y="5579959"/>
            <a:ext cx="1278779" cy="49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Crane">
            <a:extLst>
              <a:ext uri="{FF2B5EF4-FFF2-40B4-BE49-F238E27FC236}">
                <a16:creationId xmlns:a16="http://schemas.microsoft.com/office/drawing/2014/main" id="{EE2B7CE1-4277-5B4F-9709-8BE44E610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019324" y="5164235"/>
            <a:ext cx="756645" cy="756645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AA86A46-E459-424D-9C3D-6F56A3BFAAAB}"/>
              </a:ext>
            </a:extLst>
          </p:cNvPr>
          <p:cNvSpPr txBox="1"/>
          <p:nvPr/>
        </p:nvSpPr>
        <p:spPr>
          <a:xfrm rot="16200000">
            <a:off x="-317750" y="5332202"/>
            <a:ext cx="134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Repositories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9BD2B6-642C-1446-92C2-83136C9A0AFD}"/>
              </a:ext>
            </a:extLst>
          </p:cNvPr>
          <p:cNvSpPr txBox="1"/>
          <p:nvPr/>
        </p:nvSpPr>
        <p:spPr>
          <a:xfrm rot="16200000">
            <a:off x="-162900" y="3327536"/>
            <a:ext cx="103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Regstries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F5934D4-EB94-D04F-A010-B52FD0A5B594}"/>
              </a:ext>
            </a:extLst>
          </p:cNvPr>
          <p:cNvCxnSpPr>
            <a:cxnSpLocks/>
          </p:cNvCxnSpPr>
          <p:nvPr/>
        </p:nvCxnSpPr>
        <p:spPr>
          <a:xfrm>
            <a:off x="2514911" y="5920880"/>
            <a:ext cx="0" cy="58925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A20FC62-12A2-B74A-AE56-5C654E92270B}"/>
              </a:ext>
            </a:extLst>
          </p:cNvPr>
          <p:cNvCxnSpPr>
            <a:cxnSpLocks/>
          </p:cNvCxnSpPr>
          <p:nvPr/>
        </p:nvCxnSpPr>
        <p:spPr>
          <a:xfrm>
            <a:off x="4215603" y="5893324"/>
            <a:ext cx="0" cy="58925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72BF1D0-4612-BE40-892A-76A6AE6CC3EE}"/>
              </a:ext>
            </a:extLst>
          </p:cNvPr>
          <p:cNvGrpSpPr/>
          <p:nvPr/>
        </p:nvGrpSpPr>
        <p:grpSpPr>
          <a:xfrm>
            <a:off x="5618975" y="745497"/>
            <a:ext cx="1080000" cy="810000"/>
            <a:chOff x="4348039" y="3204409"/>
            <a:chExt cx="1085953" cy="810000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E97CFE8F-C60D-5249-808B-BB10190BACD9}"/>
                </a:ext>
              </a:extLst>
            </p:cNvPr>
            <p:cNvSpPr/>
            <p:nvPr/>
          </p:nvSpPr>
          <p:spPr>
            <a:xfrm>
              <a:off x="4348039" y="3204409"/>
              <a:ext cx="1085953" cy="810000"/>
            </a:xfrm>
            <a:prstGeom prst="roundRect">
              <a:avLst/>
            </a:prstGeom>
            <a:solidFill>
              <a:srgbClr val="00F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Dev</a:t>
              </a:r>
            </a:p>
          </p:txBody>
        </p:sp>
        <p:pic>
          <p:nvPicPr>
            <p:cNvPr id="118" name="Graphic 117" descr="Computer">
              <a:extLst>
                <a:ext uri="{FF2B5EF4-FFF2-40B4-BE49-F238E27FC236}">
                  <a16:creationId xmlns:a16="http://schemas.microsoft.com/office/drawing/2014/main" id="{A8F59FBF-9C33-1540-BB27-6B71FE77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4673829" y="3204409"/>
              <a:ext cx="479630" cy="47963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E2E9F9D-2E05-1B4A-B977-DC8A770A6851}"/>
              </a:ext>
            </a:extLst>
          </p:cNvPr>
          <p:cNvGrpSpPr/>
          <p:nvPr/>
        </p:nvGrpSpPr>
        <p:grpSpPr>
          <a:xfrm>
            <a:off x="7181363" y="733592"/>
            <a:ext cx="1080000" cy="810000"/>
            <a:chOff x="5931658" y="3196902"/>
            <a:chExt cx="1085955" cy="810000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40C23C7-3261-154D-9574-0700A9C572D0}"/>
                </a:ext>
              </a:extLst>
            </p:cNvPr>
            <p:cNvSpPr/>
            <p:nvPr/>
          </p:nvSpPr>
          <p:spPr>
            <a:xfrm>
              <a:off x="5931658" y="3196902"/>
              <a:ext cx="1085955" cy="810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UAT</a:t>
              </a:r>
            </a:p>
          </p:txBody>
        </p:sp>
        <p:pic>
          <p:nvPicPr>
            <p:cNvPr id="121" name="Graphic 120" descr="Computer">
              <a:extLst>
                <a:ext uri="{FF2B5EF4-FFF2-40B4-BE49-F238E27FC236}">
                  <a16:creationId xmlns:a16="http://schemas.microsoft.com/office/drawing/2014/main" id="{F4169252-E628-FD48-844A-EFFE8BAB8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6243601" y="3198406"/>
              <a:ext cx="479630" cy="47963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0556118-4DD6-D743-A3D8-218ACCC649F4}"/>
              </a:ext>
            </a:extLst>
          </p:cNvPr>
          <p:cNvGrpSpPr/>
          <p:nvPr/>
        </p:nvGrpSpPr>
        <p:grpSpPr>
          <a:xfrm>
            <a:off x="8743753" y="733592"/>
            <a:ext cx="1080000" cy="810000"/>
            <a:chOff x="7489702" y="3201508"/>
            <a:chExt cx="1085210" cy="810000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08AB625-69E7-8D44-B3A0-A742D6FD2A3F}"/>
                </a:ext>
              </a:extLst>
            </p:cNvPr>
            <p:cNvSpPr/>
            <p:nvPr/>
          </p:nvSpPr>
          <p:spPr>
            <a:xfrm>
              <a:off x="7489702" y="3201508"/>
              <a:ext cx="1085210" cy="810000"/>
            </a:xfrm>
            <a:prstGeom prst="roundRect">
              <a:avLst/>
            </a:prstGeom>
            <a:solidFill>
              <a:srgbClr val="7030A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Pre-prod</a:t>
              </a:r>
            </a:p>
          </p:txBody>
        </p:sp>
        <p:pic>
          <p:nvPicPr>
            <p:cNvPr id="124" name="Graphic 123" descr="Computer">
              <a:extLst>
                <a:ext uri="{FF2B5EF4-FFF2-40B4-BE49-F238E27FC236}">
                  <a16:creationId xmlns:a16="http://schemas.microsoft.com/office/drawing/2014/main" id="{0E343147-CCD4-F040-9512-98DE2B511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7811233" y="3201508"/>
              <a:ext cx="479630" cy="479630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E2CBFEA-AE07-BF4A-A38D-6D8053D05750}"/>
              </a:ext>
            </a:extLst>
          </p:cNvPr>
          <p:cNvGrpSpPr/>
          <p:nvPr/>
        </p:nvGrpSpPr>
        <p:grpSpPr>
          <a:xfrm>
            <a:off x="10305398" y="733592"/>
            <a:ext cx="1080000" cy="810000"/>
            <a:chOff x="10627022" y="3178530"/>
            <a:chExt cx="1085209" cy="810000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1C53C04D-2021-E340-BDCC-02874408BECD}"/>
                </a:ext>
              </a:extLst>
            </p:cNvPr>
            <p:cNvSpPr/>
            <p:nvPr/>
          </p:nvSpPr>
          <p:spPr>
            <a:xfrm>
              <a:off x="10627022" y="3178530"/>
              <a:ext cx="1085209" cy="81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Prod</a:t>
              </a:r>
            </a:p>
          </p:txBody>
        </p:sp>
        <p:pic>
          <p:nvPicPr>
            <p:cNvPr id="127" name="Graphic 126" descr="Computer">
              <a:extLst>
                <a:ext uri="{FF2B5EF4-FFF2-40B4-BE49-F238E27FC236}">
                  <a16:creationId xmlns:a16="http://schemas.microsoft.com/office/drawing/2014/main" id="{5932F7E9-4601-084D-8FD0-6E575845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10978799" y="3184625"/>
              <a:ext cx="479630" cy="479630"/>
            </a:xfrm>
            <a:prstGeom prst="rect">
              <a:avLst/>
            </a:prstGeom>
          </p:spPr>
        </p:pic>
      </p:grp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5751906-F51E-C147-B925-E68EE997F724}"/>
              </a:ext>
            </a:extLst>
          </p:cNvPr>
          <p:cNvSpPr/>
          <p:nvPr/>
        </p:nvSpPr>
        <p:spPr>
          <a:xfrm>
            <a:off x="5614561" y="1513835"/>
            <a:ext cx="1080000" cy="2854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OpenShift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A42E9D1D-90AD-8E4F-A735-0B64CD5070B5}"/>
              </a:ext>
            </a:extLst>
          </p:cNvPr>
          <p:cNvSpPr/>
          <p:nvPr/>
        </p:nvSpPr>
        <p:spPr>
          <a:xfrm>
            <a:off x="7176204" y="1513835"/>
            <a:ext cx="1080000" cy="2854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OpenShift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39D69BCD-3B06-0A4D-90BA-AF52B7B4C996}"/>
              </a:ext>
            </a:extLst>
          </p:cNvPr>
          <p:cNvSpPr/>
          <p:nvPr/>
        </p:nvSpPr>
        <p:spPr>
          <a:xfrm>
            <a:off x="8740801" y="1519085"/>
            <a:ext cx="1080000" cy="2854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OpenShift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DB091E97-3DC1-5347-BDB3-55C84C5CC2B0}"/>
              </a:ext>
            </a:extLst>
          </p:cNvPr>
          <p:cNvSpPr/>
          <p:nvPr/>
        </p:nvSpPr>
        <p:spPr>
          <a:xfrm>
            <a:off x="10295868" y="1513446"/>
            <a:ext cx="1080000" cy="2854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OpenShift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BBD71B-36D0-504F-97BD-7503CEA1F321}"/>
              </a:ext>
            </a:extLst>
          </p:cNvPr>
          <p:cNvSpPr txBox="1"/>
          <p:nvPr/>
        </p:nvSpPr>
        <p:spPr>
          <a:xfrm rot="16200000">
            <a:off x="-385781" y="967266"/>
            <a:ext cx="14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Environments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FCB18D4-C279-9E43-961E-EAC37FF4CB62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463218" y="1798943"/>
            <a:ext cx="2372650" cy="1203566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B48B39-6265-3848-BB47-F76EC98CB8AF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7716204" y="1799332"/>
            <a:ext cx="729470" cy="1196639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E37815F-B57F-A14F-86AA-53E550D6B513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8463219" y="1804582"/>
            <a:ext cx="817582" cy="1238445"/>
          </a:xfrm>
          <a:prstGeom prst="straightConnector1">
            <a:avLst/>
          </a:prstGeom>
          <a:ln w="25400">
            <a:solidFill>
              <a:srgbClr val="BC72F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0B965C-CAB5-2D4B-8EDE-9A8E19386C4E}"/>
              </a:ext>
            </a:extLst>
          </p:cNvPr>
          <p:cNvCxnSpPr>
            <a:cxnSpLocks/>
            <a:endCxn id="128" idx="2"/>
          </p:cNvCxnSpPr>
          <p:nvPr/>
        </p:nvCxnSpPr>
        <p:spPr>
          <a:xfrm flipH="1" flipV="1">
            <a:off x="6154561" y="1799332"/>
            <a:ext cx="2308658" cy="1196640"/>
          </a:xfrm>
          <a:prstGeom prst="straightConnector1">
            <a:avLst/>
          </a:prstGeom>
          <a:ln w="25400">
            <a:solidFill>
              <a:srgbClr val="00FFFD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7A7B7C16-531F-9941-A69A-DC944500C4B3}"/>
              </a:ext>
            </a:extLst>
          </p:cNvPr>
          <p:cNvCxnSpPr>
            <a:cxnSpLocks/>
            <a:stCxn id="28" idx="0"/>
            <a:endCxn id="22" idx="2"/>
          </p:cNvCxnSpPr>
          <p:nvPr/>
        </p:nvCxnSpPr>
        <p:spPr>
          <a:xfrm rot="5400000" flipH="1" flipV="1">
            <a:off x="6445357" y="3355884"/>
            <a:ext cx="873800" cy="3161924"/>
          </a:xfrm>
          <a:prstGeom prst="bentConnector3">
            <a:avLst/>
          </a:prstGeom>
          <a:ln w="25400">
            <a:solidFill>
              <a:srgbClr val="00FFFD"/>
            </a:solidFill>
            <a:prstDash val="sys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BE9F2F9A-9699-C245-93C1-68809AA105B3}"/>
              </a:ext>
            </a:extLst>
          </p:cNvPr>
          <p:cNvCxnSpPr>
            <a:cxnSpLocks/>
            <a:stCxn id="60" idx="0"/>
            <a:endCxn id="22" idx="2"/>
          </p:cNvCxnSpPr>
          <p:nvPr/>
        </p:nvCxnSpPr>
        <p:spPr>
          <a:xfrm rot="5400000" flipH="1" flipV="1">
            <a:off x="7474198" y="4383490"/>
            <a:ext cx="872564" cy="11054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ys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571BDD32-B6A1-CE40-84F0-FB18F25AA4C6}"/>
              </a:ext>
            </a:extLst>
          </p:cNvPr>
          <p:cNvCxnSpPr>
            <a:cxnSpLocks/>
            <a:stCxn id="30" idx="0"/>
            <a:endCxn id="22" idx="2"/>
          </p:cNvCxnSpPr>
          <p:nvPr/>
        </p:nvCxnSpPr>
        <p:spPr>
          <a:xfrm rot="16200000" flipV="1">
            <a:off x="8559616" y="4403549"/>
            <a:ext cx="877596" cy="1070390"/>
          </a:xfrm>
          <a:prstGeom prst="bentConnector3">
            <a:avLst>
              <a:gd name="adj1" fmla="val 50000"/>
            </a:avLst>
          </a:prstGeom>
          <a:ln w="25400">
            <a:solidFill>
              <a:srgbClr val="BC72F0"/>
            </a:solidFill>
            <a:prstDash val="sys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3C75F9F-61FC-CF40-93A4-9176EF2290E3}"/>
              </a:ext>
            </a:extLst>
          </p:cNvPr>
          <p:cNvCxnSpPr>
            <a:cxnSpLocks/>
            <a:stCxn id="32" idx="0"/>
            <a:endCxn id="22" idx="2"/>
          </p:cNvCxnSpPr>
          <p:nvPr/>
        </p:nvCxnSpPr>
        <p:spPr>
          <a:xfrm rot="16200000" flipV="1">
            <a:off x="9619184" y="3343982"/>
            <a:ext cx="880813" cy="3192742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prstDash val="sys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D107B860-D3C4-374E-9961-300EBA074B1B}"/>
              </a:ext>
            </a:extLst>
          </p:cNvPr>
          <p:cNvCxnSpPr>
            <a:cxnSpLocks/>
          </p:cNvCxnSpPr>
          <p:nvPr/>
        </p:nvCxnSpPr>
        <p:spPr>
          <a:xfrm>
            <a:off x="4249822" y="1080463"/>
            <a:ext cx="0" cy="5717512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64D7213-E3E3-EC42-88EA-502A0169D271}"/>
              </a:ext>
            </a:extLst>
          </p:cNvPr>
          <p:cNvCxnSpPr>
            <a:cxnSpLocks/>
          </p:cNvCxnSpPr>
          <p:nvPr/>
        </p:nvCxnSpPr>
        <p:spPr>
          <a:xfrm>
            <a:off x="5454145" y="1055077"/>
            <a:ext cx="0" cy="5717512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E9D746C-4DD7-B242-8CF6-E5A14DCF1447}"/>
              </a:ext>
            </a:extLst>
          </p:cNvPr>
          <p:cNvCxnSpPr>
            <a:cxnSpLocks/>
          </p:cNvCxnSpPr>
          <p:nvPr/>
        </p:nvCxnSpPr>
        <p:spPr>
          <a:xfrm>
            <a:off x="6866017" y="1045968"/>
            <a:ext cx="0" cy="5717512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1385DE7-8746-E045-B7AE-DBC71C2A167A}"/>
              </a:ext>
            </a:extLst>
          </p:cNvPr>
          <p:cNvCxnSpPr>
            <a:cxnSpLocks/>
          </p:cNvCxnSpPr>
          <p:nvPr/>
        </p:nvCxnSpPr>
        <p:spPr>
          <a:xfrm>
            <a:off x="8262044" y="1055077"/>
            <a:ext cx="0" cy="5717512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333E2F2-8429-CC4B-94D1-80F39629F8F0}"/>
              </a:ext>
            </a:extLst>
          </p:cNvPr>
          <p:cNvSpPr/>
          <p:nvPr/>
        </p:nvSpPr>
        <p:spPr>
          <a:xfrm>
            <a:off x="8181725" y="2058575"/>
            <a:ext cx="160638" cy="1729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2EC406-B0D4-254D-95EA-C1F34821D0A6}"/>
              </a:ext>
            </a:extLst>
          </p:cNvPr>
          <p:cNvSpPr/>
          <p:nvPr/>
        </p:nvSpPr>
        <p:spPr>
          <a:xfrm>
            <a:off x="8181726" y="3766225"/>
            <a:ext cx="160638" cy="1729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93F940-0D40-DD42-A0A6-A07C8AA853FA}"/>
              </a:ext>
            </a:extLst>
          </p:cNvPr>
          <p:cNvSpPr/>
          <p:nvPr/>
        </p:nvSpPr>
        <p:spPr>
          <a:xfrm>
            <a:off x="8181726" y="6437469"/>
            <a:ext cx="160638" cy="1729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C008E5-59FF-574D-9175-6A6A8EEA0646}"/>
              </a:ext>
            </a:extLst>
          </p:cNvPr>
          <p:cNvSpPr txBox="1"/>
          <p:nvPr/>
        </p:nvSpPr>
        <p:spPr>
          <a:xfrm>
            <a:off x="8009378" y="513595"/>
            <a:ext cx="50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392698-1EF6-704F-BB33-C5D0B7B68072}"/>
              </a:ext>
            </a:extLst>
          </p:cNvPr>
          <p:cNvSpPr/>
          <p:nvPr/>
        </p:nvSpPr>
        <p:spPr>
          <a:xfrm>
            <a:off x="5381749" y="1678101"/>
            <a:ext cx="160638" cy="172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2475BB-E41A-2943-92F5-A55B590F9829}"/>
              </a:ext>
            </a:extLst>
          </p:cNvPr>
          <p:cNvSpPr txBox="1"/>
          <p:nvPr/>
        </p:nvSpPr>
        <p:spPr>
          <a:xfrm>
            <a:off x="5304527" y="520105"/>
            <a:ext cx="49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ADF8DA-4D54-DC48-9D50-B32C598F68BB}"/>
              </a:ext>
            </a:extLst>
          </p:cNvPr>
          <p:cNvSpPr txBox="1"/>
          <p:nvPr/>
        </p:nvSpPr>
        <p:spPr>
          <a:xfrm>
            <a:off x="4068476" y="513595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dev</a:t>
            </a:r>
            <a:endParaRPr lang="en-N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262769-A634-6347-8FDA-0BDDEF0D6F15}"/>
              </a:ext>
            </a:extLst>
          </p:cNvPr>
          <p:cNvSpPr/>
          <p:nvPr/>
        </p:nvSpPr>
        <p:spPr>
          <a:xfrm>
            <a:off x="5389855" y="3176902"/>
            <a:ext cx="160638" cy="172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29595C-D2A0-2148-B93F-83B5EECECAA6}"/>
              </a:ext>
            </a:extLst>
          </p:cNvPr>
          <p:cNvCxnSpPr>
            <a:cxnSpLocks/>
            <a:stCxn id="15" idx="6"/>
            <a:endCxn id="117" idx="2"/>
          </p:cNvCxnSpPr>
          <p:nvPr/>
        </p:nvCxnSpPr>
        <p:spPr>
          <a:xfrm>
            <a:off x="5542387" y="1764598"/>
            <a:ext cx="1251406" cy="1825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64E90F-F81F-3040-94C2-BB7DF69EE54F}"/>
              </a:ext>
            </a:extLst>
          </p:cNvPr>
          <p:cNvCxnSpPr>
            <a:cxnSpLocks/>
            <a:stCxn id="26" idx="6"/>
            <a:endCxn id="140" idx="2"/>
          </p:cNvCxnSpPr>
          <p:nvPr/>
        </p:nvCxnSpPr>
        <p:spPr>
          <a:xfrm>
            <a:off x="5550493" y="3263399"/>
            <a:ext cx="1235205" cy="20363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1D1F325-8EBA-9A47-AD9D-ABC703A0884A}"/>
              </a:ext>
            </a:extLst>
          </p:cNvPr>
          <p:cNvSpPr/>
          <p:nvPr/>
        </p:nvSpPr>
        <p:spPr>
          <a:xfrm>
            <a:off x="5389855" y="5790307"/>
            <a:ext cx="160638" cy="172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1D4BC7-BEEB-8A46-B546-F8D91454D99E}"/>
              </a:ext>
            </a:extLst>
          </p:cNvPr>
          <p:cNvCxnSpPr>
            <a:cxnSpLocks/>
            <a:stCxn id="42" idx="6"/>
            <a:endCxn id="196" idx="2"/>
          </p:cNvCxnSpPr>
          <p:nvPr/>
        </p:nvCxnSpPr>
        <p:spPr>
          <a:xfrm>
            <a:off x="5550493" y="5876804"/>
            <a:ext cx="1235205" cy="32889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8BF08FB-0C5C-DE41-A0AB-FE1E23AAFD43}"/>
              </a:ext>
            </a:extLst>
          </p:cNvPr>
          <p:cNvSpPr/>
          <p:nvPr/>
        </p:nvSpPr>
        <p:spPr>
          <a:xfrm>
            <a:off x="6793793" y="4004201"/>
            <a:ext cx="160638" cy="1729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AE70F7-DCCA-834A-BB11-52022C8FCBFF}"/>
              </a:ext>
            </a:extLst>
          </p:cNvPr>
          <p:cNvCxnSpPr>
            <a:cxnSpLocks/>
            <a:stCxn id="3" idx="2"/>
            <a:endCxn id="51" idx="7"/>
          </p:cNvCxnSpPr>
          <p:nvPr/>
        </p:nvCxnSpPr>
        <p:spPr>
          <a:xfrm flipH="1">
            <a:off x="6930906" y="3852722"/>
            <a:ext cx="1250820" cy="1768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679884-E6D2-4244-843E-9B59FCA97804}"/>
              </a:ext>
            </a:extLst>
          </p:cNvPr>
          <p:cNvCxnSpPr>
            <a:cxnSpLocks/>
            <a:stCxn id="51" idx="4"/>
            <a:endCxn id="163" idx="0"/>
          </p:cNvCxnSpPr>
          <p:nvPr/>
        </p:nvCxnSpPr>
        <p:spPr>
          <a:xfrm flipH="1">
            <a:off x="6866017" y="4177195"/>
            <a:ext cx="8095" cy="36164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432E913-C163-8C44-9C7A-476ECC1918C1}"/>
              </a:ext>
            </a:extLst>
          </p:cNvPr>
          <p:cNvSpPr/>
          <p:nvPr/>
        </p:nvSpPr>
        <p:spPr>
          <a:xfrm>
            <a:off x="4169503" y="1455462"/>
            <a:ext cx="160638" cy="172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8ED19A-B4B2-794D-8794-2980EE81E144}"/>
              </a:ext>
            </a:extLst>
          </p:cNvPr>
          <p:cNvCxnSpPr>
            <a:cxnSpLocks/>
            <a:stCxn id="66" idx="6"/>
            <a:endCxn id="15" idx="2"/>
          </p:cNvCxnSpPr>
          <p:nvPr/>
        </p:nvCxnSpPr>
        <p:spPr>
          <a:xfrm>
            <a:off x="4330141" y="1541959"/>
            <a:ext cx="1051608" cy="22263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CC742E1-F06D-6849-8F0F-B048C4B9B8E0}"/>
              </a:ext>
            </a:extLst>
          </p:cNvPr>
          <p:cNvSpPr/>
          <p:nvPr/>
        </p:nvSpPr>
        <p:spPr>
          <a:xfrm>
            <a:off x="4169503" y="2620524"/>
            <a:ext cx="160638" cy="172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ECBB7CA-771A-0845-9951-F8938DF06E92}"/>
              </a:ext>
            </a:extLst>
          </p:cNvPr>
          <p:cNvSpPr/>
          <p:nvPr/>
        </p:nvSpPr>
        <p:spPr>
          <a:xfrm>
            <a:off x="4169503" y="2963536"/>
            <a:ext cx="160638" cy="172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12B2A5-DBCC-6640-9168-99CEB474FDCC}"/>
              </a:ext>
            </a:extLst>
          </p:cNvPr>
          <p:cNvCxnSpPr>
            <a:cxnSpLocks/>
            <a:stCxn id="66" idx="4"/>
            <a:endCxn id="76" idx="0"/>
          </p:cNvCxnSpPr>
          <p:nvPr/>
        </p:nvCxnSpPr>
        <p:spPr>
          <a:xfrm>
            <a:off x="4249822" y="1628456"/>
            <a:ext cx="0" cy="99206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D9F197-0DA1-5847-B9BE-BFF95F7D3A29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>
            <a:off x="4249822" y="2793518"/>
            <a:ext cx="0" cy="17001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821871-7CA2-D644-A160-E24B28DC6657}"/>
              </a:ext>
            </a:extLst>
          </p:cNvPr>
          <p:cNvCxnSpPr>
            <a:cxnSpLocks/>
            <a:stCxn id="78" idx="6"/>
            <a:endCxn id="26" idx="2"/>
          </p:cNvCxnSpPr>
          <p:nvPr/>
        </p:nvCxnSpPr>
        <p:spPr>
          <a:xfrm>
            <a:off x="4330141" y="3050033"/>
            <a:ext cx="1059714" cy="21336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8CB389A-6FCD-8E4C-812B-932E392DB03F}"/>
              </a:ext>
            </a:extLst>
          </p:cNvPr>
          <p:cNvSpPr/>
          <p:nvPr/>
        </p:nvSpPr>
        <p:spPr>
          <a:xfrm>
            <a:off x="4169503" y="3592606"/>
            <a:ext cx="160638" cy="172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76A3772-A1D7-8840-A493-27DA6C552022}"/>
              </a:ext>
            </a:extLst>
          </p:cNvPr>
          <p:cNvSpPr/>
          <p:nvPr/>
        </p:nvSpPr>
        <p:spPr>
          <a:xfrm>
            <a:off x="4169503" y="4742644"/>
            <a:ext cx="160638" cy="172994"/>
          </a:xfrm>
          <a:prstGeom prst="ellipse">
            <a:avLst/>
          </a:prstGeom>
          <a:pattFill prst="lgCheck">
            <a:fgClr>
              <a:srgbClr val="FFFF00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7AE751-5A4D-7641-9C18-D37433D17DB2}"/>
              </a:ext>
            </a:extLst>
          </p:cNvPr>
          <p:cNvCxnSpPr>
            <a:cxnSpLocks/>
            <a:stCxn id="78" idx="4"/>
            <a:endCxn id="100" idx="0"/>
          </p:cNvCxnSpPr>
          <p:nvPr/>
        </p:nvCxnSpPr>
        <p:spPr>
          <a:xfrm>
            <a:off x="4249822" y="3136530"/>
            <a:ext cx="0" cy="456076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F2675F-B111-3745-B42F-661146A7A407}"/>
              </a:ext>
            </a:extLst>
          </p:cNvPr>
          <p:cNvCxnSpPr>
            <a:cxnSpLocks/>
            <a:stCxn id="100" idx="4"/>
            <a:endCxn id="101" idx="0"/>
          </p:cNvCxnSpPr>
          <p:nvPr/>
        </p:nvCxnSpPr>
        <p:spPr>
          <a:xfrm>
            <a:off x="4249822" y="3765600"/>
            <a:ext cx="0" cy="97704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302C0CF-21AA-A64A-9959-F5116370A574}"/>
              </a:ext>
            </a:extLst>
          </p:cNvPr>
          <p:cNvCxnSpPr>
            <a:cxnSpLocks/>
            <a:stCxn id="243" idx="6"/>
            <a:endCxn id="42" idx="2"/>
          </p:cNvCxnSpPr>
          <p:nvPr/>
        </p:nvCxnSpPr>
        <p:spPr>
          <a:xfrm>
            <a:off x="4330141" y="5417839"/>
            <a:ext cx="1059714" cy="45896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D589E90-1730-5044-8A9E-13D4163F8206}"/>
              </a:ext>
            </a:extLst>
          </p:cNvPr>
          <p:cNvSpPr txBox="1"/>
          <p:nvPr/>
        </p:nvSpPr>
        <p:spPr>
          <a:xfrm>
            <a:off x="8367552" y="1851095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4.0.0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7F65F8C-A3D9-244B-90FA-99BE7E5FEC20}"/>
              </a:ext>
            </a:extLst>
          </p:cNvPr>
          <p:cNvSpPr txBox="1"/>
          <p:nvPr/>
        </p:nvSpPr>
        <p:spPr>
          <a:xfrm>
            <a:off x="8367552" y="3635371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4.0.2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956116-9A47-C84D-9F00-116A3DDC0446}"/>
              </a:ext>
            </a:extLst>
          </p:cNvPr>
          <p:cNvSpPr txBox="1"/>
          <p:nvPr/>
        </p:nvSpPr>
        <p:spPr>
          <a:xfrm>
            <a:off x="8367552" y="6393112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4.0.5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D0C6EC-47F9-E446-A745-42DEC7DFA038}"/>
              </a:ext>
            </a:extLst>
          </p:cNvPr>
          <p:cNvSpPr txBox="1"/>
          <p:nvPr/>
        </p:nvSpPr>
        <p:spPr>
          <a:xfrm>
            <a:off x="7475748" y="4149522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Hot fix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3EB72B8-5799-1C48-94C1-835A1E317A88}"/>
              </a:ext>
            </a:extLst>
          </p:cNvPr>
          <p:cNvSpPr txBox="1"/>
          <p:nvPr/>
        </p:nvSpPr>
        <p:spPr>
          <a:xfrm>
            <a:off x="3247677" y="2531067"/>
            <a:ext cx="737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wsl</a:t>
            </a:r>
            <a:r>
              <a:rPr lang="en-GB" sz="1200" dirty="0"/>
              <a:t> 4.0.1</a:t>
            </a:r>
            <a:endParaRPr lang="en-NL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13E0B5F-29E7-F74E-8B13-0E35F5275358}"/>
              </a:ext>
            </a:extLst>
          </p:cNvPr>
          <p:cNvSpPr txBox="1"/>
          <p:nvPr/>
        </p:nvSpPr>
        <p:spPr>
          <a:xfrm>
            <a:off x="3247677" y="2903078"/>
            <a:ext cx="737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wsl</a:t>
            </a:r>
            <a:r>
              <a:rPr lang="en-US" sz="1200" dirty="0"/>
              <a:t> 4.0.2</a:t>
            </a:r>
            <a:endParaRPr lang="en-NL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857EDC-C259-2449-BAB3-C304DC1B2332}"/>
              </a:ext>
            </a:extLst>
          </p:cNvPr>
          <p:cNvSpPr txBox="1"/>
          <p:nvPr/>
        </p:nvSpPr>
        <p:spPr>
          <a:xfrm>
            <a:off x="3234458" y="3488601"/>
            <a:ext cx="822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wsl</a:t>
            </a:r>
            <a:r>
              <a:rPr lang="en-GB" sz="1200" dirty="0"/>
              <a:t> hot fix</a:t>
            </a:r>
            <a:br>
              <a:rPr lang="en-GB" sz="1200" dirty="0"/>
            </a:br>
            <a:r>
              <a:rPr lang="en-GB" sz="1200" dirty="0"/>
              <a:t>4.0.3</a:t>
            </a:r>
            <a:endParaRPr lang="en-NL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F697AE-23A9-4E4A-8D9C-6F17B8839774}"/>
              </a:ext>
            </a:extLst>
          </p:cNvPr>
          <p:cNvSpPr txBox="1"/>
          <p:nvPr/>
        </p:nvSpPr>
        <p:spPr>
          <a:xfrm>
            <a:off x="3231625" y="4722961"/>
            <a:ext cx="737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wsl</a:t>
            </a:r>
            <a:r>
              <a:rPr lang="en-US" sz="1200" dirty="0"/>
              <a:t> 4.0.4</a:t>
            </a:r>
            <a:endParaRPr lang="en-NL" sz="1200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3660446-CEA1-FF43-B3F9-F894B77F9CE2}"/>
              </a:ext>
            </a:extLst>
          </p:cNvPr>
          <p:cNvSpPr/>
          <p:nvPr/>
        </p:nvSpPr>
        <p:spPr>
          <a:xfrm>
            <a:off x="2575619" y="2583069"/>
            <a:ext cx="160638" cy="1729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73526CD-C8DC-EB47-8067-661FD23D280A}"/>
              </a:ext>
            </a:extLst>
          </p:cNvPr>
          <p:cNvCxnSpPr>
            <a:cxnSpLocks/>
            <a:stCxn id="123" idx="6"/>
            <a:endCxn id="119" idx="1"/>
          </p:cNvCxnSpPr>
          <p:nvPr/>
        </p:nvCxnSpPr>
        <p:spPr>
          <a:xfrm>
            <a:off x="2736257" y="2669566"/>
            <a:ext cx="511420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B978684C-1DE2-DA41-9FEE-18FE1D15E429}"/>
              </a:ext>
            </a:extLst>
          </p:cNvPr>
          <p:cNvSpPr/>
          <p:nvPr/>
        </p:nvSpPr>
        <p:spPr>
          <a:xfrm>
            <a:off x="2560295" y="2955081"/>
            <a:ext cx="160638" cy="1729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C19A08-2C3D-9C48-8D94-6D26F6C3B8FB}"/>
              </a:ext>
            </a:extLst>
          </p:cNvPr>
          <p:cNvCxnSpPr>
            <a:cxnSpLocks/>
            <a:stCxn id="128" idx="6"/>
            <a:endCxn id="120" idx="1"/>
          </p:cNvCxnSpPr>
          <p:nvPr/>
        </p:nvCxnSpPr>
        <p:spPr>
          <a:xfrm>
            <a:off x="2720933" y="3041578"/>
            <a:ext cx="526744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D1A391DA-1003-6C4A-BA24-DB0C67B40A1A}"/>
              </a:ext>
            </a:extLst>
          </p:cNvPr>
          <p:cNvSpPr/>
          <p:nvPr/>
        </p:nvSpPr>
        <p:spPr>
          <a:xfrm>
            <a:off x="2548076" y="3535508"/>
            <a:ext cx="160638" cy="1729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EA2D131-4ADB-E442-B51F-23520538FF9D}"/>
              </a:ext>
            </a:extLst>
          </p:cNvPr>
          <p:cNvCxnSpPr>
            <a:cxnSpLocks/>
            <a:stCxn id="130" idx="6"/>
            <a:endCxn id="121" idx="1"/>
          </p:cNvCxnSpPr>
          <p:nvPr/>
        </p:nvCxnSpPr>
        <p:spPr>
          <a:xfrm>
            <a:off x="2708714" y="3622005"/>
            <a:ext cx="525744" cy="9742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EA7FA5AA-0E44-6744-9378-074D08516FCD}"/>
              </a:ext>
            </a:extLst>
          </p:cNvPr>
          <p:cNvSpPr/>
          <p:nvPr/>
        </p:nvSpPr>
        <p:spPr>
          <a:xfrm>
            <a:off x="2557342" y="4774963"/>
            <a:ext cx="160638" cy="1729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6DD696-4704-454B-B511-26EE94D28C1D}"/>
              </a:ext>
            </a:extLst>
          </p:cNvPr>
          <p:cNvCxnSpPr>
            <a:cxnSpLocks/>
            <a:stCxn id="132" idx="6"/>
            <a:endCxn id="122" idx="1"/>
          </p:cNvCxnSpPr>
          <p:nvPr/>
        </p:nvCxnSpPr>
        <p:spPr>
          <a:xfrm>
            <a:off x="2717980" y="4861460"/>
            <a:ext cx="513645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522FEA9-501E-6D4A-BC58-A514E69A7A56}"/>
              </a:ext>
            </a:extLst>
          </p:cNvPr>
          <p:cNvCxnSpPr>
            <a:cxnSpLocks/>
          </p:cNvCxnSpPr>
          <p:nvPr/>
        </p:nvCxnSpPr>
        <p:spPr>
          <a:xfrm>
            <a:off x="2227821" y="889437"/>
            <a:ext cx="0" cy="5723513"/>
          </a:xfrm>
          <a:prstGeom prst="straightConnector1">
            <a:avLst/>
          </a:prstGeom>
          <a:ln w="2540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EB145CD-02E9-8F4B-BE37-452C97867BDF}"/>
              </a:ext>
            </a:extLst>
          </p:cNvPr>
          <p:cNvSpPr txBox="1"/>
          <p:nvPr/>
        </p:nvSpPr>
        <p:spPr>
          <a:xfrm rot="16200000">
            <a:off x="1841497" y="338196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Time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3C2A505-945F-4C40-8288-8A34E4338B61}"/>
              </a:ext>
            </a:extLst>
          </p:cNvPr>
          <p:cNvSpPr txBox="1"/>
          <p:nvPr/>
        </p:nvSpPr>
        <p:spPr>
          <a:xfrm>
            <a:off x="5465199" y="303364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4.0.2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0BFB0E-AEC0-7848-A92B-0A833F433CE6}"/>
              </a:ext>
            </a:extLst>
          </p:cNvPr>
          <p:cNvSpPr txBox="1"/>
          <p:nvPr/>
        </p:nvSpPr>
        <p:spPr>
          <a:xfrm>
            <a:off x="5474438" y="559003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4.0.5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D816E09-7E65-2C4E-BE90-76E64D4A9BAD}"/>
              </a:ext>
            </a:extLst>
          </p:cNvPr>
          <p:cNvSpPr txBox="1"/>
          <p:nvPr/>
        </p:nvSpPr>
        <p:spPr>
          <a:xfrm>
            <a:off x="6754478" y="5135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pp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993F95C-6951-B947-B5CF-AF3D742EE0AD}"/>
              </a:ext>
            </a:extLst>
          </p:cNvPr>
          <p:cNvSpPr/>
          <p:nvPr/>
        </p:nvSpPr>
        <p:spPr>
          <a:xfrm>
            <a:off x="6793793" y="1860618"/>
            <a:ext cx="160638" cy="1729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9604361-A062-F94C-A007-CA8D1178A3E2}"/>
              </a:ext>
            </a:extLst>
          </p:cNvPr>
          <p:cNvCxnSpPr>
            <a:cxnSpLocks/>
            <a:stCxn id="117" idx="6"/>
            <a:endCxn id="2" idx="2"/>
          </p:cNvCxnSpPr>
          <p:nvPr/>
        </p:nvCxnSpPr>
        <p:spPr>
          <a:xfrm>
            <a:off x="6954431" y="1947115"/>
            <a:ext cx="1227294" cy="19795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7C4FA94-E5C1-BE44-B98B-F36D86C7C0BF}"/>
              </a:ext>
            </a:extLst>
          </p:cNvPr>
          <p:cNvSpPr/>
          <p:nvPr/>
        </p:nvSpPr>
        <p:spPr>
          <a:xfrm>
            <a:off x="8181725" y="5029012"/>
            <a:ext cx="160638" cy="1729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55A1615-36A3-D143-9512-DC2DB57B7D3F}"/>
              </a:ext>
            </a:extLst>
          </p:cNvPr>
          <p:cNvSpPr/>
          <p:nvPr/>
        </p:nvSpPr>
        <p:spPr>
          <a:xfrm>
            <a:off x="6785698" y="3380535"/>
            <a:ext cx="160638" cy="1729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D41AE37-0750-CE4D-A90F-345D127DFA74}"/>
              </a:ext>
            </a:extLst>
          </p:cNvPr>
          <p:cNvCxnSpPr>
            <a:cxnSpLocks/>
            <a:stCxn id="140" idx="6"/>
            <a:endCxn id="3" idx="2"/>
          </p:cNvCxnSpPr>
          <p:nvPr/>
        </p:nvCxnSpPr>
        <p:spPr>
          <a:xfrm>
            <a:off x="6946336" y="3467032"/>
            <a:ext cx="1235390" cy="38569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C2A1EF53-49E1-114A-ADC8-83DEEFC193F9}"/>
              </a:ext>
            </a:extLst>
          </p:cNvPr>
          <p:cNvSpPr/>
          <p:nvPr/>
        </p:nvSpPr>
        <p:spPr>
          <a:xfrm>
            <a:off x="6785698" y="4538840"/>
            <a:ext cx="160638" cy="1729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A9C318F-073B-8440-A2C0-6E9EB8C71932}"/>
              </a:ext>
            </a:extLst>
          </p:cNvPr>
          <p:cNvCxnSpPr>
            <a:cxnSpLocks/>
            <a:stCxn id="163" idx="5"/>
            <a:endCxn id="135" idx="2"/>
          </p:cNvCxnSpPr>
          <p:nvPr/>
        </p:nvCxnSpPr>
        <p:spPr>
          <a:xfrm>
            <a:off x="6922811" y="4686500"/>
            <a:ext cx="1258914" cy="4290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8A2A8CAF-E839-4644-B9B1-6B6437016D47}"/>
              </a:ext>
            </a:extLst>
          </p:cNvPr>
          <p:cNvSpPr txBox="1"/>
          <p:nvPr/>
        </p:nvSpPr>
        <p:spPr>
          <a:xfrm>
            <a:off x="6898744" y="3152001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4.0.2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F858661-7638-104C-8D4B-351356D8C4E8}"/>
              </a:ext>
            </a:extLst>
          </p:cNvPr>
          <p:cNvSpPr/>
          <p:nvPr/>
        </p:nvSpPr>
        <p:spPr>
          <a:xfrm>
            <a:off x="6785698" y="6119198"/>
            <a:ext cx="160638" cy="1729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9E0F485-E092-CB48-B3C3-BF5FD3E20B97}"/>
              </a:ext>
            </a:extLst>
          </p:cNvPr>
          <p:cNvCxnSpPr>
            <a:cxnSpLocks/>
            <a:stCxn id="196" idx="6"/>
            <a:endCxn id="4" idx="2"/>
          </p:cNvCxnSpPr>
          <p:nvPr/>
        </p:nvCxnSpPr>
        <p:spPr>
          <a:xfrm>
            <a:off x="6946336" y="6205695"/>
            <a:ext cx="1235390" cy="31827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C9B5CA3-F680-2044-92E2-9AE089FA4C35}"/>
              </a:ext>
            </a:extLst>
          </p:cNvPr>
          <p:cNvSpPr txBox="1"/>
          <p:nvPr/>
        </p:nvSpPr>
        <p:spPr>
          <a:xfrm>
            <a:off x="6898744" y="165327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4.0.0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2061427-C4B2-1D42-98C5-64261FCABC3D}"/>
              </a:ext>
            </a:extLst>
          </p:cNvPr>
          <p:cNvSpPr txBox="1"/>
          <p:nvPr/>
        </p:nvSpPr>
        <p:spPr>
          <a:xfrm>
            <a:off x="5465199" y="146117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4.0.0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9E764D5-BA2B-F84F-B495-D8449E70F336}"/>
              </a:ext>
            </a:extLst>
          </p:cNvPr>
          <p:cNvSpPr txBox="1"/>
          <p:nvPr/>
        </p:nvSpPr>
        <p:spPr>
          <a:xfrm>
            <a:off x="4326545" y="1256449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4.0.0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6B197A7-43C1-1E4A-9135-167501B13330}"/>
              </a:ext>
            </a:extLst>
          </p:cNvPr>
          <p:cNvSpPr/>
          <p:nvPr/>
        </p:nvSpPr>
        <p:spPr>
          <a:xfrm>
            <a:off x="4169503" y="5331342"/>
            <a:ext cx="160638" cy="172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D2F5F940-E3ED-314F-9E6A-51DA8DC5610B}"/>
              </a:ext>
            </a:extLst>
          </p:cNvPr>
          <p:cNvCxnSpPr>
            <a:cxnSpLocks/>
            <a:stCxn id="101" idx="4"/>
            <a:endCxn id="243" idx="0"/>
          </p:cNvCxnSpPr>
          <p:nvPr/>
        </p:nvCxnSpPr>
        <p:spPr>
          <a:xfrm>
            <a:off x="4249822" y="4915638"/>
            <a:ext cx="0" cy="41570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D16B0FB-E3D3-6C44-9F00-6CE0D1BD1AD8}"/>
              </a:ext>
            </a:extLst>
          </p:cNvPr>
          <p:cNvSpPr txBox="1"/>
          <p:nvPr/>
        </p:nvSpPr>
        <p:spPr>
          <a:xfrm>
            <a:off x="3223863" y="5269964"/>
            <a:ext cx="737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wsl</a:t>
            </a:r>
            <a:r>
              <a:rPr lang="en-GB" sz="1200" dirty="0"/>
              <a:t> 4.0.5</a:t>
            </a:r>
            <a:endParaRPr lang="en-NL" sz="1200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13904551-E57D-7E42-979C-15379710FE45}"/>
              </a:ext>
            </a:extLst>
          </p:cNvPr>
          <p:cNvSpPr/>
          <p:nvPr/>
        </p:nvSpPr>
        <p:spPr>
          <a:xfrm>
            <a:off x="2549580" y="5321966"/>
            <a:ext cx="160638" cy="1729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BBD41E28-97D2-3940-A570-823680CC39F4}"/>
              </a:ext>
            </a:extLst>
          </p:cNvPr>
          <p:cNvCxnSpPr>
            <a:cxnSpLocks/>
            <a:stCxn id="248" idx="6"/>
            <a:endCxn id="247" idx="1"/>
          </p:cNvCxnSpPr>
          <p:nvPr/>
        </p:nvCxnSpPr>
        <p:spPr>
          <a:xfrm>
            <a:off x="2710218" y="5408463"/>
            <a:ext cx="513645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ECEFDF53-95E9-9642-B37E-A6F691F45C8B}"/>
              </a:ext>
            </a:extLst>
          </p:cNvPr>
          <p:cNvCxnSpPr>
            <a:cxnSpLocks/>
            <a:stCxn id="243" idx="4"/>
          </p:cNvCxnSpPr>
          <p:nvPr/>
        </p:nvCxnSpPr>
        <p:spPr>
          <a:xfrm flipH="1">
            <a:off x="4240964" y="5504336"/>
            <a:ext cx="8858" cy="126825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6183DA2-F4FA-EF4C-BA0C-53F79741CC75}"/>
              </a:ext>
            </a:extLst>
          </p:cNvPr>
          <p:cNvSpPr txBox="1"/>
          <p:nvPr/>
        </p:nvSpPr>
        <p:spPr>
          <a:xfrm>
            <a:off x="8367552" y="4956256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4.0.3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E3485F-7C88-984A-9DDB-0AF68C0F86E7}"/>
              </a:ext>
            </a:extLst>
          </p:cNvPr>
          <p:cNvSpPr txBox="1"/>
          <p:nvPr/>
        </p:nvSpPr>
        <p:spPr>
          <a:xfrm>
            <a:off x="6898744" y="593745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4.0.5</a:t>
            </a:r>
          </a:p>
        </p:txBody>
      </p:sp>
    </p:spTree>
    <p:extLst>
      <p:ext uri="{BB962C8B-B14F-4D97-AF65-F5344CB8AC3E}">
        <p14:creationId xmlns:p14="http://schemas.microsoft.com/office/powerpoint/2010/main" val="406879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FEE3A5-E4DC-0247-A4F6-ED482523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70" y="747584"/>
            <a:ext cx="4046952" cy="53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9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5176</TotalTime>
  <Words>60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Continuous Adoption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Adoption</dc:title>
  <dc:creator>Frank Ketelaars</dc:creator>
  <cp:lastModifiedBy>Frank Ketelaars</cp:lastModifiedBy>
  <cp:revision>36</cp:revision>
  <dcterms:created xsi:type="dcterms:W3CDTF">2021-01-23T21:13:08Z</dcterms:created>
  <dcterms:modified xsi:type="dcterms:W3CDTF">2021-11-07T08:39:10Z</dcterms:modified>
</cp:coreProperties>
</file>