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5.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 id="2147483963" r:id="rId3"/>
    <p:sldMasterId id="2147484160" r:id="rId4"/>
    <p:sldMasterId id="2147484197" r:id="rId5"/>
    <p:sldMasterId id="2147484231" r:id="rId6"/>
  </p:sldMasterIdLst>
  <p:notesMasterIdLst>
    <p:notesMasterId r:id="rId8"/>
  </p:notesMasterIdLst>
  <p:sldIdLst>
    <p:sldId id="4966" r:id="rId7"/>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D85F15-D593-9A4C-8A5E-B988B0C085F2}">
          <p14:sldIdLst>
            <p14:sldId id="49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1A0E22"/>
    <a:srgbClr val="679AFA"/>
    <a:srgbClr val="022057"/>
    <a:srgbClr val="F4F4F4"/>
    <a:srgbClr val="79A5F9"/>
    <a:srgbClr val="C2D5D9"/>
    <a:srgbClr val="373737"/>
    <a:srgbClr val="044B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FCF94-8200-4E21-B222-BD6271E08A5E}" v="2" dt="2022-06-20T11:29:05.643"/>
    <p1510:client id="{4563DA60-D0A5-46E9-8E1D-ACBBE9849965}" v="2" dt="2022-09-07T16:22:56.835"/>
    <p1510:client id="{EDE16B9A-F027-40DD-A96D-B6009C5BEB0E}" v="46" dt="2022-10-03T10:28:14.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p:restoredTop sz="97704" autoAdjust="0"/>
  </p:normalViewPr>
  <p:slideViewPr>
    <p:cSldViewPr snapToGrid="0" snapToObjects="1">
      <p:cViewPr varScale="1">
        <p:scale>
          <a:sx n="171" d="100"/>
          <a:sy n="171" d="100"/>
        </p:scale>
        <p:origin x="1088" y="17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16" d="100"/>
          <a:sy n="116" d="100"/>
        </p:scale>
        <p:origin x="44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158B-7E9B-4449-8CAC-0B3D88AFEF38}"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1050C-B2CB-CD47-8A52-7B8DC8381111}" type="slidenum">
              <a:rPr lang="en-US" smtClean="0"/>
              <a:t>‹#›</a:t>
            </a:fld>
            <a:endParaRPr lang="en-US"/>
          </a:p>
        </p:txBody>
      </p:sp>
    </p:spTree>
    <p:extLst>
      <p:ext uri="{BB962C8B-B14F-4D97-AF65-F5344CB8AC3E}">
        <p14:creationId xmlns:p14="http://schemas.microsoft.com/office/powerpoint/2010/main" val="34340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177FF-FC6E-7E42-B3B3-61FF3DE2EDE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89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_1">
    <p:bg>
      <p:bgPr>
        <a:solidFill>
          <a:srgbClr val="373737"/>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D6B9D7-0120-2C41-AC0E-9A518F6B5462}"/>
              </a:ext>
            </a:extLst>
          </p:cNvPr>
          <p:cNvPicPr>
            <a:picLocks noChangeAspect="1"/>
          </p:cNvPicPr>
          <p:nvPr userDrawn="1"/>
        </p:nvPicPr>
        <p:blipFill rotWithShape="1">
          <a:blip r:embed="rId2"/>
          <a:srcRect l="17903" t="18157" r="17252" b="27122"/>
          <a:stretch/>
        </p:blipFill>
        <p:spPr>
          <a:xfrm>
            <a:off x="446" y="-3175"/>
            <a:ext cx="9143107" cy="5143500"/>
          </a:xfrm>
          <a:prstGeom prst="rect">
            <a:avLst/>
          </a:prstGeom>
        </p:spPr>
      </p:pic>
      <p:pic>
        <p:nvPicPr>
          <p:cNvPr id="8" name="Picture 7" descr="Logo&#10;&#10;Description automatically generated">
            <a:extLst>
              <a:ext uri="{FF2B5EF4-FFF2-40B4-BE49-F238E27FC236}">
                <a16:creationId xmlns:a16="http://schemas.microsoft.com/office/drawing/2014/main" id="{4298FBC9-DF34-4C43-8EEC-776FA49CD92A}"/>
              </a:ext>
            </a:extLst>
          </p:cNvPr>
          <p:cNvPicPr>
            <a:picLocks noChangeAspect="1"/>
          </p:cNvPicPr>
          <p:nvPr userDrawn="1"/>
        </p:nvPicPr>
        <p:blipFill>
          <a:blip r:embed="rId3"/>
          <a:stretch>
            <a:fillRect/>
          </a:stretch>
        </p:blipFill>
        <p:spPr>
          <a:xfrm>
            <a:off x="7112000" y="7802"/>
            <a:ext cx="2007725" cy="637068"/>
          </a:xfrm>
          <a:prstGeom prst="rect">
            <a:avLst/>
          </a:prstGeom>
        </p:spPr>
      </p:pic>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83343" y="4704588"/>
            <a:ext cx="530470" cy="210312"/>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text (two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59317"/>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6E0B281C-7DEB-DE4D-B764-339DE15B4B7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63370F5D-87C0-FC40-AB20-5D160AF8EA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779789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8"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191" name="Body Level One…"/>
          <p:cNvSpPr txBox="1">
            <a:spLocks noGrp="1"/>
          </p:cNvSpPr>
          <p:nvPr>
            <p:ph type="body" sz="half" idx="1" hasCustomPrompt="1"/>
          </p:nvPr>
        </p:nvSpPr>
        <p:spPr>
          <a:xfrm>
            <a:off x="4762535" y="164583"/>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3" y="168519"/>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7407851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pic>
        <p:nvPicPr>
          <p:cNvPr id="1200" name="aurora-cover.png" descr="aurora-cover.png"/>
          <p:cNvPicPr>
            <a:picLocks/>
          </p:cNvPicPr>
          <p:nvPr/>
        </p:nvPicPr>
        <p:blipFill>
          <a:blip r:embed="rId2"/>
          <a:stretch>
            <a:fillRect/>
          </a:stretch>
        </p:blipFill>
        <p:spPr>
          <a:xfrm rot="10800000" flipH="1">
            <a:off x="0" y="18170"/>
            <a:ext cx="9144000" cy="5143501"/>
          </a:xfrm>
          <a:prstGeom prst="rect">
            <a:avLst/>
          </a:prstGeom>
          <a:ln w="12700">
            <a:miter lim="400000"/>
          </a:ln>
        </p:spPr>
      </p:pic>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246" name="Insert section or module description here, limited to two lines"/>
          <p:cNvSpPr txBox="1">
            <a:spLocks noGrp="1"/>
          </p:cNvSpPr>
          <p:nvPr>
            <p:ph type="body" idx="13" hasCustomPrompt="1"/>
          </p:nvPr>
        </p:nvSpPr>
        <p:spPr>
          <a:xfrm>
            <a:off x="161178"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6" y="1370427"/>
            <a:ext cx="8752420" cy="221599"/>
          </a:xfrm>
          <a:prstGeom prst="rect">
            <a:avLst/>
          </a:prstGeom>
        </p:spPr>
        <p:txBody>
          <a:bodyPr/>
          <a:lstStyle>
            <a:lvl1pPr>
              <a:lnSpc>
                <a:spcPct val="90000"/>
              </a:lnSpc>
              <a:spcBef>
                <a:spcPts val="0"/>
              </a:spcBef>
              <a:tabLst/>
              <a:defRPr sz="1400"/>
            </a:lvl1p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endParaRPr lang="en-US" dirty="0"/>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2"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939074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7"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8"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a:t>IBM Cloud / August 2019 / © 2019 IBM Corporation</a:t>
            </a:r>
            <a:endParaRPr lang="en-US" dirty="0"/>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20967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3"/>
            <a:ext cx="9144000" cy="2576513"/>
          </a:xfrm>
        </p:spPr>
        <p:txBody>
          <a:bodyPr/>
          <a:lstStyle/>
          <a:p>
            <a:r>
              <a:rPr lang="en-US"/>
              <a:t>Click icon to add picture</a:t>
            </a:r>
            <a:endParaRPr lang="en-US" dirty="0"/>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7"/>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2" name="Title 1"/>
          <p:cNvSpPr>
            <a:spLocks noGrp="1"/>
          </p:cNvSpPr>
          <p:nvPr>
            <p:ph type="title"/>
          </p:nvPr>
        </p:nvSpPr>
        <p:spPr>
          <a:xfrm>
            <a:off x="0" y="2"/>
            <a:ext cx="9144000" cy="2569463"/>
          </a:xfrm>
          <a:noFill/>
        </p:spPr>
        <p:txBody>
          <a:bodyPr lIns="164580" tIns="146294" rIns="228582" bIns="228582"/>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1635307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5" y="1235447"/>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endParaRPr lang="en-US" dirty="0"/>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4" y="167770"/>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2"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875326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466" name="Body Level One…"/>
          <p:cNvSpPr txBox="1">
            <a:spLocks noGrp="1"/>
          </p:cNvSpPr>
          <p:nvPr>
            <p:ph type="body" sz="half" idx="14"/>
          </p:nvPr>
        </p:nvSpPr>
        <p:spPr>
          <a:xfrm>
            <a:off x="195201" y="1359665"/>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3" y="167770"/>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endParaRPr lang="en-US" dirty="0"/>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19686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5"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0053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51"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2"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576437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3"/>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4" y="168831"/>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252696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23647"/>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1079"/>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19BED385-6ADC-0C4F-BC66-C2C204F9244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B69C0BD7-365B-8244-88E5-957A5CE8A67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 Light Background">
    <p:bg>
      <p:bgPr>
        <a:solidFill>
          <a:srgbClr val="F2F3F8"/>
        </a:solidFill>
        <a:effectLst/>
      </p:bgPr>
    </p:bg>
    <p:spTree>
      <p:nvGrpSpPr>
        <p:cNvPr id="1" name=""/>
        <p:cNvGrpSpPr/>
        <p:nvPr/>
      </p:nvGrpSpPr>
      <p:grpSpPr>
        <a:xfrm>
          <a:off x="0" y="0"/>
          <a:ext cx="0" cy="0"/>
          <a:chOff x="0" y="0"/>
          <a:chExt cx="0" cy="0"/>
        </a:xfrm>
      </p:grpSpPr>
      <p:pic>
        <p:nvPicPr>
          <p:cNvPr id="1588" name="Picture 9" descr="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sp>
        <p:nvSpPr>
          <p:cNvPr id="2" name="Title 1">
            <a:extLst>
              <a:ext uri="{FF2B5EF4-FFF2-40B4-BE49-F238E27FC236}">
                <a16:creationId xmlns:a16="http://schemas.microsoft.com/office/drawing/2014/main" id="{3C3E1F27-C40A-174F-A5E9-A43A2BB08C10}"/>
              </a:ext>
            </a:extLst>
          </p:cNvPr>
          <p:cNvSpPr>
            <a:spLocks noGrp="1"/>
          </p:cNvSpPr>
          <p:nvPr>
            <p:ph type="title" hasCustomPrompt="1"/>
          </p:nvPr>
        </p:nvSpPr>
        <p:spPr>
          <a:xfrm>
            <a:off x="178784" y="168831"/>
            <a:ext cx="4196367" cy="4189291"/>
          </a:xfrm>
        </p:spPr>
        <p:txBody>
          <a:bodyPr/>
          <a:lstStyle>
            <a:lvl1pPr>
              <a:defRPr>
                <a:solidFill>
                  <a:schemeClr val="tx1"/>
                </a:solidFill>
                <a:latin typeface="+mn-lt"/>
              </a:defRPr>
            </a:lvl1pPr>
          </a:lstStyle>
          <a:p>
            <a:r>
              <a:rPr lang="en-US" dirty="0"/>
              <a:t>Questions?</a:t>
            </a:r>
          </a:p>
        </p:txBody>
      </p:sp>
      <p:pic>
        <p:nvPicPr>
          <p:cNvPr id="7" name="Picture 6">
            <a:extLst>
              <a:ext uri="{FF2B5EF4-FFF2-40B4-BE49-F238E27FC236}">
                <a16:creationId xmlns:a16="http://schemas.microsoft.com/office/drawing/2014/main" id="{F21EEE6F-8C20-B540-B823-554279DD656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grpSp>
        <p:nvGrpSpPr>
          <p:cNvPr id="8" name="Group 7">
            <a:extLst>
              <a:ext uri="{FF2B5EF4-FFF2-40B4-BE49-F238E27FC236}">
                <a16:creationId xmlns:a16="http://schemas.microsoft.com/office/drawing/2014/main" id="{209A237E-2553-8D43-A510-261280E39F28}"/>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5EA30BFA-0E1B-9945-991C-8E150A81F216}"/>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2F2C4AE7-18C1-974B-BBCF-70DBAED19BA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6A0E7C6C-FB79-0449-BF25-E4E854A2014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3C0258C-B52B-1C4B-83E7-51EE829DD69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18ACBE0-D230-9241-9AE6-31CD46B7546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27398E-4F15-2948-A8E9-BA90D1637CB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2520DA2-D0CC-9841-9634-87A83739C2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7E64CB0-A3B3-7148-9C0D-83159BF0CBC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19620-C9B8-844F-8B2E-0CBE0A1CCE0A}"/>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1D5360E-885F-BB4E-974B-574F5F4CD15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0F9E21E-3B57-5A4B-B030-9E9A15F6E93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FFBA8E9-6BDC-8A43-AA71-4AA84C16C56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C3E0A61-3ADE-144C-8EE7-F467C4DCADC5}"/>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7D468668-C45B-BA46-8832-4F0BA46099F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8457485-6F72-7742-861C-C74DF3D5B3E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36FD8A4-300D-F945-A671-E2A7644A650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208A5EE-E905-DD4B-876E-C9E19423F6D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40982F3-89F6-CF4B-83B9-F457902130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E51B42D-A4F2-6F4F-BFC3-E0E15DEC6F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F4A65B8-B19C-7A46-87FA-BDAFD163A1D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D2DF002-A7E3-164C-B4AA-259CEA06B84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2EB1141-E214-3F47-B876-3D560435B63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28E9766-B510-4040-BF1B-50A910DFF9F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EF66863-2E12-F847-AB6B-D3CBBEB42E53}"/>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068F1BFD-17B4-4749-8103-DEDF6EEAE251}"/>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4E5F3412-6770-5A47-9262-F3023EF0389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E2BA4F8-7A29-254F-8876-7D82A6516F3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6E7F812-C527-0E4B-A4DE-E748D4F592C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55A7E62-B040-E24F-A96D-363F6B310988}"/>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002372B-2952-D94B-990E-B9E8AEE671ED}"/>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5D6418E-C022-D14F-AC49-D31C39878DA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3D744E-688E-E94A-9B89-B557C9EB47F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A1AED25-5F87-9945-9095-9F4351C2ABD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E2A519E-5361-5340-8817-349E2A32D02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852CC9C-C565-8C47-B7D6-6D10306351BD}"/>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55331D3E-06CB-9949-ADF0-0A0745ACCC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48F766-47D3-2046-A85F-DD0AC31D825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3FCFCBD-C840-8740-8FF9-9672BF8A56A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6E45AB-8786-E043-80AC-3EDE4859C94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4BEC5D-867D-3448-87C8-B4851C6BC0A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41E40F8-89D6-9C43-A5FB-204751F2B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EF5FE2F-E05B-F74B-8D04-400493507D2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D7094DB-E3EE-ED46-A165-2BA078CF546A}"/>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BD2D2F0-F083-8946-A3BB-E5E8C7742CFB}"/>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3978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9"/>
            <a:ext cx="4114800" cy="15260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4" y="167770"/>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2"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5" y="1358901"/>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4222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hank you - Light Bkgd - mandatory slide">
    <p:bg>
      <p:bgPr>
        <a:solidFill>
          <a:srgbClr val="F2F3F8"/>
        </a:solidFill>
        <a:effectLst/>
      </p:bgPr>
    </p:bg>
    <p:spTree>
      <p:nvGrpSpPr>
        <p:cNvPr id="1" name=""/>
        <p:cNvGrpSpPr/>
        <p:nvPr/>
      </p:nvGrpSpPr>
      <p:grpSpPr>
        <a:xfrm>
          <a:off x="0" y="0"/>
          <a:ext cx="0" cy="0"/>
          <a:chOff x="0" y="0"/>
          <a:chExt cx="0" cy="0"/>
        </a:xfrm>
      </p:grpSpPr>
      <p:sp>
        <p:nvSpPr>
          <p:cNvPr id="1609" name="Text Placeholder 4"/>
          <p:cNvSpPr txBox="1"/>
          <p:nvPr/>
        </p:nvSpPr>
        <p:spPr>
          <a:xfrm>
            <a:off x="4772025" y="1371601"/>
            <a:ext cx="4114800" cy="29860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E04C0FD4-C72B-9D4D-9A99-1AA6B025B116}"/>
              </a:ext>
            </a:extLst>
          </p:cNvPr>
          <p:cNvSpPr>
            <a:spLocks noGrp="1"/>
          </p:cNvSpPr>
          <p:nvPr>
            <p:ph type="title" hasCustomPrompt="1"/>
          </p:nvPr>
        </p:nvSpPr>
        <p:spPr>
          <a:xfrm>
            <a:off x="176914" y="167770"/>
            <a:ext cx="4184047" cy="628097"/>
          </a:xfrm>
        </p:spPr>
        <p:txBody>
          <a:bodyPr/>
          <a:lstStyle>
            <a:lvl1pPr>
              <a:defRPr>
                <a:solidFill>
                  <a:schemeClr val="tx1"/>
                </a:solidFill>
                <a:latin typeface="+mn-lt"/>
              </a:defRPr>
            </a:lvl1pPr>
          </a:lstStyle>
          <a:p>
            <a:r>
              <a:rPr lang="en-US" dirty="0"/>
              <a:t>Thank you</a:t>
            </a:r>
          </a:p>
        </p:txBody>
      </p:sp>
      <p:grpSp>
        <p:nvGrpSpPr>
          <p:cNvPr id="10" name="Group 9">
            <a:extLst>
              <a:ext uri="{FF2B5EF4-FFF2-40B4-BE49-F238E27FC236}">
                <a16:creationId xmlns:a16="http://schemas.microsoft.com/office/drawing/2014/main" id="{C773E811-88C2-B44A-866E-7ADDDA49E9BC}"/>
              </a:ext>
            </a:extLst>
          </p:cNvPr>
          <p:cNvGrpSpPr/>
          <p:nvPr userDrawn="1"/>
        </p:nvGrpSpPr>
        <p:grpSpPr>
          <a:xfrm>
            <a:off x="-211342" y="-216036"/>
            <a:ext cx="9579553" cy="5572152"/>
            <a:chOff x="-211344" y="-216036"/>
            <a:chExt cx="9579553" cy="5572152"/>
          </a:xfrm>
        </p:grpSpPr>
        <p:grpSp>
          <p:nvGrpSpPr>
            <p:cNvPr id="11" name="Group 10">
              <a:extLst>
                <a:ext uri="{FF2B5EF4-FFF2-40B4-BE49-F238E27FC236}">
                  <a16:creationId xmlns:a16="http://schemas.microsoft.com/office/drawing/2014/main" id="{FC5CFA3D-609D-7A4A-85AA-60D3E24AF2A1}"/>
                </a:ext>
              </a:extLst>
            </p:cNvPr>
            <p:cNvGrpSpPr/>
            <p:nvPr userDrawn="1"/>
          </p:nvGrpSpPr>
          <p:grpSpPr>
            <a:xfrm>
              <a:off x="204788" y="-216036"/>
              <a:ext cx="8742222" cy="182880"/>
              <a:chOff x="204788" y="-201168"/>
              <a:chExt cx="8742222" cy="182880"/>
            </a:xfrm>
          </p:grpSpPr>
          <p:cxnSp>
            <p:nvCxnSpPr>
              <p:cNvPr id="44" name="Straight Connector 43">
                <a:extLst>
                  <a:ext uri="{FF2B5EF4-FFF2-40B4-BE49-F238E27FC236}">
                    <a16:creationId xmlns:a16="http://schemas.microsoft.com/office/drawing/2014/main" id="{0CF9FBF9-4AB9-B742-BEEB-993092E4B82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997969E-C264-E449-A337-AB17C5B798BF}"/>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741FA9C-6F75-9F43-85FA-B40D9306426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2721F3A-59A9-0742-8B31-15DA62330516}"/>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0C8D32A-0456-6A46-A28A-3E34E151675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C3A449B-C204-0841-A765-5653D1065C0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40C3C1F-E529-8340-83C3-3B1B67007B0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4C810D7-5856-E64A-9A44-8600A21D86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FE6F6EF-8FE1-2D4E-8B14-50D78CAFAC0F}"/>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8801EAE-AF98-E848-92DE-991E81DB13A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6E00F21-BE6B-3B46-819A-E3CA53E526D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160B9B9D-01EA-984C-B151-14696ECCA732}"/>
                </a:ext>
              </a:extLst>
            </p:cNvPr>
            <p:cNvGrpSpPr/>
            <p:nvPr userDrawn="1"/>
          </p:nvGrpSpPr>
          <p:grpSpPr>
            <a:xfrm>
              <a:off x="204788" y="5173236"/>
              <a:ext cx="8742222" cy="182880"/>
              <a:chOff x="204788" y="-201168"/>
              <a:chExt cx="8742222" cy="182880"/>
            </a:xfrm>
          </p:grpSpPr>
          <p:cxnSp>
            <p:nvCxnSpPr>
              <p:cNvPr id="33" name="Straight Connector 32">
                <a:extLst>
                  <a:ext uri="{FF2B5EF4-FFF2-40B4-BE49-F238E27FC236}">
                    <a16:creationId xmlns:a16="http://schemas.microsoft.com/office/drawing/2014/main" id="{D51EF14E-36B3-564F-9BD5-9206D4331F6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7DF22DD-435D-DD47-BA40-51827C99749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12A454C-056C-554C-94DD-4FA84F0782B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87E7F4B-2793-9341-BBA4-CFAA59FDB37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6C3A899-7EE9-FF43-9D61-C2152CBF7F3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15DB4D-492F-EF4D-A043-5AD393F77A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B85BB6E-4084-2A46-AD41-C26B152D4F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74E22F-1A81-1C43-B84B-47E5E6315306}"/>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EB00B11-9571-5341-9B24-0E528E9AD5D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E2FBD71-8662-494F-BDCC-AE83355EB40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A8C08A4-074E-BE41-9B4E-3D8541D1E82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A82353B1-AB02-1541-A016-8029689C07F1}"/>
                </a:ext>
              </a:extLst>
            </p:cNvPr>
            <p:cNvGrpSpPr/>
            <p:nvPr userDrawn="1"/>
          </p:nvGrpSpPr>
          <p:grpSpPr>
            <a:xfrm>
              <a:off x="-211344" y="203195"/>
              <a:ext cx="182881" cy="4740007"/>
              <a:chOff x="-211344" y="203195"/>
              <a:chExt cx="182881" cy="4740007"/>
            </a:xfrm>
          </p:grpSpPr>
          <p:cxnSp>
            <p:nvCxnSpPr>
              <p:cNvPr id="24" name="Straight Connector 23">
                <a:extLst>
                  <a:ext uri="{FF2B5EF4-FFF2-40B4-BE49-F238E27FC236}">
                    <a16:creationId xmlns:a16="http://schemas.microsoft.com/office/drawing/2014/main" id="{2F9541E3-8285-9747-A034-146D51839D9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9F21CD0-3B37-D74D-A2B4-61AF559FAA03}"/>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2858D57-CF6D-BE49-8A2B-F7D3CAA4EA7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C1EF688-3EEC-1B44-8589-A0B62BB35E5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1D5BE3-579B-4743-9D55-1FDA5B2E55F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0252EA5-0EFB-6C46-8462-C19C9539379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44F26B8-4051-0C42-A895-4F0BF0CC727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858556-B922-0F44-944C-409E422BD22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7714991-6914-6E4C-8388-8E4EE326F0A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514DEAC7-9DA6-A048-B3AC-455EE01B757B}"/>
                </a:ext>
              </a:extLst>
            </p:cNvPr>
            <p:cNvGrpSpPr/>
            <p:nvPr userDrawn="1"/>
          </p:nvGrpSpPr>
          <p:grpSpPr>
            <a:xfrm>
              <a:off x="9185328" y="203195"/>
              <a:ext cx="182881" cy="4740007"/>
              <a:chOff x="-211344" y="203195"/>
              <a:chExt cx="182881" cy="4740007"/>
            </a:xfrm>
          </p:grpSpPr>
          <p:cxnSp>
            <p:nvCxnSpPr>
              <p:cNvPr id="15" name="Straight Connector 14">
                <a:extLst>
                  <a:ext uri="{FF2B5EF4-FFF2-40B4-BE49-F238E27FC236}">
                    <a16:creationId xmlns:a16="http://schemas.microsoft.com/office/drawing/2014/main" id="{E7364AE9-483B-E04F-BE48-A273B1DC1C75}"/>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72FFDD-E153-6C4B-B3E9-397452CDB132}"/>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0BC202A-E54A-9E4A-A51D-14EC8935323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45DAD42-05D7-3443-8F6D-1B882592A5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7C411F6-E6E4-1F49-A0B4-61840B4E760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71D3670-74AE-E442-897A-0B97A7CE64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3A34B90-2148-9C41-A883-765E48FEF89F}"/>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2717F9-211B-744F-8710-AF569E9B745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C7B3ED-6307-D946-A9EE-984881F44F5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5" name="Picture 9" descr="Picture 9">
            <a:extLst>
              <a:ext uri="{FF2B5EF4-FFF2-40B4-BE49-F238E27FC236}">
                <a16:creationId xmlns:a16="http://schemas.microsoft.com/office/drawing/2014/main" id="{82125C90-E5A9-0E42-9C9A-0EAFA48654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pic>
        <p:nvPicPr>
          <p:cNvPr id="56" name="Picture 55">
            <a:extLst>
              <a:ext uri="{FF2B5EF4-FFF2-40B4-BE49-F238E27FC236}">
                <a16:creationId xmlns:a16="http://schemas.microsoft.com/office/drawing/2014/main" id="{7FB9FF5F-B1D7-8944-82BB-4A7A3AEAFA9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sp>
        <p:nvSpPr>
          <p:cNvPr id="4" name="Text Placeholder 3">
            <a:extLst>
              <a:ext uri="{FF2B5EF4-FFF2-40B4-BE49-F238E27FC236}">
                <a16:creationId xmlns:a16="http://schemas.microsoft.com/office/drawing/2014/main" id="{83152F74-DBF3-9E4F-BD79-E54FBA8FF23C}"/>
              </a:ext>
            </a:extLst>
          </p:cNvPr>
          <p:cNvSpPr>
            <a:spLocks noGrp="1"/>
          </p:cNvSpPr>
          <p:nvPr>
            <p:ph type="body" sz="quarter" idx="10"/>
          </p:nvPr>
        </p:nvSpPr>
        <p:spPr>
          <a:xfrm>
            <a:off x="195263" y="1355727"/>
            <a:ext cx="4184043" cy="300196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6264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IBM sign-off">
    <p:bg>
      <p:bgPr>
        <a:solidFill>
          <a:srgbClr val="F2F3F8"/>
        </a:solidFill>
        <a:effectLst/>
      </p:bgPr>
    </p:bg>
    <p:spTree>
      <p:nvGrpSpPr>
        <p:cNvPr id="1" name=""/>
        <p:cNvGrpSpPr/>
        <p:nvPr/>
      </p:nvGrpSpPr>
      <p:grpSpPr>
        <a:xfrm>
          <a:off x="0" y="0"/>
          <a:ext cx="0" cy="0"/>
          <a:chOff x="0" y="0"/>
          <a:chExt cx="0" cy="0"/>
        </a:xfrm>
      </p:grpSpPr>
      <p:pic>
        <p:nvPicPr>
          <p:cNvPr id="1621"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622" name="Picture 5" descr="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5954" y="2315617"/>
            <a:ext cx="1292096" cy="512270"/>
          </a:xfrm>
          <a:prstGeom prst="rect">
            <a:avLst/>
          </a:prstGeom>
          <a:ln w="12700">
            <a:miter lim="400000"/>
          </a:ln>
        </p:spPr>
      </p:pic>
      <p:grpSp>
        <p:nvGrpSpPr>
          <p:cNvPr id="7" name="Group 6">
            <a:extLst>
              <a:ext uri="{FF2B5EF4-FFF2-40B4-BE49-F238E27FC236}">
                <a16:creationId xmlns:a16="http://schemas.microsoft.com/office/drawing/2014/main" id="{FE06D863-609C-234D-92B9-39509E31AA23}"/>
              </a:ext>
            </a:extLst>
          </p:cNvPr>
          <p:cNvGrpSpPr/>
          <p:nvPr userDrawn="1"/>
        </p:nvGrpSpPr>
        <p:grpSpPr>
          <a:xfrm>
            <a:off x="-211342" y="-216036"/>
            <a:ext cx="9579553" cy="5572152"/>
            <a:chOff x="-211344" y="-216036"/>
            <a:chExt cx="9579553" cy="5572152"/>
          </a:xfrm>
        </p:grpSpPr>
        <p:grpSp>
          <p:nvGrpSpPr>
            <p:cNvPr id="8" name="Group 7">
              <a:extLst>
                <a:ext uri="{FF2B5EF4-FFF2-40B4-BE49-F238E27FC236}">
                  <a16:creationId xmlns:a16="http://schemas.microsoft.com/office/drawing/2014/main" id="{D045F333-B471-2E4C-8956-438F55177C1F}"/>
                </a:ext>
              </a:extLst>
            </p:cNvPr>
            <p:cNvGrpSpPr/>
            <p:nvPr userDrawn="1"/>
          </p:nvGrpSpPr>
          <p:grpSpPr>
            <a:xfrm>
              <a:off x="204788" y="-216036"/>
              <a:ext cx="8742222" cy="182880"/>
              <a:chOff x="204788" y="-201168"/>
              <a:chExt cx="8742222" cy="182880"/>
            </a:xfrm>
          </p:grpSpPr>
          <p:cxnSp>
            <p:nvCxnSpPr>
              <p:cNvPr id="41" name="Straight Connector 40">
                <a:extLst>
                  <a:ext uri="{FF2B5EF4-FFF2-40B4-BE49-F238E27FC236}">
                    <a16:creationId xmlns:a16="http://schemas.microsoft.com/office/drawing/2014/main" id="{2108D64D-226F-044D-956E-9EA13BCAB10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0392605-F422-4B45-9D56-4F39AF442AF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5906A91-94F6-CF41-8F28-24B22670790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AA4ADCA-98B5-0A4F-A7B7-CC5072CC685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BDEAC0E-F680-4449-985C-DB95D24543F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356AE4A-07E1-8640-BE44-CE69FCB303B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C2D1FFE-54E3-4D47-8F8D-BC0918D8B3C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EB3E10-A636-7145-9D92-E4114EE56DD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98B25A3-B6CE-2B4A-A860-85DA013D094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A5916D4-9784-5544-9B3C-023D32155C5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9DE7932-2B30-9940-BEEA-2AB65675595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CEC96994-86E5-DB48-A2BF-7EE2B2B9802E}"/>
                </a:ext>
              </a:extLst>
            </p:cNvPr>
            <p:cNvGrpSpPr/>
            <p:nvPr userDrawn="1"/>
          </p:nvGrpSpPr>
          <p:grpSpPr>
            <a:xfrm>
              <a:off x="204788" y="5173236"/>
              <a:ext cx="8742222" cy="182880"/>
              <a:chOff x="204788" y="-201168"/>
              <a:chExt cx="8742222" cy="182880"/>
            </a:xfrm>
          </p:grpSpPr>
          <p:cxnSp>
            <p:nvCxnSpPr>
              <p:cNvPr id="30" name="Straight Connector 29">
                <a:extLst>
                  <a:ext uri="{FF2B5EF4-FFF2-40B4-BE49-F238E27FC236}">
                    <a16:creationId xmlns:a16="http://schemas.microsoft.com/office/drawing/2014/main" id="{718F2740-71C0-1A46-9C25-68CC9ABD58D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816854D-63E9-4548-9282-994B494B77E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37236AB-6587-6541-A26F-BEDAA7082C2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D94CF-A28E-AC43-9512-E78FC0294F78}"/>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0101D05-59DC-9348-A7E7-0E3E666C88C6}"/>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773A99-4CC5-EE42-960B-837BE3130A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587AD93-EF0B-0043-82FD-C1B63933B9F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D7FEFB6-257D-6349-88FF-6A2DC6E3808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833654B-8423-A646-A6F0-485AD2FF404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CDAA4BC-DD17-E640-BF92-E40E91575B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0E3725-D73A-AB4A-B15D-52CBE439B5B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1CC558FF-E3A6-FB46-A248-69960F5C912D}"/>
                </a:ext>
              </a:extLst>
            </p:cNvPr>
            <p:cNvGrpSpPr/>
            <p:nvPr userDrawn="1"/>
          </p:nvGrpSpPr>
          <p:grpSpPr>
            <a:xfrm>
              <a:off x="-211344" y="203195"/>
              <a:ext cx="182881" cy="4740007"/>
              <a:chOff x="-211344" y="203195"/>
              <a:chExt cx="182881" cy="4740007"/>
            </a:xfrm>
          </p:grpSpPr>
          <p:cxnSp>
            <p:nvCxnSpPr>
              <p:cNvPr id="21" name="Straight Connector 20">
                <a:extLst>
                  <a:ext uri="{FF2B5EF4-FFF2-40B4-BE49-F238E27FC236}">
                    <a16:creationId xmlns:a16="http://schemas.microsoft.com/office/drawing/2014/main" id="{7E616BBE-31CF-4345-A2B6-CE5D0A48DAE8}"/>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C87C166-8DC5-F945-8E3C-01E30D29C3D5}"/>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B288DA9-8FC8-5A43-B12B-5D394F3CEEB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71D595-524D-704F-8E6F-94B27D4601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B6D0778-C58D-7A45-B98C-14B7B2DBC1E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3852A91-F977-2746-BD35-311E1F9CD66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DCCA2E-B0A6-8D43-AD80-BD40E33D07B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41A5BB2-842A-E24A-B04C-84955467114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0D2402D-495D-304D-A1C1-BD1625D15AE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83432379-1E1F-0F40-B7AA-142AC10C2BF6}"/>
                </a:ext>
              </a:extLst>
            </p:cNvPr>
            <p:cNvGrpSpPr/>
            <p:nvPr userDrawn="1"/>
          </p:nvGrpSpPr>
          <p:grpSpPr>
            <a:xfrm>
              <a:off x="9185328" y="203195"/>
              <a:ext cx="182881" cy="4740007"/>
              <a:chOff x="-211344" y="203195"/>
              <a:chExt cx="182881" cy="4740007"/>
            </a:xfrm>
          </p:grpSpPr>
          <p:cxnSp>
            <p:nvCxnSpPr>
              <p:cNvPr id="12" name="Straight Connector 11">
                <a:extLst>
                  <a:ext uri="{FF2B5EF4-FFF2-40B4-BE49-F238E27FC236}">
                    <a16:creationId xmlns:a16="http://schemas.microsoft.com/office/drawing/2014/main" id="{E568A0C2-3A40-EB46-B80E-58900612C75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A8DC86-888E-0040-B437-FFF099470C3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E4D844-C57F-E64B-88D9-39F86E6CC99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354D7F8-B351-3C47-9AA1-D443E527A81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2947421-D0DE-E744-AF6D-7212B5BE4C0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26FB10D-88AB-2043-9781-E335D0787C6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71560-6210-9A46-A70E-BF64DF419ED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E6BCE87-748F-5547-A09C-772C5C55C5A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F81D094-05BC-6A4E-A8F3-C1B1A7D88EF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597689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August 2019 / © 2019 IBM Corporation</a:t>
            </a:r>
          </a:p>
        </p:txBody>
      </p:sp>
    </p:spTree>
    <p:extLst>
      <p:ext uri="{BB962C8B-B14F-4D97-AF65-F5344CB8AC3E}">
        <p14:creationId xmlns:p14="http://schemas.microsoft.com/office/powerpoint/2010/main" val="34375862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August 2019 / © 2019 IBM Corporation</a:t>
            </a:r>
            <a:endParaRPr lang="en-US" dirty="0"/>
          </a:p>
        </p:txBody>
      </p:sp>
      <p:sp>
        <p:nvSpPr>
          <p:cNvPr id="12" name="Text Placeholder 11"/>
          <p:cNvSpPr>
            <a:spLocks noGrp="1"/>
          </p:cNvSpPr>
          <p:nvPr>
            <p:ph type="body" sz="quarter" idx="13"/>
          </p:nvPr>
        </p:nvSpPr>
        <p:spPr>
          <a:xfrm>
            <a:off x="228600" y="201171"/>
            <a:ext cx="4114800" cy="300037"/>
          </a:xfrm>
        </p:spPr>
        <p:txBody>
          <a:bodyPr/>
          <a:lstStyle>
            <a:lvl1pPr>
              <a:defRPr sz="1099"/>
            </a:lvl1pPr>
          </a:lstStyle>
          <a:p>
            <a:pPr lvl="0"/>
            <a:r>
              <a:rPr lang="en-US"/>
              <a:t>Click to edit Master text styles</a:t>
            </a:r>
          </a:p>
        </p:txBody>
      </p:sp>
      <p:sp>
        <p:nvSpPr>
          <p:cNvPr id="7" name="Text Placeholder 6"/>
          <p:cNvSpPr>
            <a:spLocks noGrp="1"/>
          </p:cNvSpPr>
          <p:nvPr>
            <p:ph type="body" sz="quarter" idx="14"/>
          </p:nvPr>
        </p:nvSpPr>
        <p:spPr>
          <a:xfrm>
            <a:off x="228600" y="1097283"/>
            <a:ext cx="4114800" cy="358584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08307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10313" y="137672"/>
            <a:ext cx="4142234" cy="4294633"/>
          </a:xfrm>
          <a:prstGeom prst="rect">
            <a:avLst/>
          </a:prstGeom>
        </p:spPr>
        <p:txBody>
          <a:bodyPr>
            <a:normAutofit/>
          </a:body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736527776"/>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420593" tIns="411450" rIns="420593" bIns="420593"/>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34" tIns="91434" rIns="91434" bIns="91434"/>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August 2019 / © 2019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64745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63200-4BBD-3644-B110-DB45BB9985E0}"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DA56-2114-C74D-9F02-53E12DCABC89}" type="slidenum">
              <a:rPr lang="en-US" smtClean="0"/>
              <a:t>‹#›</a:t>
            </a:fld>
            <a:endParaRPr lang="en-US"/>
          </a:p>
        </p:txBody>
      </p:sp>
    </p:spTree>
    <p:extLst>
      <p:ext uri="{BB962C8B-B14F-4D97-AF65-F5344CB8AC3E}">
        <p14:creationId xmlns:p14="http://schemas.microsoft.com/office/powerpoint/2010/main" val="20125164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8599" y="4546184"/>
            <a:ext cx="401856" cy="356017"/>
          </a:xfrm>
          <a:prstGeom prst="rect">
            <a:avLst/>
          </a:prstGeom>
        </p:spPr>
      </p:pic>
    </p:spTree>
    <p:extLst>
      <p:ext uri="{BB962C8B-B14F-4D97-AF65-F5344CB8AC3E}">
        <p14:creationId xmlns:p14="http://schemas.microsoft.com/office/powerpoint/2010/main" val="402373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four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48B3D22A-23C8-8548-93C6-BBBC342AF000}"/>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1" name="Slide Number Placeholder">
            <a:extLst>
              <a:ext uri="{FF2B5EF4-FFF2-40B4-BE49-F238E27FC236}">
                <a16:creationId xmlns:a16="http://schemas.microsoft.com/office/drawing/2014/main" id="{17762BBE-C5DC-BD4D-895A-92D9EC24595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374720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560709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627299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370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598"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051660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51196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59169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78822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118985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680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9" name="Footer Placeholder">
            <a:extLst>
              <a:ext uri="{FF2B5EF4-FFF2-40B4-BE49-F238E27FC236}">
                <a16:creationId xmlns:a16="http://schemas.microsoft.com/office/drawing/2014/main" id="{6660CA53-7CFA-4C4E-88B8-2A940B5C2B6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8F8E5EA2-7385-A546-8F2E-F86382D392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82439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80948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0908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89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92324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231933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545727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2570164"/>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73820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799"/>
            </a:lvl1pPr>
          </a:lstStyle>
          <a:p>
            <a:r>
              <a:rPr lang="en-US"/>
              <a:t>Click to edit Master title style</a:t>
            </a:r>
            <a:endParaRPr lang="en-US" dirty="0"/>
          </a:p>
        </p:txBody>
      </p:sp>
      <p:sp>
        <p:nvSpPr>
          <p:cNvPr id="7" name="Content Placeholder 1"/>
          <p:cNvSpPr>
            <a:spLocks noGrp="1"/>
          </p:cNvSpPr>
          <p:nvPr>
            <p:ph sz="quarter" idx="20"/>
          </p:nvPr>
        </p:nvSpPr>
        <p:spPr>
          <a:xfrm>
            <a:off x="0" y="2570164"/>
            <a:ext cx="2286000" cy="2573337"/>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2286001" y="2570164"/>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56751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85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narrow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DAC970C1-ED6D-4B44-961F-07156650F1D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4DB8D89B-41F7-4E42-8330-277F3C7E0BD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2"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7" y="201614"/>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1165993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010582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80687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348692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99131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67251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896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108158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63641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4"/>
            <a:ext cx="4123944" cy="1309877"/>
          </a:xfrm>
        </p:spPr>
        <p:txBody>
          <a:bodyPr/>
          <a:lstStyle>
            <a:lvl1pPr>
              <a:spcBef>
                <a:spcPts val="0"/>
              </a:spcBef>
              <a:defRPr sz="1000"/>
            </a:lvl1pPr>
            <a:lvl2pPr marL="0" indent="0">
              <a:spcBef>
                <a:spcPts val="0"/>
              </a:spcBef>
              <a:buNone/>
              <a:defRPr/>
            </a:lvl2pPr>
            <a:lvl3pPr marL="201565" indent="0">
              <a:buNone/>
              <a:defRPr/>
            </a:lvl3pPr>
            <a:lvl4pPr marL="434873" indent="0">
              <a:buNone/>
              <a:defRPr/>
            </a:lvl4pPr>
            <a:lvl5pPr marL="631675"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9" y="3205698"/>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256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split background)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4142164" cy="4294632"/>
          </a:xfrm>
        </p:spPr>
        <p:txBody>
          <a:bodyPr/>
          <a:lstStyle>
            <a:lvl1pPr>
              <a:defRPr>
                <a:latin typeface="IBM Plex Sans" panose="020B0503050203000203" pitchFamily="34" charset="0"/>
              </a:defRPr>
            </a:lvl1pPr>
          </a:lstStyle>
          <a:p>
            <a:r>
              <a:rPr lang="en-US" dirty="0"/>
              <a:t>Click to edit Master title style</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3673"/>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a:extLst>
              <a:ext uri="{FF2B5EF4-FFF2-40B4-BE49-F238E27FC236}">
                <a16:creationId xmlns:a16="http://schemas.microsoft.com/office/drawing/2014/main" id="{144EF5B0-13C5-5A43-BA9A-60CB18EE3B0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890BC349-7681-3642-973F-CBB6572D29D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1"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Think 2020 / Analyst Preview / May 4, 2020 / © 2020 IBM Corporation</a:t>
            </a:r>
          </a:p>
        </p:txBody>
      </p:sp>
      <p:sp>
        <p:nvSpPr>
          <p:cNvPr id="12" name="Text Placeholder 11"/>
          <p:cNvSpPr>
            <a:spLocks noGrp="1"/>
          </p:cNvSpPr>
          <p:nvPr>
            <p:ph type="body" sz="quarter" idx="13"/>
          </p:nvPr>
        </p:nvSpPr>
        <p:spPr>
          <a:xfrm>
            <a:off x="228601" y="201173"/>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1" y="1097285"/>
            <a:ext cx="4114800" cy="3585845"/>
          </a:xfrm>
        </p:spPr>
        <p:txBody>
          <a:bodyPr/>
          <a:lstStyle>
            <a:lvl1pPr>
              <a:defRPr sz="1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73184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8" y="2315622"/>
            <a:ext cx="1292094" cy="512269"/>
          </a:xfrm>
          <a:prstGeom prst="rect">
            <a:avLst/>
          </a:prstGeom>
        </p:spPr>
      </p:pic>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375232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1_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582" tIns="192011" rIns="228582" bIns="228582"/>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Think 2020 / Analyst Preview / May 4, 2020 / © 2020 IBM Corporation</a:t>
            </a:r>
          </a:p>
        </p:txBody>
      </p:sp>
    </p:spTree>
    <p:extLst>
      <p:ext uri="{BB962C8B-B14F-4D97-AF65-F5344CB8AC3E}">
        <p14:creationId xmlns:p14="http://schemas.microsoft.com/office/powerpoint/2010/main" val="38145488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August 2019 / © 2019 IBM Corporation</a:t>
            </a:r>
          </a:p>
        </p:txBody>
      </p:sp>
    </p:spTree>
    <p:extLst>
      <p:ext uri="{BB962C8B-B14F-4D97-AF65-F5344CB8AC3E}">
        <p14:creationId xmlns:p14="http://schemas.microsoft.com/office/powerpoint/2010/main" val="22895616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4_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Date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366745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10608841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latin typeface="IBM Plex Sans" panose="020B0503050000000000" pitchFamily="34" charset="77"/>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IBM Plex Sans" panose="020B0503050000000000" pitchFamily="34" charset="77"/>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000000000" pitchFamily="34" charset="77"/>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128515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941982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98300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251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6" name="Footer Placeholder">
            <a:extLst>
              <a:ext uri="{FF2B5EF4-FFF2-40B4-BE49-F238E27FC236}">
                <a16:creationId xmlns:a16="http://schemas.microsoft.com/office/drawing/2014/main" id="{2A42C47D-1629-0C4F-87CE-3F249C912FB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6610BD2-56DF-6747-987E-719D427EC1F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3940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4058345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21213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68406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65904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57437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6778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625368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567532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960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half-blank area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FE07663-1EE2-EA40-AF32-38384D816D95}"/>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45B2FD40-946C-7648-A454-37A18741DD3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30907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030534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44642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491337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181529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520517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7004296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56560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75781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07389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blank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B7E2169-CC05-974D-BD66-76CDF7CEF2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8504D54D-0B8A-E544-90FB-AE22E9CAB8D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4305049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01402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205267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602487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054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0173230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897785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7"/>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377225168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1" y="167767"/>
            <a:ext cx="6476302" cy="4197096"/>
          </a:xfrm>
        </p:spPr>
        <p:txBody>
          <a:bodyPr/>
          <a:lstStyle>
            <a:lvl1pPr>
              <a:lnSpc>
                <a:spcPct val="90000"/>
              </a:lnSpc>
              <a:spcBef>
                <a:spcPts val="600"/>
              </a:spcBef>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4132926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0"/>
            <a:ext cx="9144001" cy="2578100"/>
          </a:xfrm>
          <a:prstGeom prst="rect">
            <a:avLst/>
          </a:prstGeom>
          <a:ln w="12700">
            <a:miter lim="400000"/>
          </a:ln>
        </p:spPr>
      </p:pic>
      <p:sp>
        <p:nvSpPr>
          <p:cNvPr id="2" name="Title 1"/>
          <p:cNvSpPr>
            <a:spLocks noGrp="1"/>
          </p:cNvSpPr>
          <p:nvPr>
            <p:ph type="title" hasCustomPrompt="1"/>
          </p:nvPr>
        </p:nvSpPr>
        <p:spPr>
          <a:xfrm>
            <a:off x="176911" y="167768"/>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4" y="2670048"/>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165980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_black">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E50E8894-5401-904E-949C-79CC0C38C5C1}"/>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076D3CDA-880F-BE40-B93E-19EEE2FCF2AD}"/>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B55089D6-3E66-D54D-A8CA-203748B22846}"/>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110BF152-9FFE-2C40-8AFE-083A4D217F1C}"/>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F2C70B7D-47FB-3C4D-8E19-051AB6BB3BC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919"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0"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4828733"/>
      </p:ext>
    </p:extLst>
  </p:cSld>
  <p:clrMapOvr>
    <a:overrideClrMapping bg1="dk1" tx1="lt1" bg2="dk2" tx2="lt2" accent1="accent1" accent2="accent2" accent3="accent3" accent4="accent4" accent5="accent5" accent6="accent6" hlink="hlink" folHlink="folHlink"/>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9826284"/>
      </p:ext>
    </p:extLst>
  </p:cSld>
  <p:clrMapOvr>
    <a:overrideClrMapping bg1="lt1" tx1="dk1" bg2="lt2" tx2="dk2" accent1="accent1" accent2="accent2" accent3="accent3" accent4="accent4" accent5="accent5" accent6="accent6" hlink="hlink" folHlink="folHlink"/>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Subtitle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7"/>
            <a:ext cx="6470333" cy="344368"/>
          </a:xfrm>
        </p:spPr>
        <p:txBody>
          <a:bodyPr/>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30A9AC-2418-3B43-B354-293116EC6465}"/>
              </a:ext>
            </a:extLst>
          </p:cNvPr>
          <p:cNvSpPr>
            <a:spLocks noGrp="1"/>
          </p:cNvSpPr>
          <p:nvPr>
            <p:ph type="body" sz="quarter" idx="12" hasCustomPrompt="1"/>
          </p:nvPr>
        </p:nvSpPr>
        <p:spPr>
          <a:xfrm>
            <a:off x="177800" y="550599"/>
            <a:ext cx="6470650" cy="344368"/>
          </a:xfrm>
        </p:spPr>
        <p:txBody>
          <a:bodyPr/>
          <a:lstStyle>
            <a:lvl1pPr>
              <a:defRPr sz="1800" b="0" i="0">
                <a:solidFill>
                  <a:schemeClr val="tx1">
                    <a:lumMod val="50000"/>
                    <a:lumOff val="50000"/>
                  </a:schemeClr>
                </a:solidFill>
                <a:latin typeface="IBM Plex Sans Light" panose="020B0403050203000203" pitchFamily="34" charset="0"/>
              </a:defRPr>
            </a:lvl1pPr>
            <a:lvl2pPr>
              <a:defRPr sz="1800" b="0" i="0">
                <a:solidFill>
                  <a:schemeClr val="tx1"/>
                </a:solidFill>
                <a:latin typeface="IBM Plex Sans Light" panose="020B0403050203000203" pitchFamily="34" charset="0"/>
              </a:defRPr>
            </a:lvl2pPr>
            <a:lvl3pPr>
              <a:defRPr sz="1800" b="0" i="0">
                <a:solidFill>
                  <a:schemeClr val="tx1"/>
                </a:solidFill>
                <a:latin typeface="IBM Plex Sans Light" panose="020B0403050203000203" pitchFamily="34" charset="0"/>
              </a:defRPr>
            </a:lvl3pPr>
            <a:lvl4pPr>
              <a:defRPr sz="1800" b="0" i="0">
                <a:solidFill>
                  <a:schemeClr val="tx1"/>
                </a:solidFill>
                <a:latin typeface="IBM Plex Sans Light" panose="020B0403050203000203" pitchFamily="34" charset="0"/>
              </a:defRPr>
            </a:lvl4pPr>
            <a:lvl5pPr>
              <a:defRPr sz="1800" b="0" i="0">
                <a:solidFill>
                  <a:schemeClr val="tx1"/>
                </a:solidFill>
                <a:latin typeface="IBM Plex Sans Light" panose="020B0403050203000203" pitchFamily="34" charset="0"/>
              </a:defRPr>
            </a:lvl5pPr>
          </a:lstStyle>
          <a:p>
            <a:pPr lvl="0"/>
            <a:r>
              <a:rPr lang="en-US" dirty="0"/>
              <a:t>Click to edit Master subtitles</a:t>
            </a:r>
          </a:p>
        </p:txBody>
      </p:sp>
    </p:spTree>
    <p:extLst>
      <p:ext uri="{BB962C8B-B14F-4D97-AF65-F5344CB8AC3E}">
        <p14:creationId xmlns:p14="http://schemas.microsoft.com/office/powerpoint/2010/main" val="1545831705"/>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0295279"/>
      </p:ext>
    </p:extLst>
  </p:cSld>
  <p:clrMapOvr>
    <a:overrideClrMapping bg1="dk1" tx1="lt1" bg2="dk2" tx2="lt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rgbClr val="FFFFFF"/>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438784"/>
      </p:ext>
    </p:extLst>
  </p:cSld>
  <p:clrMapOvr>
    <a:overrideClrMapping bg1="dk1" tx1="lt1" bg2="dk2" tx2="lt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243247"/>
      </p:ext>
    </p:extLst>
  </p:cSld>
  <p:clrMapOvr>
    <a:overrideClrMapping bg1="dk1" tx1="lt1" bg2="dk2" tx2="lt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Tree>
    <p:extLst>
      <p:ext uri="{BB962C8B-B14F-4D97-AF65-F5344CB8AC3E}">
        <p14:creationId xmlns:p14="http://schemas.microsoft.com/office/powerpoint/2010/main" val="3728685627"/>
      </p:ext>
    </p:extLst>
  </p:cSld>
  <p:clrMapOvr>
    <a:overrideClrMapping bg1="dk1" tx1="lt1" bg2="dk2"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5200" y="1357559"/>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59"/>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59"/>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7651518"/>
      </p:ext>
    </p:extLst>
  </p:cSld>
  <p:clrMapOvr>
    <a:overrideClrMapping bg1="dk1" tx1="lt1" bg2="dk2" tx2="lt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868"/>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395044"/>
      </p:ext>
    </p:extLst>
  </p:cSld>
  <p:clrMapOvr>
    <a:overrideClrMapping bg1="dk1" tx1="lt1" bg2="dk2" tx2="lt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3"/>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dirty="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dirty="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479" name="Rectangle 162"/>
          <p:cNvSpPr txBox="1">
            <a:spLocks noGrp="1"/>
          </p:cNvSpPr>
          <p:nvPr>
            <p:ph type="body" sz="quarter" idx="15"/>
          </p:nvPr>
        </p:nvSpPr>
        <p:spPr>
          <a:xfrm>
            <a:off x="7832443" y="567798"/>
            <a:ext cx="451067"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0" y="567798"/>
            <a:ext cx="33958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3" y="567798"/>
            <a:ext cx="23699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dirty="0"/>
              <a:t>IBM Security / © 2020 IBM Corporation</a:t>
            </a:r>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4"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7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63"/>
          </a:xfrm>
          <a:prstGeom prst="rect">
            <a:avLst/>
          </a:prstGeom>
        </p:spPr>
        <p:txBody>
          <a:bodyPr lIns="45719" tIns="45719" rIns="45719" bIns="45719">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599"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89"/>
            <a:ext cx="1925334" cy="447041"/>
          </a:xfrm>
          <a:prstGeom prst="rect">
            <a:avLst/>
          </a:prstGeom>
        </p:spPr>
        <p:txBody>
          <a:bodyPr lIns="45719" tIns="45719" rIns="45719" bIns="45719">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8"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423597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3">
    <p:bg>
      <p:bgPr>
        <a:solidFill>
          <a:srgbClr val="C2D5D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65C696-7FD0-9A4B-BAC8-B4410A1CB6BF}"/>
              </a:ext>
            </a:extLst>
          </p:cNvPr>
          <p:cNvPicPr>
            <a:picLocks noChangeAspect="1"/>
          </p:cNvPicPr>
          <p:nvPr userDrawn="1"/>
        </p:nvPicPr>
        <p:blipFill rotWithShape="1">
          <a:blip r:embed="rId2"/>
          <a:srcRect l="18258" t="18407" r="17686" b="27538"/>
          <a:stretch/>
        </p:blipFill>
        <p:spPr>
          <a:xfrm>
            <a:off x="446" y="-3175"/>
            <a:ext cx="9143107" cy="5143500"/>
          </a:xfrm>
          <a:prstGeom prst="rect">
            <a:avLst/>
          </a:prstGeom>
        </p:spPr>
      </p:pic>
      <p:pic>
        <p:nvPicPr>
          <p:cNvPr id="7" name="Picture 6">
            <a:extLst>
              <a:ext uri="{FF2B5EF4-FFF2-40B4-BE49-F238E27FC236}">
                <a16:creationId xmlns:a16="http://schemas.microsoft.com/office/drawing/2014/main" id="{21528742-0ABB-7846-BEE6-8FB230A717AE}"/>
              </a:ext>
            </a:extLst>
          </p:cNvPr>
          <p:cNvPicPr>
            <a:picLocks noChangeAspect="1"/>
          </p:cNvPicPr>
          <p:nvPr userDrawn="1"/>
        </p:nvPicPr>
        <p:blipFill>
          <a:blip r:embed="rId3"/>
          <a:srcRect/>
          <a:stretch/>
        </p:blipFill>
        <p:spPr>
          <a:xfrm>
            <a:off x="7112000" y="7803"/>
            <a:ext cx="2007725" cy="637066"/>
          </a:xfrm>
          <a:prstGeom prst="rect">
            <a:avLst/>
          </a:prstGeom>
        </p:spPr>
      </p:pic>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457425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F50C0932-3292-CA40-B50D-23CCE3CA727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860B8130-2F08-0943-A857-1628EC6CF70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49"/>
            <a:ext cx="5030172" cy="4474325"/>
          </a:xfrm>
          <a:prstGeom prst="triangle">
            <a:avLst/>
          </a:prstGeom>
          <a:solidFill>
            <a:srgbClr val="000000"/>
          </a:solidFill>
        </p:spPr>
        <p:txBody>
          <a:bodyPr lIns="91439" tIns="91439" rIns="91439" bIns="91439"/>
          <a:lstStyle>
            <a:lvl1pPr>
              <a:defRPr>
                <a:solidFill>
                  <a:schemeClr val="bg1"/>
                </a:solidFill>
              </a:defRPr>
            </a:lvl1pPr>
          </a:lstStyle>
          <a:p>
            <a:pPr lvl="0" algn="ctr" defTabSz="685800">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57" y="2484810"/>
            <a:ext cx="2511457" cy="2237164"/>
          </a:xfrm>
          <a:prstGeom prst="triangle">
            <a:avLst/>
          </a:prstGeom>
          <a:solidFill>
            <a:schemeClr val="accent2"/>
          </a:solidFill>
        </p:spPr>
        <p:txBody>
          <a:bodyPr lIns="91439" tIns="91439" rIns="91439" bIns="91439" anchor="ctr"/>
          <a:lstStyle>
            <a:lvl1pPr>
              <a:defRPr b="0" i="0">
                <a:solidFill>
                  <a:schemeClr val="bg1"/>
                </a:solidFill>
                <a:latin typeface="IBM Plex Sans" panose="020B0503050203000203" pitchFamily="34" charset="0"/>
              </a:defRPr>
            </a:lvl1pPr>
          </a:lstStyle>
          <a:p>
            <a:pPr lvl="0" algn="ctr" defTabSz="685800">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2"/>
            <a:ext cx="1893951" cy="3005963"/>
          </a:xfrm>
          <a:prstGeom prst="rect">
            <a:avLst/>
          </a:prstGeom>
        </p:spPr>
        <p:txBody>
          <a:bodyPr/>
          <a:lstStyle>
            <a:lvl1pPr>
              <a:buClr>
                <a:schemeClr val="tx1"/>
              </a:buClr>
              <a:defRPr>
                <a:solidFill>
                  <a:srgbClr val="000000"/>
                </a:solidFill>
              </a:defRPr>
            </a:lvl1pPr>
            <a:lvl2pPr marL="125963" indent="-125963">
              <a:buClr>
                <a:schemeClr val="tx1"/>
              </a:buClr>
              <a:defRPr>
                <a:solidFill>
                  <a:srgbClr val="000000"/>
                </a:solidFill>
              </a:defRPr>
            </a:lvl2pPr>
            <a:lvl3pPr marL="305415" indent="-103803">
              <a:buClr>
                <a:schemeClr val="tx1"/>
              </a:buClr>
              <a:defRPr>
                <a:solidFill>
                  <a:srgbClr val="000000"/>
                </a:solidFill>
              </a:defRPr>
            </a:lvl3pPr>
            <a:lvl4pPr marL="577266" indent="-142291">
              <a:buClr>
                <a:schemeClr val="tx1"/>
              </a:buClr>
              <a:defRPr>
                <a:solidFill>
                  <a:srgbClr val="000000"/>
                </a:solidFill>
              </a:defRPr>
            </a:lvl4pPr>
            <a:lvl5pPr marL="757788" indent="-125963">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516" name="Title Text"/>
          <p:cNvSpPr txBox="1">
            <a:spLocks noGrp="1"/>
          </p:cNvSpPr>
          <p:nvPr>
            <p:ph type="title"/>
          </p:nvPr>
        </p:nvSpPr>
        <p:spPr>
          <a:xfrm>
            <a:off x="177660"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1"/>
            <a:ext cx="1121466" cy="228601"/>
          </a:xfrm>
          <a:prstGeom prst="rect">
            <a:avLst/>
          </a:prstGeom>
        </p:spPr>
        <p:txBody>
          <a:bodyPr lIns="0" tIns="0" rIns="0" bIns="0"/>
          <a:lstStyle>
            <a:lvl1pPr algn="ctr" defTabSz="685800">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69"/>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4" y="3614903"/>
            <a:ext cx="693436"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3"/>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dirty="0"/>
              <a:t>IBM Security / © 2020 IBM Corporation</a:t>
            </a:r>
          </a:p>
        </p:txBody>
      </p:sp>
    </p:spTree>
    <p:extLst>
      <p:ext uri="{BB962C8B-B14F-4D97-AF65-F5344CB8AC3E}">
        <p14:creationId xmlns:p14="http://schemas.microsoft.com/office/powerpoint/2010/main" val="4830572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4" y="204787"/>
            <a:ext cx="6446312" cy="4154487"/>
          </a:xfrm>
        </p:spPr>
        <p:txBody>
          <a:bodyPr/>
          <a:lstStyle>
            <a:lvl1pPr>
              <a:defRPr>
                <a:solidFill>
                  <a:schemeClr val="tx1"/>
                </a:solidFill>
              </a:defRPr>
            </a:lvl1pPr>
          </a:lstStyle>
          <a:p>
            <a:r>
              <a:rPr lang="en-US" dirty="0"/>
              <a:t>Click icon to add table</a:t>
            </a:r>
          </a:p>
        </p:txBody>
      </p:sp>
    </p:spTree>
    <p:extLst>
      <p:ext uri="{BB962C8B-B14F-4D97-AF65-F5344CB8AC3E}">
        <p14:creationId xmlns:p14="http://schemas.microsoft.com/office/powerpoint/2010/main" val="781993254"/>
      </p:ext>
    </p:extLst>
  </p:cSld>
  <p:clrMapOvr>
    <a:overrideClrMapping bg1="dk1" tx1="lt1" bg2="dk2" tx2="lt2" accent1="accent1" accent2="accent2" accent3="accent3" accent4="accent4" accent5="accent5" accent6="accent6" hlink="hlink" folHlink="folHlink"/>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575"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5"/>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52861602"/>
      </p:ext>
    </p:extLst>
  </p:cSld>
  <p:clrMapOvr>
    <a:overrideClrMapping bg1="dk1" tx1="lt1" bg2="dk2" tx2="lt2" accent1="accent1" accent2="accent2" accent3="accent3" accent4="accent4" accent5="accent5" accent6="accent6" hlink="hlink" folHlink="folHlink"/>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0" y="2800951"/>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7512591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831946"/>
      </p:ext>
    </p:extLst>
  </p:cSld>
  <p:clrMapOvr>
    <a:overrideClrMapping bg1="dk1" tx1="lt1" bg2="dk2" tx2="lt2" accent1="accent1" accent2="accent2" accent3="accent3" accent4="accent4" accent5="accent5" accent6="accent6" hlink="hlink" folHlink="folHlink"/>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99"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6"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211327"/>
      </p:ext>
    </p:extLst>
  </p:cSld>
  <p:clrMapOvr>
    <a:overrideClrMapping bg1="dk1" tx1="lt1" bg2="dk2" tx2="lt2" accent1="accent1" accent2="accent2" accent3="accent3" accent4="accent4" accent5="accent5" accent6="accent6" hlink="hlink" folHlink="folHlink"/>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chemeClr val="tx1"/>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22091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1206482"/>
      </p:ext>
    </p:extLst>
  </p:cSld>
  <p:clrMapOvr>
    <a:overrideClrMapping bg1="lt1" tx1="dk1" bg2="lt2" tx2="dk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3"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6959062"/>
      </p:ext>
    </p:extLst>
  </p:cSld>
  <p:clrMapOvr>
    <a:overrideClrMapping bg1="lt1" tx1="dk1" bg2="lt2" tx2="dk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85396207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AC7CF475-9DA2-9E44-8949-F24CBF46343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CF2260B8-55D1-844D-AE9E-1A9A6183802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3634317671"/>
      </p:ext>
    </p:extLst>
  </p:cSld>
  <p:clrMapOvr>
    <a:overrideClrMapping bg1="lt1" tx1="dk1" bg2="lt2" tx2="dk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795022518"/>
      </p:ext>
    </p:extLst>
  </p:cSld>
  <p:clrMapOvr>
    <a:overrideClrMapping bg1="lt1" tx1="dk1" bg2="lt2" tx2="dk2" accent1="accent1" accent2="accent2" accent3="accent3" accent4="accent4" accent5="accent5" accent6="accent6" hlink="hlink" folHlink="folHlink"/>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571344747"/>
      </p:ext>
    </p:extLst>
  </p:cSld>
  <p:clrMapOvr>
    <a:overrideClrMapping bg1="lt1" tx1="dk1" bg2="lt2" tx2="dk2" accent1="accent1" accent2="accent2" accent3="accent3" accent4="accent4" accent5="accent5" accent6="accent6" hlink="hlink" folHlink="folHlink"/>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5256" y="1941928"/>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5" y="1941928"/>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4"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47"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4"/>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68611901"/>
      </p:ext>
    </p:extLst>
  </p:cSld>
  <p:clrMapOvr>
    <a:overrideClrMapping bg1="lt1" tx1="dk1" bg2="lt2" tx2="dk2" accent1="accent1" accent2="accent2" accent3="accent3" accent4="accent4" accent5="accent5" accent6="accent6" hlink="hlink" folHlink="folHlink"/>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hasCustomPrompt="1"/>
          </p:nvPr>
        </p:nvSpPr>
        <p:spPr>
          <a:xfrm>
            <a:off x="79091" y="49978"/>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159659551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39"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4" y="2042568"/>
            <a:ext cx="4168775" cy="138361"/>
          </a:xfrm>
          <a:prstGeom prst="rect">
            <a:avLst/>
          </a:prstGeom>
        </p:spPr>
        <p:txBody>
          <a:bodyPr anchor="ctr">
            <a:normAutofit/>
          </a:bodyPr>
          <a:lstStyle>
            <a:lvl1pPr defTabSz="457200">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997" name="1,459…"/>
          <p:cNvSpPr txBox="1">
            <a:spLocks noGrp="1"/>
          </p:cNvSpPr>
          <p:nvPr>
            <p:ph type="body" sz="quarter" idx="16" hasCustomPrompt="1"/>
          </p:nvPr>
        </p:nvSpPr>
        <p:spPr>
          <a:xfrm>
            <a:off x="78303" y="50283"/>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85"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56" indent="-306544">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80" indent="-42020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810"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dirty="0"/>
              <a:t>IBM Security / © 2020 IBM Corporation</a:t>
            </a:r>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dirty="0"/>
              <a:t>Click icon to add picture</a:t>
            </a:r>
          </a:p>
        </p:txBody>
      </p:sp>
    </p:spTree>
    <p:extLst>
      <p:ext uri="{BB962C8B-B14F-4D97-AF65-F5344CB8AC3E}">
        <p14:creationId xmlns:p14="http://schemas.microsoft.com/office/powerpoint/2010/main" val="27106573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1"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054" name="Charles Eames…"/>
          <p:cNvSpPr txBox="1">
            <a:spLocks noGrp="1"/>
          </p:cNvSpPr>
          <p:nvPr>
            <p:ph type="body" sz="quarter" idx="15" hasCustomPrompt="1"/>
          </p:nvPr>
        </p:nvSpPr>
        <p:spPr>
          <a:xfrm>
            <a:off x="196112" y="1579033"/>
            <a:ext cx="4175863" cy="513238"/>
          </a:xfrm>
          <a:prstGeom prst="rect">
            <a:avLst/>
          </a:prstGeom>
        </p:spPr>
        <p:txBody>
          <a:body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dirty="0"/>
              <a:t>IBM Security / © 2020 IBM Corporation</a:t>
            </a:r>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6"/>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4"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92717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7" y="-1"/>
            <a:ext cx="4572001" cy="5143501"/>
          </a:xfrm>
          <a:prstGeom prst="rect">
            <a:avLst/>
          </a:prstGeom>
          <a:solidFill>
            <a:srgbClr val="000000"/>
          </a:solidFill>
          <a:ln w="12700">
            <a:miter lim="400000"/>
          </a:ln>
        </p:spPr>
        <p:txBody>
          <a:bodyPr tIns="91439" bIns="91439"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105" name="Body Level One…"/>
          <p:cNvSpPr txBox="1">
            <a:spLocks noGrp="1"/>
          </p:cNvSpPr>
          <p:nvPr>
            <p:ph type="body" sz="half" idx="1"/>
          </p:nvPr>
        </p:nvSpPr>
        <p:spPr>
          <a:xfrm>
            <a:off x="4765675" y="165100"/>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0"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9796249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24" tIns="164592" rIns="192024"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190189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dirty="0"/>
              <a:t>Click icon to add picture</a:t>
            </a:r>
            <a:endParaRPr dirty="0"/>
          </a:p>
        </p:txBody>
      </p:sp>
      <p:sp>
        <p:nvSpPr>
          <p:cNvPr id="1124" name="Body Level One…"/>
          <p:cNvSpPr txBox="1">
            <a:spLocks noGrp="1"/>
          </p:cNvSpPr>
          <p:nvPr>
            <p:ph type="body" sz="half" idx="1"/>
          </p:nvPr>
        </p:nvSpPr>
        <p:spPr>
          <a:xfrm>
            <a:off x="5385816" y="1350748"/>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2"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2604738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ck box) over image(s)_black">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7" name="Footer Placeholder">
            <a:extLst>
              <a:ext uri="{FF2B5EF4-FFF2-40B4-BE49-F238E27FC236}">
                <a16:creationId xmlns:a16="http://schemas.microsoft.com/office/drawing/2014/main" id="{9A68689A-D58F-5746-97FD-655CA4EF769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4EC8B29-4CB2-3646-8700-82A7538837C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12696628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5612113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5"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191" name="Body Level One…"/>
          <p:cNvSpPr txBox="1">
            <a:spLocks noGrp="1"/>
          </p:cNvSpPr>
          <p:nvPr>
            <p:ph type="body" sz="half" idx="1" hasCustomPrompt="1"/>
          </p:nvPr>
        </p:nvSpPr>
        <p:spPr>
          <a:xfrm>
            <a:off x="4762535" y="164580"/>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0" y="168516"/>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1250773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246" name="Insert section or module description here, limited to two lines"/>
          <p:cNvSpPr txBox="1">
            <a:spLocks noGrp="1"/>
          </p:cNvSpPr>
          <p:nvPr>
            <p:ph type="body" idx="13" hasCustomPrompt="1"/>
          </p:nvPr>
        </p:nvSpPr>
        <p:spPr>
          <a:xfrm>
            <a:off x="161175"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5" y="1370424"/>
            <a:ext cx="8752420" cy="221599"/>
          </a:xfrm>
          <a:prstGeom prst="rect">
            <a:avLst/>
          </a:prstGeom>
        </p:spPr>
        <p:txBody>
          <a:body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dirty="0"/>
              <a:t>IBM Security / © 2020 IBM Corporation</a:t>
            </a:r>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4"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3978156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4"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5"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dirty="0"/>
              <a:t>IBM Security / © 2020 IBM Corporation</a:t>
            </a:r>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273965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0"/>
            <a:ext cx="9144000" cy="2576513"/>
          </a:xfrm>
        </p:spPr>
        <p:txBody>
          <a:bodyPr/>
          <a:lstStyle/>
          <a:p>
            <a:r>
              <a:rPr lang="en-US" dirty="0"/>
              <a:t>Click icon to add picture</a:t>
            </a:r>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4"/>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2" name="Title 1"/>
          <p:cNvSpPr>
            <a:spLocks noGrp="1"/>
          </p:cNvSpPr>
          <p:nvPr>
            <p:ph type="title"/>
          </p:nvPr>
        </p:nvSpPr>
        <p:spPr>
          <a:xfrm>
            <a:off x="0" y="-1"/>
            <a:ext cx="9144000" cy="2569463"/>
          </a:xfrm>
          <a:noFill/>
        </p:spPr>
        <p:txBody>
          <a:bodyPr lIns="164592" tIns="146304" rIns="228600" bIns="228600"/>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9215647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3" y="1235444"/>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dirty="0"/>
              <a:t>IBM Security / © 2020 IBM Corporation</a:t>
            </a:r>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1" y="167767"/>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4"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4717037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466" name="Body Level One…"/>
          <p:cNvSpPr txBox="1">
            <a:spLocks noGrp="1"/>
          </p:cNvSpPr>
          <p:nvPr>
            <p:ph type="body" sz="half" idx="14"/>
          </p:nvPr>
        </p:nvSpPr>
        <p:spPr>
          <a:xfrm>
            <a:off x="195198" y="1359662"/>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1" y="167767"/>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dirty="0"/>
              <a:t>IBM Security / © 2020 IBM Corporation</a:t>
            </a:r>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5292187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3"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3821218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48"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4"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48715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black box) over image(s)_black">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8" name="Footer Placeholder">
            <a:extLst>
              <a:ext uri="{FF2B5EF4-FFF2-40B4-BE49-F238E27FC236}">
                <a16:creationId xmlns:a16="http://schemas.microsoft.com/office/drawing/2014/main" id="{DAE5FA1B-C5AC-6F49-A972-36077372529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3B060F95-945E-C141-8064-3D182FC698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0"/>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3" y="168828"/>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4"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71854276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5"/>
            <a:ext cx="4114800" cy="1526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1" y="167767"/>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4"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3" y="1358900"/>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2877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Only_BlackBkdg">
    <p:bg>
      <p:bgPr>
        <a:solidFill>
          <a:srgbClr val="01020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C58F1-0B93-7B40-B769-169CA3F8C307}"/>
              </a:ext>
            </a:extLst>
          </p:cNvPr>
          <p:cNvSpPr>
            <a:spLocks noGrp="1"/>
          </p:cNvSpPr>
          <p:nvPr>
            <p:ph type="title"/>
          </p:nvPr>
        </p:nvSpPr>
        <p:spPr/>
        <p:txBody>
          <a:bodyPr/>
          <a:lstStyle>
            <a:lvl1pPr>
              <a:defRPr>
                <a:solidFill>
                  <a:schemeClr val="bg2"/>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432033BF-D921-D640-AE71-3AC91AC8EFA0}"/>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868D95"/>
                </a:solidFill>
                <a:effectLst/>
                <a:uLnTx/>
                <a:uFillTx/>
                <a:latin typeface="IBM Plex Sans Light"/>
                <a:ea typeface="+mn-ea"/>
                <a:cs typeface="+mn-cs"/>
              </a:rPr>
              <a:t>IBM Security / © 2020 IBM Corporation</a:t>
            </a:r>
          </a:p>
        </p:txBody>
      </p:sp>
      <p:sp>
        <p:nvSpPr>
          <p:cNvPr id="7" name="Slide Number Placeholder 6">
            <a:extLst>
              <a:ext uri="{FF2B5EF4-FFF2-40B4-BE49-F238E27FC236}">
                <a16:creationId xmlns:a16="http://schemas.microsoft.com/office/drawing/2014/main" id="{6C2BE4D6-DA2D-104C-AB54-75278D59C0BA}"/>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211F90E4-B54D-634F-995B-5A43DEA426D3}" type="slidenum">
              <a:rPr kumimoji="0" lang="en-US" sz="600" b="0" i="0" u="none" strike="noStrike" kern="1200" cap="none" spc="0" normalizeH="0" baseline="0" noProof="0" smtClean="0">
                <a:ln>
                  <a:noFill/>
                </a:ln>
                <a:solidFill>
                  <a:srgbClr val="868D95"/>
                </a:solidFill>
                <a:effectLst/>
                <a:uLnTx/>
                <a:uFillTx/>
                <a:latin typeface="IBM Plex Sans Light"/>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868D95"/>
              </a:solidFill>
              <a:effectLst/>
              <a:uLnTx/>
              <a:uFillTx/>
              <a:latin typeface="IBM Plex Sans Light"/>
              <a:ea typeface="+mn-ea"/>
              <a:cs typeface="+mn-cs"/>
            </a:endParaRPr>
          </a:p>
        </p:txBody>
      </p:sp>
    </p:spTree>
    <p:extLst>
      <p:ext uri="{BB962C8B-B14F-4D97-AF65-F5344CB8AC3E}">
        <p14:creationId xmlns:p14="http://schemas.microsoft.com/office/powerpoint/2010/main" val="3401548196"/>
      </p:ext>
    </p:extLst>
  </p:cSld>
  <p:clrMapOvr>
    <a:overrideClrMapping bg1="lt1" tx1="dk1" bg2="lt2" tx2="dk2" accent1="accent1" accent2="accent2" accent3="accent3" accent4="accent4" accent5="accent5" accent6="accent6" hlink="hlink" folHlink="folHlink"/>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1_Divider Slide">
    <p:bg>
      <p:bgRef idx="1001">
        <a:schemeClr val="bg2"/>
      </p:bgRef>
    </p:bg>
    <p:spTree>
      <p:nvGrpSpPr>
        <p:cNvPr id="1" name=""/>
        <p:cNvGrpSpPr/>
        <p:nvPr/>
      </p:nvGrpSpPr>
      <p:grpSpPr>
        <a:xfrm>
          <a:off x="0" y="0"/>
          <a:ext cx="0" cy="0"/>
          <a:chOff x="0" y="0"/>
          <a:chExt cx="0" cy="0"/>
        </a:xfrm>
      </p:grpSpPr>
      <p:pic>
        <p:nvPicPr>
          <p:cNvPr id="7" name="Picture 6" descr="Cropped_Aurora_Primary- Top.png">
            <a:extLst>
              <a:ext uri="{FF2B5EF4-FFF2-40B4-BE49-F238E27FC236}">
                <a16:creationId xmlns:a16="http://schemas.microsoft.com/office/drawing/2014/main" id="{9BC1E079-6665-A24B-82C9-56CA6198E9D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12700"/>
            <a:ext cx="9144000" cy="5156200"/>
          </a:xfrm>
          <a:prstGeom prst="rect">
            <a:avLst/>
          </a:prstGeom>
        </p:spPr>
      </p:pic>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1289050"/>
            <a:ext cx="8705020" cy="221599"/>
          </a:xfrm>
        </p:spPr>
        <p:txBody>
          <a:bodyPr wrap="square">
            <a:spAutoFit/>
          </a:bodyPr>
          <a:lstStyle>
            <a:lvl1pPr>
              <a:defRPr sz="1600">
                <a:solidFill>
                  <a:srgbClr val="FFFFFF"/>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49" y="1529016"/>
            <a:ext cx="8706053" cy="1283383"/>
          </a:xfrm>
        </p:spPr>
        <p:txBody>
          <a:bodyPr/>
          <a:lstStyle>
            <a:lvl1pPr>
              <a:defRPr sz="3600" b="0" i="0">
                <a:solidFill>
                  <a:srgbClr val="FFFFFF"/>
                </a:solidFill>
                <a:latin typeface="IBM Plex Sans Light" panose="020B04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dirty="0"/>
              <a:t>IBM Security / © 2020 IBM Corporation</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65146989"/>
      </p:ext>
    </p:extLst>
  </p:cSld>
  <p:clrMapOvr>
    <a:overrideClrMapping bg1="dk1" tx1="lt1" bg2="dk2" tx2="lt2" accent1="accent1" accent2="accent2" accent3="accent3" accent4="accent4" accent5="accent5" accent6="accent6" hlink="hlink" folHlink="folHlink"/>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Title and subtitle - dark background">
    <p:bg>
      <p:bgPr>
        <a:solidFill>
          <a:srgbClr val="000000"/>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50" y="544766"/>
            <a:ext cx="6419850" cy="246221"/>
          </a:xfrm>
        </p:spPr>
        <p:txBody>
          <a:bodyPr>
            <a:spAutoFit/>
          </a:bodyPr>
          <a:lstStyle>
            <a:lvl1pPr>
              <a:defRPr sz="1600" b="0" i="0">
                <a:solidFill>
                  <a:srgbClr val="868D95"/>
                </a:solidFill>
                <a:latin typeface="IBM Plex Sans" panose="020B05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dirty="0"/>
              <a:t>IBM Security / © 2020 IBM Corporation / IBM CONFIDENTIAL</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3F0CB479-2483-DA4A-9372-18CEC4E9C0AA}"/>
              </a:ext>
            </a:extLst>
          </p:cNvPr>
          <p:cNvSpPr>
            <a:spLocks noGrp="1"/>
          </p:cNvSpPr>
          <p:nvPr>
            <p:ph type="title"/>
          </p:nvPr>
        </p:nvSpPr>
        <p:spPr/>
        <p:txBody>
          <a:bodyPr/>
          <a:lstStyle>
            <a:lvl1pPr>
              <a:defRPr>
                <a:solidFill>
                  <a:srgbClr val="FFFFFF"/>
                </a:solidFill>
              </a:defRPr>
            </a:lvl1pPr>
          </a:lstStyle>
          <a:p>
            <a:r>
              <a:rPr lang="en-US"/>
              <a:t>Click to edit Master title style</a:t>
            </a:r>
          </a:p>
        </p:txBody>
      </p:sp>
    </p:spTree>
    <p:extLst>
      <p:ext uri="{BB962C8B-B14F-4D97-AF65-F5344CB8AC3E}">
        <p14:creationId xmlns:p14="http://schemas.microsoft.com/office/powerpoint/2010/main" val="1497696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1_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1" y="91440"/>
            <a:ext cx="8913706" cy="4404360"/>
          </a:xfrm>
        </p:spPr>
        <p:txBody>
          <a:bodyPr/>
          <a:lstStyle>
            <a:lvl1pPr>
              <a:defRPr sz="2398"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27562969" y="237905"/>
            <a:ext cx="3134519" cy="3609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31051500" y="237905"/>
            <a:ext cx="3134519" cy="3609808"/>
          </a:xfrm>
        </p:spPr>
        <p:txBody>
          <a:bodyPr/>
          <a:lstStyle/>
          <a:p>
            <a:pPr lvl="4"/>
            <a:r>
              <a:rPr lang="en-US" dirty="0"/>
              <a:t>Fifth level</a:t>
            </a:r>
          </a:p>
        </p:txBody>
      </p:sp>
    </p:spTree>
    <p:extLst>
      <p:ext uri="{BB962C8B-B14F-4D97-AF65-F5344CB8AC3E}">
        <p14:creationId xmlns:p14="http://schemas.microsoft.com/office/powerpoint/2010/main" val="298057450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744035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846021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0070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_black">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2E390A72-A73E-4747-BC36-67E5EB6144A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48B108D3-4297-664B-A175-D2874BEE9B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text (1/4), content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60060"/>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60060"/>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CA2A2796-49F6-D44E-AC0C-025D14682C2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0D1F1ECC-4324-4C4E-896C-AF1D8A5BC6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text (1/4), blank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C3815AFE-8CCF-634C-802D-1694DDD1474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EA04AF1A-FDC6-D849-AE63-1B48A0E7992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9" name="Footer Placeholder">
            <a:extLst>
              <a:ext uri="{FF2B5EF4-FFF2-40B4-BE49-F238E27FC236}">
                <a16:creationId xmlns:a16="http://schemas.microsoft.com/office/drawing/2014/main" id="{660A77B7-B2B0-0345-BCE4-3D2D0E1467A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45D7BCB3-1B89-AB49-A0F3-0CA422F4126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se study 2: title, text (2/4), quote (2/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 2"/>
          <p:cNvSpPr>
            <a:spLocks noGrp="1"/>
          </p:cNvSpPr>
          <p:nvPr>
            <p:ph type="body" sz="quarter" idx="13"/>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88158"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297788FA-AD01-044F-9CDB-76B8A1B5411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1" name="Slide Number Placeholder">
            <a:extLst>
              <a:ext uri="{FF2B5EF4-FFF2-40B4-BE49-F238E27FC236}">
                <a16:creationId xmlns:a16="http://schemas.microsoft.com/office/drawing/2014/main" id="{658A9D14-B346-0D42-9815-14EB4175056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_black">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8" name="Footer Placeholder">
            <a:extLst>
              <a:ext uri="{FF2B5EF4-FFF2-40B4-BE49-F238E27FC236}">
                <a16:creationId xmlns:a16="http://schemas.microsoft.com/office/drawing/2014/main" id="{B5C74CE5-1D27-8445-819E-222C20AAFEF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5F534A2F-0A1A-DB42-B8CE-DF0428C7B5B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_black">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5" name="Footer Placeholder">
            <a:extLst>
              <a:ext uri="{FF2B5EF4-FFF2-40B4-BE49-F238E27FC236}">
                <a16:creationId xmlns:a16="http://schemas.microsoft.com/office/drawing/2014/main" id="{D481F46F-F291-F240-8A9A-2DDE6D49B6C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F7FD336A-AD9E-7646-8B46-ED4D9C500E3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with footer)_black">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A1663ABD-D72E-FD45-96F8-0C84FE1769C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57B03A4C-E6CE-4D43-B273-6CCFFA32CEEB}"/>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no footer)_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2930"/>
            <a:ext cx="4133088"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19070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7" name="Footer Placeholder">
            <a:extLst>
              <a:ext uri="{FF2B5EF4-FFF2-40B4-BE49-F238E27FC236}">
                <a16:creationId xmlns:a16="http://schemas.microsoft.com/office/drawing/2014/main" id="{9C967B8E-22F1-8641-B171-C369EC0CF21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DEDC37A3-533E-814B-AAD5-F624D6FD11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bm sign-off_black">
    <p:spTree>
      <p:nvGrpSpPr>
        <p:cNvPr id="1" name=""/>
        <p:cNvGrpSpPr/>
        <p:nvPr/>
      </p:nvGrpSpPr>
      <p:grpSpPr>
        <a:xfrm>
          <a:off x="0" y="0"/>
          <a:ext cx="0" cy="0"/>
          <a:chOff x="0" y="0"/>
          <a:chExt cx="0" cy="0"/>
        </a:xfrm>
      </p:grpSpPr>
      <p:pic>
        <p:nvPicPr>
          <p:cNvPr id="6"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5953" y="2315616"/>
            <a:ext cx="1292095" cy="512269"/>
          </a:xfrm>
          <a:prstGeom prst="rect">
            <a:avLst/>
          </a:prstGeom>
        </p:spPr>
      </p:pic>
      <p:sp>
        <p:nvSpPr>
          <p:cNvPr id="5" name="Footer Placeholder">
            <a:extLst>
              <a:ext uri="{FF2B5EF4-FFF2-40B4-BE49-F238E27FC236}">
                <a16:creationId xmlns:a16="http://schemas.microsoft.com/office/drawing/2014/main" id="{EA5703CD-FB5A-0B42-B633-68EA4B13641E}"/>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7" name="Slide Number Placeholder">
            <a:extLst>
              <a:ext uri="{FF2B5EF4-FFF2-40B4-BE49-F238E27FC236}">
                <a16:creationId xmlns:a16="http://schemas.microsoft.com/office/drawing/2014/main" id="{43A7049D-ACFA-7C4E-A59A-F1948902CFD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v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pic>
        <p:nvPicPr>
          <p:cNvPr id="6" name="Picture"/>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ith page content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act, number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act, number, half-image (bleeds)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ig text_lt_gray">
    <p:spTree>
      <p:nvGrpSpPr>
        <p:cNvPr id="1" name=""/>
        <p:cNvGrpSpPr/>
        <p:nvPr/>
      </p:nvGrpSpPr>
      <p:grpSpPr>
        <a:xfrm>
          <a:off x="0" y="0"/>
          <a:ext cx="0" cy="0"/>
          <a:chOff x="0" y="0"/>
          <a:chExt cx="0" cy="0"/>
        </a:xfrm>
      </p:grpSpPr>
      <p:sp>
        <p:nvSpPr>
          <p:cNvPr id="2" name="Title"/>
          <p:cNvSpPr>
            <a:spLocks noGrp="1"/>
          </p:cNvSpPr>
          <p:nvPr>
            <p:ph type="title"/>
          </p:nvPr>
        </p:nvSpPr>
        <p:spPr>
          <a:xfrm>
            <a:off x="137161" y="83202"/>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with page content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a:extLst>
              <a:ext uri="{FF2B5EF4-FFF2-40B4-BE49-F238E27FC236}">
                <a16:creationId xmlns:a16="http://schemas.microsoft.com/office/drawing/2014/main" id="{D388D167-72F5-AA40-A006-12E39FB420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7F662BDA-B0C4-474D-968F-27105240184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3673"/>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ext (two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5857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3114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four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narrow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split background)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half-blank area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Footer Placeholder">
            <a:extLst>
              <a:ext uri="{FF2B5EF4-FFF2-40B4-BE49-F238E27FC236}">
                <a16:creationId xmlns:a16="http://schemas.microsoft.com/office/drawing/2014/main" id="{04F8CC23-25EC-C041-8F2A-C7ED3C0793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2F513DE-952F-4D43-9478-580345E35CA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blank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sight, text, box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3 med, 2 small)_lt_gray">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388D978A-E70B-3F48-9E54-6F6617C939D1}"/>
              </a:ext>
            </a:extLst>
          </p:cNvPr>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10" name="Content Placeholder 1">
            <a:extLst>
              <a:ext uri="{FF2B5EF4-FFF2-40B4-BE49-F238E27FC236}">
                <a16:creationId xmlns:a16="http://schemas.microsoft.com/office/drawing/2014/main" id="{7F979F7C-9B74-7849-A5E1-A6E0C0B8400A}"/>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a:extLst>
              <a:ext uri="{FF2B5EF4-FFF2-40B4-BE49-F238E27FC236}">
                <a16:creationId xmlns:a16="http://schemas.microsoft.com/office/drawing/2014/main" id="{0827ED4D-D458-B34B-B1CD-7F47F6696C13}"/>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4">
            <a:extLst>
              <a:ext uri="{FF2B5EF4-FFF2-40B4-BE49-F238E27FC236}">
                <a16:creationId xmlns:a16="http://schemas.microsoft.com/office/drawing/2014/main" id="{8C3C148C-E824-D040-ADD3-150EE8F8272D}"/>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1 large, 4 small)_lt_gray">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41A409A5-CE53-8748-9249-7217CC70C083}"/>
              </a:ext>
            </a:extLst>
          </p:cNvPr>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55071D06-F818-014A-A534-E928F7EC9BB4}"/>
              </a:ext>
            </a:extLst>
          </p:cNvPr>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B630C9F7-D115-6F4D-820F-AA7DB0FA031D}"/>
              </a:ext>
            </a:extLst>
          </p:cNvPr>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6" name="Content Placeholder 4">
            <a:extLst>
              <a:ext uri="{FF2B5EF4-FFF2-40B4-BE49-F238E27FC236}">
                <a16:creationId xmlns:a16="http://schemas.microsoft.com/office/drawing/2014/main" id="{E2A3DF9A-F693-F248-B673-B40485F7099A}"/>
              </a:ext>
            </a:extLst>
          </p:cNvPr>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ck box) over image(s)_lt_gray">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black box) over image(s)_lt_gray">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xes (4 tall)_lt_gray">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339D6F38-CF1A-314D-A225-F159AE3864FA}"/>
              </a:ext>
            </a:extLst>
          </p:cNvPr>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8C6E7B7-1FBC-F74E-B828-53F582FEEC6E}"/>
              </a:ext>
            </a:extLst>
          </p:cNvPr>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D4C0AD93-BD3B-4D4C-AD31-7915ABCABA0F}"/>
              </a:ext>
            </a:extLst>
          </p:cNvPr>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6BE966B3-B41C-8F4C-AC37-51C036B0C70A}"/>
              </a:ext>
            </a:extLst>
          </p:cNvPr>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1/4), content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5857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1/4), blank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8574"/>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half-image (bleeds)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8" name="Footer Placeholder">
            <a:extLst>
              <a:ext uri="{FF2B5EF4-FFF2-40B4-BE49-F238E27FC236}">
                <a16:creationId xmlns:a16="http://schemas.microsoft.com/office/drawing/2014/main" id="{0651C70B-103E-7741-94C6-1E357B3E1B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7F413A35-F27C-FF4F-B86F-3C52B9427CE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ase study 2: title, text (2/4), quote (2/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80663"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ble_lt_gray">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with footer)_lt_gray">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no footer)_lt_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hank you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19455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_lt_gray">
    <p:spTree>
      <p:nvGrpSpPr>
        <p:cNvPr id="1" name=""/>
        <p:cNvGrpSpPr/>
        <p:nvPr/>
      </p:nvGrpSpPr>
      <p:grpSpPr>
        <a:xfrm>
          <a:off x="0" y="0"/>
          <a:ext cx="0" cy="0"/>
          <a:chOff x="0" y="0"/>
          <a:chExt cx="0" cy="0"/>
        </a:xfrm>
      </p:grpSpPr>
      <p:pic>
        <p:nvPicPr>
          <p:cNvPr id="5"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3196" y="2312884"/>
            <a:ext cx="1297608" cy="517732"/>
          </a:xfrm>
          <a:prstGeom prst="rect">
            <a:avLst/>
          </a:prstGeom>
        </p:spPr>
      </p:pic>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8"/>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22899995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3" y="167767"/>
            <a:ext cx="6476302" cy="419709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3036430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1"/>
            <a:ext cx="9144001" cy="2578100"/>
          </a:xfrm>
          <a:prstGeom prst="rect">
            <a:avLst/>
          </a:prstGeom>
          <a:ln w="12700">
            <a:miter lim="400000"/>
          </a:ln>
        </p:spPr>
      </p:pic>
      <p:sp>
        <p:nvSpPr>
          <p:cNvPr id="2" name="Title 1"/>
          <p:cNvSpPr>
            <a:spLocks noGrp="1"/>
          </p:cNvSpPr>
          <p:nvPr>
            <p:ph type="title" hasCustomPrompt="1"/>
          </p:nvPr>
        </p:nvSpPr>
        <p:spPr>
          <a:xfrm>
            <a:off x="176913" y="167770"/>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6" y="2670049"/>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79138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920"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3"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6040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text_black">
    <p:spTree>
      <p:nvGrpSpPr>
        <p:cNvPr id="1" name=""/>
        <p:cNvGrpSpPr/>
        <p:nvPr/>
      </p:nvGrpSpPr>
      <p:grpSpPr>
        <a:xfrm>
          <a:off x="0" y="0"/>
          <a:ext cx="0" cy="0"/>
          <a:chOff x="0" y="0"/>
          <a:chExt cx="0" cy="0"/>
        </a:xfrm>
      </p:grpSpPr>
      <p:sp>
        <p:nvSpPr>
          <p:cNvPr id="2" name="Title"/>
          <p:cNvSpPr>
            <a:spLocks noGrp="1"/>
          </p:cNvSpPr>
          <p:nvPr>
            <p:ph type="title"/>
          </p:nvPr>
        </p:nvSpPr>
        <p:spPr>
          <a:xfrm>
            <a:off x="137161" y="83945"/>
            <a:ext cx="8778172" cy="4404360"/>
          </a:xfrm>
        </p:spPr>
        <p:txBody>
          <a:bodyPr/>
          <a:lstStyle>
            <a:lvl1pPr>
              <a:defRPr sz="9600" b="1" i="0">
                <a:latin typeface="IBM Plex Sans" panose="020B0503050203000203" pitchFamily="34" charset="0"/>
              </a:defRPr>
            </a:lvl1pPr>
          </a:lstStyle>
          <a:p>
            <a:r>
              <a:rPr lang="en-US" dirty="0"/>
              <a:t>Click to edit Master title style</a:t>
            </a:r>
          </a:p>
        </p:txBody>
      </p:sp>
      <p:sp>
        <p:nvSpPr>
          <p:cNvPr id="5" name="Footer Placeholder">
            <a:extLst>
              <a:ext uri="{FF2B5EF4-FFF2-40B4-BE49-F238E27FC236}">
                <a16:creationId xmlns:a16="http://schemas.microsoft.com/office/drawing/2014/main" id="{3B65BFCF-C9D9-BD4B-9D85-5CDC574676DB}"/>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3290CF2E-1299-5F43-9A1F-4841D3E482E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757930"/>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Subtitle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7" y="742932"/>
            <a:ext cx="6461189"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768419"/>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9826868"/>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rgbClr val="FFFFFF"/>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202421"/>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982722"/>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6"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Tree>
    <p:extLst>
      <p:ext uri="{BB962C8B-B14F-4D97-AF65-F5344CB8AC3E}">
        <p14:creationId xmlns:p14="http://schemas.microsoft.com/office/powerpoint/2010/main" val="2491132182"/>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5200" y="1357562"/>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62"/>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62"/>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49384"/>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869"/>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7414180"/>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6"/>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dirty="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dirty="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479" name="Rectangle 162"/>
          <p:cNvSpPr txBox="1">
            <a:spLocks noGrp="1"/>
          </p:cNvSpPr>
          <p:nvPr>
            <p:ph type="body" sz="quarter" idx="15"/>
          </p:nvPr>
        </p:nvSpPr>
        <p:spPr>
          <a:xfrm>
            <a:off x="7832446"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3"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5"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a:t>IBM Cloud / August 2019 / © 2019 IBM Corporation</a:t>
            </a:r>
            <a:endParaRPr lang="en-US" dirty="0"/>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2"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800"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57"/>
          </a:xfrm>
          <a:prstGeom prst="rect">
            <a:avLst/>
          </a:prstGeom>
        </p:spPr>
        <p:txBody>
          <a:bodyPr lIns="45716" tIns="45716" rIns="45716" bIns="45716">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9"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601"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8"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90"/>
            <a:ext cx="1925334" cy="461657"/>
          </a:xfrm>
          <a:prstGeom prst="rect">
            <a:avLst/>
          </a:prstGeom>
        </p:spPr>
        <p:txBody>
          <a:bodyPr lIns="45716" tIns="45716" rIns="45716" bIns="45716">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40"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17971032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52"/>
            <a:ext cx="5030172" cy="4474325"/>
          </a:xfrm>
          <a:prstGeom prst="triangle">
            <a:avLst/>
          </a:prstGeom>
          <a:solidFill>
            <a:srgbClr val="000000"/>
          </a:solidFill>
        </p:spPr>
        <p:txBody>
          <a:bodyPr lIns="91433" tIns="91433" rIns="91433" bIns="91433"/>
          <a:lstStyle>
            <a:lvl1pPr>
              <a:defRPr>
                <a:solidFill>
                  <a:schemeClr val="bg1"/>
                </a:solidFill>
              </a:defRPr>
            </a:lvl1pPr>
          </a:lstStyle>
          <a:p>
            <a:pPr lvl="0" algn="ctr" defTabSz="685749">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60" y="2484810"/>
            <a:ext cx="2511457" cy="2237164"/>
          </a:xfrm>
          <a:prstGeom prst="triangle">
            <a:avLst/>
          </a:prstGeom>
          <a:solidFill>
            <a:schemeClr val="accent2"/>
          </a:solidFill>
        </p:spPr>
        <p:txBody>
          <a:bodyPr lIns="91433" tIns="91433" rIns="91433" bIns="91433" anchor="ctr"/>
          <a:lstStyle>
            <a:lvl1pPr>
              <a:defRPr b="0" i="0">
                <a:solidFill>
                  <a:schemeClr val="bg1"/>
                </a:solidFill>
                <a:latin typeface="IBM Plex Sans" panose="020B0503050203000203" pitchFamily="34" charset="0"/>
              </a:defRPr>
            </a:lvl1pPr>
          </a:lstStyle>
          <a:p>
            <a:pPr lvl="0" algn="ctr" defTabSz="685749">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5"/>
            <a:ext cx="1893951" cy="3005963"/>
          </a:xfrm>
          <a:prstGeom prst="rect">
            <a:avLst/>
          </a:prstGeom>
        </p:spPr>
        <p:txBody>
          <a:bodyPr/>
          <a:lstStyle>
            <a:lvl1pPr>
              <a:buClr>
                <a:schemeClr val="tx1"/>
              </a:buClr>
              <a:defRPr>
                <a:solidFill>
                  <a:srgbClr val="000000"/>
                </a:solidFill>
              </a:defRPr>
            </a:lvl1pPr>
            <a:lvl2pPr marL="125954" indent="-125954">
              <a:buClr>
                <a:schemeClr val="tx1"/>
              </a:buClr>
              <a:defRPr>
                <a:solidFill>
                  <a:srgbClr val="000000"/>
                </a:solidFill>
              </a:defRPr>
            </a:lvl2pPr>
            <a:lvl3pPr marL="305393" indent="-103796">
              <a:buClr>
                <a:schemeClr val="tx1"/>
              </a:buClr>
              <a:defRPr>
                <a:solidFill>
                  <a:srgbClr val="000000"/>
                </a:solidFill>
              </a:defRPr>
            </a:lvl3pPr>
            <a:lvl4pPr marL="577223" indent="-142282">
              <a:buClr>
                <a:schemeClr val="tx1"/>
              </a:buClr>
              <a:defRPr>
                <a:solidFill>
                  <a:srgbClr val="000000"/>
                </a:solidFill>
              </a:defRPr>
            </a:lvl4pPr>
            <a:lvl5pPr marL="757731" indent="-125954">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516" name="Title Text"/>
          <p:cNvSpPr txBox="1">
            <a:spLocks noGrp="1"/>
          </p:cNvSpPr>
          <p:nvPr>
            <p:ph type="title"/>
          </p:nvPr>
        </p:nvSpPr>
        <p:spPr>
          <a:xfrm>
            <a:off x="177661"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4"/>
            <a:ext cx="1121466" cy="228601"/>
          </a:xfrm>
          <a:prstGeom prst="rect">
            <a:avLst/>
          </a:prstGeom>
        </p:spPr>
        <p:txBody>
          <a:bodyPr lIns="0" tIns="0" rIns="0" bIns="0"/>
          <a:lstStyle>
            <a:lvl1pPr algn="ctr" defTabSz="685749">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72"/>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6" y="3614906"/>
            <a:ext cx="693436"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6"/>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275370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5562535"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8B5A9F26-2780-2943-AEEA-8284DB6AED4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455B62BE-E48E-CC45-B865-ECF2B2B9C32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6" y="204788"/>
            <a:ext cx="6446312" cy="4154487"/>
          </a:xfrm>
        </p:spPr>
        <p:txBody>
          <a:bodyPr/>
          <a:lstStyle>
            <a:lvl1pPr>
              <a:defRPr>
                <a:solidFill>
                  <a:schemeClr val="tx1"/>
                </a:solidFill>
              </a:defRPr>
            </a:lvl1pPr>
          </a:lstStyle>
          <a:p>
            <a:r>
              <a:rPr lang="en-US"/>
              <a:t>Click icon to add table</a:t>
            </a:r>
            <a:endParaRPr lang="en-US" dirty="0"/>
          </a:p>
        </p:txBody>
      </p:sp>
    </p:spTree>
    <p:extLst>
      <p:ext uri="{BB962C8B-B14F-4D97-AF65-F5344CB8AC3E}">
        <p14:creationId xmlns:p14="http://schemas.microsoft.com/office/powerpoint/2010/main" val="1648891731"/>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578"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7"/>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245215144"/>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3" y="2800952"/>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509583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177661"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8318901"/>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7"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202"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9"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835419"/>
      </p:ext>
    </p:extLst>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chemeClr val="tx1"/>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8777320"/>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858984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855592"/>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294219869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0443860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2930"/>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F0A80C82-2832-C54A-B665-A0E1EF9043D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13ABABB-6556-EA40-AF90-39C2FAC6C95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650899984"/>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2087284735"/>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5257" y="1941931"/>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6" y="1941931"/>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7"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50"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7"/>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77118753"/>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333"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hasCustomPrompt="1"/>
          </p:nvPr>
        </p:nvSpPr>
        <p:spPr>
          <a:xfrm>
            <a:off x="79091" y="49980"/>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269722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42"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7" y="2042571"/>
            <a:ext cx="4168775" cy="138361"/>
          </a:xfrm>
          <a:prstGeom prst="rect">
            <a:avLst/>
          </a:prstGeom>
        </p:spPr>
        <p:txBody>
          <a:bodyPr anchor="ctr">
            <a:normAutofit/>
          </a:bodyPr>
          <a:lstStyle>
            <a:lvl1pPr defTabSz="457166">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997" name="1,459…"/>
          <p:cNvSpPr txBox="1">
            <a:spLocks noGrp="1"/>
          </p:cNvSpPr>
          <p:nvPr>
            <p:ph type="body" sz="quarter" idx="16" hasCustomPrompt="1"/>
          </p:nvPr>
        </p:nvSpPr>
        <p:spPr>
          <a:xfrm>
            <a:off x="78303" y="50286"/>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58"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18" indent="-306521">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16" indent="-420173">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735"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a:t>IBM Cloud / August 2019 / © 2019 IBM Corporation</a:t>
            </a:r>
            <a:endParaRPr lang="en-US" dirty="0"/>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5773736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2"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054" name="Charles Eames…"/>
          <p:cNvSpPr txBox="1">
            <a:spLocks noGrp="1"/>
          </p:cNvSpPr>
          <p:nvPr>
            <p:ph type="body" sz="quarter" idx="15" hasCustomPrompt="1"/>
          </p:nvPr>
        </p:nvSpPr>
        <p:spPr>
          <a:xfrm>
            <a:off x="196115" y="1579035"/>
            <a:ext cx="4175863" cy="513238"/>
          </a:xfrm>
          <a:prstGeom prst="rect">
            <a:avLst/>
          </a:prstGeom>
        </p:spPr>
        <p:txBody>
          <a:bodyPr/>
          <a:lstStyle>
            <a:lvl1pPr>
              <a:lnSpc>
                <a:spcPct val="90000"/>
              </a:lnSpc>
              <a:spcBef>
                <a:spcPts val="0"/>
              </a:spcBef>
              <a:tabLst/>
              <a:defRPr sz="1400">
                <a:latin typeface="IBM Plex Sans SemiBold"/>
                <a:ea typeface="IBM Plex Sans SemiBold"/>
                <a:cs typeface="IBM Plex Sans SemiBold"/>
                <a:sym typeface="IBM Plex Sans SemiBold"/>
              </a:defRPr>
            </a:lvl1p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endParaRPr lang="en-US" dirty="0"/>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9"/>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2"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1499901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6" y="-1"/>
            <a:ext cx="4572001" cy="5143501"/>
          </a:xfrm>
          <a:prstGeom prst="rect">
            <a:avLst/>
          </a:prstGeom>
          <a:solidFill>
            <a:srgbClr val="000000"/>
          </a:solidFill>
          <a:ln w="12700">
            <a:miter lim="400000"/>
          </a:ln>
        </p:spPr>
        <p:txBody>
          <a:bodyPr lIns="91434" tIns="91433" rIns="91434" bIns="91433"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105" name="Body Level One…"/>
          <p:cNvSpPr txBox="1">
            <a:spLocks noGrp="1"/>
          </p:cNvSpPr>
          <p:nvPr>
            <p:ph type="body" sz="half" idx="1"/>
          </p:nvPr>
        </p:nvSpPr>
        <p:spPr>
          <a:xfrm>
            <a:off x="4765675" y="165103"/>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2"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27683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11" tIns="164580" rIns="192011" bIns="228582"/>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70691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a:t>Click icon to add picture</a:t>
            </a:r>
            <a:endParaRPr dirty="0"/>
          </a:p>
        </p:txBody>
      </p:sp>
      <p:sp>
        <p:nvSpPr>
          <p:cNvPr id="1124" name="Body Level One…"/>
          <p:cNvSpPr txBox="1">
            <a:spLocks noGrp="1"/>
          </p:cNvSpPr>
          <p:nvPr>
            <p:ph type="body" sz="half" idx="1"/>
          </p:nvPr>
        </p:nvSpPr>
        <p:spPr>
          <a:xfrm>
            <a:off x="5385819" y="1350751"/>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4"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9679296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206971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theme" Target="../theme/theme3.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21" Type="http://schemas.openxmlformats.org/officeDocument/2006/relationships/slideLayout" Target="../slideLayouts/slideLayout139.xml"/><Relationship Id="rId34" Type="http://schemas.openxmlformats.org/officeDocument/2006/relationships/slideLayout" Target="../slideLayouts/slideLayout152.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slideLayout" Target="../slideLayouts/slideLayout151.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slideLayout" Target="../slideLayouts/slideLayout150.xml"/><Relationship Id="rId37" Type="http://schemas.openxmlformats.org/officeDocument/2006/relationships/theme" Target="../theme/theme4.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36" Type="http://schemas.openxmlformats.org/officeDocument/2006/relationships/slideLayout" Target="../slideLayouts/slideLayout154.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35" Type="http://schemas.openxmlformats.org/officeDocument/2006/relationships/slideLayout" Target="../slideLayouts/slideLayout153.xml"/><Relationship Id="rId8" Type="http://schemas.openxmlformats.org/officeDocument/2006/relationships/slideLayout" Target="../slideLayouts/slideLayout126.xml"/><Relationship Id="rId3"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7.xml"/><Relationship Id="rId18" Type="http://schemas.openxmlformats.org/officeDocument/2006/relationships/slideLayout" Target="../slideLayouts/slideLayout172.xml"/><Relationship Id="rId26" Type="http://schemas.openxmlformats.org/officeDocument/2006/relationships/slideLayout" Target="../slideLayouts/slideLayout180.xml"/><Relationship Id="rId3" Type="http://schemas.openxmlformats.org/officeDocument/2006/relationships/slideLayout" Target="../slideLayouts/slideLayout157.xml"/><Relationship Id="rId21" Type="http://schemas.openxmlformats.org/officeDocument/2006/relationships/slideLayout" Target="../slideLayouts/slideLayout175.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slideLayout" Target="../slideLayouts/slideLayout171.xml"/><Relationship Id="rId25" Type="http://schemas.openxmlformats.org/officeDocument/2006/relationships/slideLayout" Target="../slideLayouts/slideLayout179.xml"/><Relationship Id="rId33" Type="http://schemas.openxmlformats.org/officeDocument/2006/relationships/theme" Target="../theme/theme5.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20" Type="http://schemas.openxmlformats.org/officeDocument/2006/relationships/slideLayout" Target="../slideLayouts/slideLayout174.xml"/><Relationship Id="rId29" Type="http://schemas.openxmlformats.org/officeDocument/2006/relationships/slideLayout" Target="../slideLayouts/slideLayout183.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24" Type="http://schemas.openxmlformats.org/officeDocument/2006/relationships/slideLayout" Target="../slideLayouts/slideLayout178.xml"/><Relationship Id="rId32" Type="http://schemas.openxmlformats.org/officeDocument/2006/relationships/slideLayout" Target="../slideLayouts/slideLayout186.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23" Type="http://schemas.openxmlformats.org/officeDocument/2006/relationships/slideLayout" Target="../slideLayouts/slideLayout177.xml"/><Relationship Id="rId28" Type="http://schemas.openxmlformats.org/officeDocument/2006/relationships/slideLayout" Target="../slideLayouts/slideLayout182.xml"/><Relationship Id="rId10" Type="http://schemas.openxmlformats.org/officeDocument/2006/relationships/slideLayout" Target="../slideLayouts/slideLayout164.xml"/><Relationship Id="rId19" Type="http://schemas.openxmlformats.org/officeDocument/2006/relationships/slideLayout" Target="../slideLayouts/slideLayout173.xml"/><Relationship Id="rId31" Type="http://schemas.openxmlformats.org/officeDocument/2006/relationships/slideLayout" Target="../slideLayouts/slideLayout185.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 Id="rId22" Type="http://schemas.openxmlformats.org/officeDocument/2006/relationships/slideLayout" Target="../slideLayouts/slideLayout176.xml"/><Relationship Id="rId27" Type="http://schemas.openxmlformats.org/officeDocument/2006/relationships/slideLayout" Target="../slideLayouts/slideLayout181.xml"/><Relationship Id="rId30" Type="http://schemas.openxmlformats.org/officeDocument/2006/relationships/slideLayout" Target="../slideLayouts/slideLayout184.xml"/><Relationship Id="rId8" Type="http://schemas.openxmlformats.org/officeDocument/2006/relationships/slideLayout" Target="../slideLayouts/slideLayout16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9.xml"/><Relationship Id="rId18" Type="http://schemas.openxmlformats.org/officeDocument/2006/relationships/slideLayout" Target="../slideLayouts/slideLayout204.xml"/><Relationship Id="rId26" Type="http://schemas.openxmlformats.org/officeDocument/2006/relationships/slideLayout" Target="../slideLayouts/slideLayout212.xml"/><Relationship Id="rId39" Type="http://schemas.openxmlformats.org/officeDocument/2006/relationships/slideLayout" Target="../slideLayouts/slideLayout225.xml"/><Relationship Id="rId21" Type="http://schemas.openxmlformats.org/officeDocument/2006/relationships/slideLayout" Target="../slideLayouts/slideLayout207.xml"/><Relationship Id="rId34" Type="http://schemas.openxmlformats.org/officeDocument/2006/relationships/slideLayout" Target="../slideLayouts/slideLayout220.xml"/><Relationship Id="rId42" Type="http://schemas.openxmlformats.org/officeDocument/2006/relationships/slideLayout" Target="../slideLayouts/slideLayout228.xml"/><Relationship Id="rId47" Type="http://schemas.openxmlformats.org/officeDocument/2006/relationships/slideLayout" Target="../slideLayouts/slideLayout233.xml"/><Relationship Id="rId50" Type="http://schemas.openxmlformats.org/officeDocument/2006/relationships/slideLayout" Target="../slideLayouts/slideLayout236.xml"/><Relationship Id="rId7" Type="http://schemas.openxmlformats.org/officeDocument/2006/relationships/slideLayout" Target="../slideLayouts/slideLayout19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29" Type="http://schemas.openxmlformats.org/officeDocument/2006/relationships/slideLayout" Target="../slideLayouts/slideLayout215.xml"/><Relationship Id="rId11" Type="http://schemas.openxmlformats.org/officeDocument/2006/relationships/slideLayout" Target="../slideLayouts/slideLayout197.xml"/><Relationship Id="rId24" Type="http://schemas.openxmlformats.org/officeDocument/2006/relationships/slideLayout" Target="../slideLayouts/slideLayout210.xml"/><Relationship Id="rId32" Type="http://schemas.openxmlformats.org/officeDocument/2006/relationships/slideLayout" Target="../slideLayouts/slideLayout218.xml"/><Relationship Id="rId37" Type="http://schemas.openxmlformats.org/officeDocument/2006/relationships/slideLayout" Target="../slideLayouts/slideLayout223.xml"/><Relationship Id="rId40" Type="http://schemas.openxmlformats.org/officeDocument/2006/relationships/slideLayout" Target="../slideLayouts/slideLayout226.xml"/><Relationship Id="rId45" Type="http://schemas.openxmlformats.org/officeDocument/2006/relationships/slideLayout" Target="../slideLayouts/slideLayout231.xml"/><Relationship Id="rId53" Type="http://schemas.openxmlformats.org/officeDocument/2006/relationships/theme" Target="../theme/theme6.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19" Type="http://schemas.openxmlformats.org/officeDocument/2006/relationships/slideLayout" Target="../slideLayouts/slideLayout205.xml"/><Relationship Id="rId31" Type="http://schemas.openxmlformats.org/officeDocument/2006/relationships/slideLayout" Target="../slideLayouts/slideLayout217.xml"/><Relationship Id="rId44" Type="http://schemas.openxmlformats.org/officeDocument/2006/relationships/slideLayout" Target="../slideLayouts/slideLayout230.xml"/><Relationship Id="rId52" Type="http://schemas.openxmlformats.org/officeDocument/2006/relationships/slideLayout" Target="../slideLayouts/slideLayout238.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 Id="rId22" Type="http://schemas.openxmlformats.org/officeDocument/2006/relationships/slideLayout" Target="../slideLayouts/slideLayout208.xml"/><Relationship Id="rId27" Type="http://schemas.openxmlformats.org/officeDocument/2006/relationships/slideLayout" Target="../slideLayouts/slideLayout213.xml"/><Relationship Id="rId30" Type="http://schemas.openxmlformats.org/officeDocument/2006/relationships/slideLayout" Target="../slideLayouts/slideLayout216.xml"/><Relationship Id="rId35" Type="http://schemas.openxmlformats.org/officeDocument/2006/relationships/slideLayout" Target="../slideLayouts/slideLayout221.xml"/><Relationship Id="rId43" Type="http://schemas.openxmlformats.org/officeDocument/2006/relationships/slideLayout" Target="../slideLayouts/slideLayout229.xml"/><Relationship Id="rId48" Type="http://schemas.openxmlformats.org/officeDocument/2006/relationships/slideLayout" Target="../slideLayouts/slideLayout234.xml"/><Relationship Id="rId8" Type="http://schemas.openxmlformats.org/officeDocument/2006/relationships/slideLayout" Target="../slideLayouts/slideLayout194.xml"/><Relationship Id="rId51" Type="http://schemas.openxmlformats.org/officeDocument/2006/relationships/slideLayout" Target="../slideLayouts/slideLayout237.xml"/><Relationship Id="rId3" Type="http://schemas.openxmlformats.org/officeDocument/2006/relationships/slideLayout" Target="../slideLayouts/slideLayout189.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5" Type="http://schemas.openxmlformats.org/officeDocument/2006/relationships/slideLayout" Target="../slideLayouts/slideLayout211.xml"/><Relationship Id="rId33" Type="http://schemas.openxmlformats.org/officeDocument/2006/relationships/slideLayout" Target="../slideLayouts/slideLayout219.xml"/><Relationship Id="rId38" Type="http://schemas.openxmlformats.org/officeDocument/2006/relationships/slideLayout" Target="../slideLayouts/slideLayout224.xml"/><Relationship Id="rId46" Type="http://schemas.openxmlformats.org/officeDocument/2006/relationships/slideLayout" Target="../slideLayouts/slideLayout232.xml"/><Relationship Id="rId20" Type="http://schemas.openxmlformats.org/officeDocument/2006/relationships/slideLayout" Target="../slideLayouts/slideLayout206.xml"/><Relationship Id="rId41" Type="http://schemas.openxmlformats.org/officeDocument/2006/relationships/slideLayout" Target="../slideLayouts/slideLayout227.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5" Type="http://schemas.openxmlformats.org/officeDocument/2006/relationships/slideLayout" Target="../slideLayouts/slideLayout201.xml"/><Relationship Id="rId23" Type="http://schemas.openxmlformats.org/officeDocument/2006/relationships/slideLayout" Target="../slideLayouts/slideLayout209.xml"/><Relationship Id="rId28" Type="http://schemas.openxmlformats.org/officeDocument/2006/relationships/slideLayout" Target="../slideLayouts/slideLayout214.xml"/><Relationship Id="rId36" Type="http://schemas.openxmlformats.org/officeDocument/2006/relationships/slideLayout" Target="../slideLayouts/slideLayout222.xml"/><Relationship Id="rId49" Type="http://schemas.openxmlformats.org/officeDocument/2006/relationships/slideLayout" Target="../slideLayouts/slideLayout2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49C9F1F-B2C7-7444-A07B-81CDB6D7123A}"/>
              </a:ext>
            </a:extLst>
          </p:cNvPr>
          <p:cNvGrpSpPr/>
          <p:nvPr userDrawn="1"/>
        </p:nvGrpSpPr>
        <p:grpSpPr>
          <a:xfrm>
            <a:off x="-109730" y="-110490"/>
            <a:ext cx="9364220" cy="5364480"/>
            <a:chOff x="-109730" y="-110490"/>
            <a:chExt cx="9364220" cy="5364480"/>
          </a:xfrm>
        </p:grpSpPr>
        <p:cxnSp>
          <p:nvCxnSpPr>
            <p:cNvPr id="52" name="Straight Connector 51">
              <a:extLst>
                <a:ext uri="{FF2B5EF4-FFF2-40B4-BE49-F238E27FC236}">
                  <a16:creationId xmlns:a16="http://schemas.microsoft.com/office/drawing/2014/main" id="{90A0DE23-6FB1-9445-914E-A52CB6687829}"/>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4A3D491-3263-4144-A1CA-641CBEFE8C95}"/>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2C91274-8F80-F146-8477-F1698D97297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03AE647-947F-2B42-9334-6811F7815684}"/>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B9BFEF8-B7FA-614C-B8EE-5DB067CAC9CD}"/>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4A8FA6E-00D7-B24E-8566-DE47B3D4CA90}"/>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9C31A62-0460-0643-B1FA-0BFF932B97AF}"/>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D59999B-7322-B24F-B23D-51728921A61B}"/>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746295C-E955-CD42-BB2B-2A936C75DEF7}"/>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5528E5C5-6574-914F-8DA0-170A2140517A}"/>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911C621-476A-F843-A6FA-A8638DB62357}"/>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3571B6D-11FF-3742-B5A9-C86847385A15}"/>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CCF760-9B68-5E45-B5B5-0381A189A44C}"/>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8409525-C665-D84F-AC33-8BCC170BBA7B}"/>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E5E4C41-FD9F-7C46-8A10-1AD7761D46BD}"/>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0D9A51D-6FA1-204E-B0C8-FEAA88E43E52}"/>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9EF72D8-4E1F-5E4C-A7EF-A6CB30ACD35A}"/>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75C031-440F-DD4D-BD85-D9FCB7F3FF2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379AA8A-4C56-0B44-BC64-5FD6A509F90E}"/>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6CFA7DE-95EC-3B41-8ACF-09E1181B17E9}"/>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C31DEB2-23D9-5D4C-8222-AB2BDC5CB26A}"/>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D35651C-B78E-4A4A-BAEB-809E2DC60BF1}"/>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5EF2A1F-D916-BF48-849B-ADC1216A0249}"/>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62703F2-5904-354F-A5DD-9B47823A7F16}"/>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A886FE8-8913-324B-9F98-18018D59E4C7}"/>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C9B895E4-AA68-7E46-973A-2524A4E0F341}"/>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552237C-6626-7D40-93D8-037261C02F55}"/>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7F92EA5-8203-5644-A5CA-C651663D3C15}"/>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9BFF9C1-0A3D-A746-8020-65372B007FC2}"/>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9D4F711-8587-7848-91F5-21F335CE02AF}"/>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9681896-4927-1D4D-8493-28A4BA103CB0}"/>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E7DE246-DE08-FC4E-8DB6-1C461C3C871E}"/>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9D6F650E-D45C-EE48-8429-C38A95F7DF25}"/>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BD97342-538A-8743-AD1D-31BE2CE8432B}"/>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2360BE5-7EE7-7446-97E1-91467213F089}"/>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4A442D2-7AF7-5944-BEDC-4B807410DFC1}"/>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CA2AC9FA-92E7-4445-8D98-679EBAE556F1}"/>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5E554B51-88C8-B143-BE86-8B204940C9A6}"/>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43B28-C3A2-8A48-AC56-6377DCA98F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026248C-A5D7-274F-AD27-C9AAD4EDA255}"/>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88381"/>
            <a:ext cx="4123944"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88381"/>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1"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5"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3"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A60E831-8BBF-2D48-8064-A2773DC7AFC2}"/>
              </a:ext>
            </a:extLst>
          </p:cNvPr>
          <p:cNvGrpSpPr/>
          <p:nvPr userDrawn="1"/>
        </p:nvGrpSpPr>
        <p:grpSpPr>
          <a:xfrm>
            <a:off x="-109730" y="-110490"/>
            <a:ext cx="9364220" cy="5364480"/>
            <a:chOff x="-109730" y="-110490"/>
            <a:chExt cx="9364220" cy="5364480"/>
          </a:xfrm>
        </p:grpSpPr>
        <p:cxnSp>
          <p:nvCxnSpPr>
            <p:cNvPr id="51" name="Straight Connector 50">
              <a:extLst>
                <a:ext uri="{FF2B5EF4-FFF2-40B4-BE49-F238E27FC236}">
                  <a16:creationId xmlns:a16="http://schemas.microsoft.com/office/drawing/2014/main" id="{FC0A764C-2594-1742-B57E-B3E00A4A9F9E}"/>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192263A-6362-E648-B296-EFC3D65D0A17}"/>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CB7CAD7-8D19-9541-920F-19A8E44D552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C608065-64AA-F44D-ACCB-6F507E4E8E21}"/>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3473125-7778-F747-880E-DF37733B42E1}"/>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63B13A3-4915-6140-931D-05B843AA350B}"/>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50C1FD5-3166-1443-97F2-4EB7BB41FAA1}"/>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2ED4248-B11B-BB44-B48C-674D076881CF}"/>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ABE50D7-F836-394F-ACDD-D79A0BF5B33B}"/>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95965736-1584-FE40-BF97-0EABCEFBBBE0}"/>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2E0C1BF-1B77-E240-9A3D-9A8E88BC20D2}"/>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439A8F5-E60B-884D-84E0-B14038FDAD76}"/>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68245AA-EC01-AE49-A293-106BA3DF50EB}"/>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63F0C16-CBA5-3A41-BE6D-E86D4E3C598C}"/>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107AC0E-58A4-8E42-94A5-3D8F50A3C29C}"/>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9A5390C-A3B8-E44A-88E5-9677AE1E52E7}"/>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24D1DC3E-C5F7-CA49-81CD-7FE9A5521F21}"/>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017FA78-FAEA-384E-895A-6C0DA946946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FFB107F-120D-AE4B-BC91-929003AB5083}"/>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1995374-DE2B-5C41-AB12-5C88E4AF6A44}"/>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B3EA17D-B38A-E541-B47B-406933F93C0D}"/>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0E0111D-1F9F-A340-BC7A-8F16B63CD0A6}"/>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E52DBCB-EA51-294C-9A4E-B3A832580837}"/>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4159F703-80EA-4649-94EF-C4C4C7432789}"/>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AFE18B4-BD9F-0649-8A2E-EC274021E850}"/>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D8D5D12-8BD5-0A46-84B2-BBBC8687C90D}"/>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8B6CF33-B861-5345-9E2F-491F2A650970}"/>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30BC018-D41E-1B4F-A727-78CBC3B62BDA}"/>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2281C370-38F9-E441-A75C-6924C11C846F}"/>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0A40D4C-79CE-F54C-80E4-93B0DA7D167A}"/>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F4AED86-C1C2-7145-94FE-7BD69E224509}"/>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37120BD-46C4-BE4B-9576-D8E7F42737B8}"/>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69727BE-D98B-3B4F-BF82-2CD8A285CA8E}"/>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2BA477D-90B3-D640-8FD3-411B5E91A213}"/>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36D04FB-C1B3-B14E-A9C4-4676BD8CB51C}"/>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16DADD2-12DE-C34C-B2EB-06FC37EC76EA}"/>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514BCB8-2A13-1843-A644-2ED81A28FD2B}"/>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57C3CBA-6AF9-6543-B30E-609AE6D38A98}"/>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19670A4-F78A-7F48-A238-63BDB98E6D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3E3EFE2-A092-224A-A665-909F5148E76F}"/>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96619"/>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96619"/>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Think 2021 / © 2021 IBM Corporation</a:t>
            </a:r>
            <a:endParaRPr lang="en-US" dirty="0"/>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6" userDrawn="1">
          <p15:clr>
            <a:srgbClr val="F26B43"/>
          </p15:clr>
        </p15:guide>
        <p15:guide id="8" pos="1440">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10" y="168831"/>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5"/>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04" marR="0" lvl="3" indent="-193661" algn="l" defTabSz="914333"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7"/>
            <a:ext cx="4156684" cy="166687"/>
          </a:xfrm>
          <a:prstGeom prst="rect">
            <a:avLst/>
          </a:prstGeom>
        </p:spPr>
        <p:txBody>
          <a:bodyPr vert="horz" lIns="0" tIns="0" rIns="0" bIns="0" rtlCol="0" anchor="ctr"/>
          <a:lstStyle>
            <a:lvl1pPr marL="0" marR="0" indent="0" algn="l" defTabSz="685932"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a:t>IBM Cloud / August 2019 / © 2019 IBM Corporation</a:t>
            </a:r>
            <a:endParaRPr lang="en-US" dirty="0"/>
          </a:p>
        </p:txBody>
      </p:sp>
      <p:sp>
        <p:nvSpPr>
          <p:cNvPr id="8" name="Slide Number Placeholder 7"/>
          <p:cNvSpPr>
            <a:spLocks noGrp="1"/>
          </p:cNvSpPr>
          <p:nvPr>
            <p:ph type="sldNum" sz="quarter" idx="4"/>
          </p:nvPr>
        </p:nvSpPr>
        <p:spPr>
          <a:xfrm>
            <a:off x="8346716" y="4837447"/>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dirty="0"/>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2"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3546622"/>
      </p:ext>
    </p:extLst>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983" r:id="rId20"/>
    <p:sldLayoutId id="2147483984" r:id="rId21"/>
    <p:sldLayoutId id="2147483985" r:id="rId22"/>
    <p:sldLayoutId id="2147483986" r:id="rId23"/>
    <p:sldLayoutId id="2147483987" r:id="rId24"/>
    <p:sldLayoutId id="2147483988" r:id="rId25"/>
    <p:sldLayoutId id="2147483989" r:id="rId26"/>
    <p:sldLayoutId id="2147483990" r:id="rId27"/>
    <p:sldLayoutId id="2147483991" r:id="rId28"/>
    <p:sldLayoutId id="2147483992" r:id="rId29"/>
    <p:sldLayoutId id="2147483993" r:id="rId30"/>
    <p:sldLayoutId id="2147483994" r:id="rId31"/>
    <p:sldLayoutId id="2147483995" r:id="rId32"/>
    <p:sldLayoutId id="2147483996" r:id="rId33"/>
    <p:sldLayoutId id="2147483997" r:id="rId34"/>
    <p:sldLayoutId id="2147483998" r:id="rId35"/>
    <p:sldLayoutId id="2147483999" r:id="rId36"/>
    <p:sldLayoutId id="2147484000" r:id="rId37"/>
    <p:sldLayoutId id="2147484001" r:id="rId38"/>
    <p:sldLayoutId id="2147484002" r:id="rId39"/>
    <p:sldLayoutId id="2147484003" r:id="rId40"/>
    <p:sldLayoutId id="2147484004" r:id="rId41"/>
    <p:sldLayoutId id="2147484005" r:id="rId42"/>
    <p:sldLayoutId id="2147484006" r:id="rId43"/>
    <p:sldLayoutId id="2147484007" r:id="rId44"/>
    <p:sldLayoutId id="2147484008" r:id="rId45"/>
    <p:sldLayoutId id="2147484009" r:id="rId46"/>
    <p:sldLayoutId id="2147484010" r:id="rId47"/>
    <p:sldLayoutId id="2147484011" r:id="rId48"/>
    <p:sldLayoutId id="2147484012" r:id="rId49"/>
    <p:sldLayoutId id="2147484013" r:id="rId50"/>
    <p:sldLayoutId id="2147484015" r:id="rId51"/>
    <p:sldLayoutId id="2147484016" r:id="rId52"/>
    <p:sldLayoutId id="2147484286" r:id="rId53"/>
  </p:sldLayoutIdLst>
  <p:hf hdr="0" ft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300">
          <a:solidFill>
            <a:srgbClr val="191919"/>
          </a:solidFill>
          <a:latin typeface="HelvNeue Light for IBM" pitchFamily="34" charset="0"/>
        </a:defRPr>
      </a:lvl2pPr>
      <a:lvl3pPr algn="l" rtl="0" eaLnBrk="1" fontAlgn="base" hangingPunct="1">
        <a:lnSpc>
          <a:spcPct val="90000"/>
        </a:lnSpc>
        <a:spcBef>
          <a:spcPct val="0"/>
        </a:spcBef>
        <a:spcAft>
          <a:spcPct val="0"/>
        </a:spcAft>
        <a:defRPr sz="2300">
          <a:solidFill>
            <a:srgbClr val="191919"/>
          </a:solidFill>
          <a:latin typeface="HelvNeue Light for IBM" pitchFamily="34" charset="0"/>
        </a:defRPr>
      </a:lvl3pPr>
      <a:lvl4pPr algn="l" rtl="0" eaLnBrk="1" fontAlgn="base" hangingPunct="1">
        <a:lnSpc>
          <a:spcPct val="90000"/>
        </a:lnSpc>
        <a:spcBef>
          <a:spcPct val="0"/>
        </a:spcBef>
        <a:spcAft>
          <a:spcPct val="0"/>
        </a:spcAft>
        <a:defRPr sz="2300">
          <a:solidFill>
            <a:srgbClr val="191919"/>
          </a:solidFill>
          <a:latin typeface="HelvNeue Light for IBM" pitchFamily="34" charset="0"/>
        </a:defRPr>
      </a:lvl4pPr>
      <a:lvl5pPr algn="l" rtl="0" eaLnBrk="1" fontAlgn="base" hangingPunct="1">
        <a:lnSpc>
          <a:spcPct val="90000"/>
        </a:lnSpc>
        <a:spcBef>
          <a:spcPct val="0"/>
        </a:spcBef>
        <a:spcAft>
          <a:spcPct val="0"/>
        </a:spcAft>
        <a:defRPr sz="2300">
          <a:solidFill>
            <a:srgbClr val="191919"/>
          </a:solidFill>
          <a:latin typeface="HelvNeue Light for IBM" pitchFamily="34" charset="0"/>
        </a:defRPr>
      </a:lvl5pPr>
      <a:lvl6pPr marL="362537" algn="l" rtl="0" eaLnBrk="1" fontAlgn="base" hangingPunct="1">
        <a:lnSpc>
          <a:spcPct val="90000"/>
        </a:lnSpc>
        <a:spcBef>
          <a:spcPct val="0"/>
        </a:spcBef>
        <a:spcAft>
          <a:spcPct val="0"/>
        </a:spcAft>
        <a:defRPr sz="2300">
          <a:solidFill>
            <a:srgbClr val="191919"/>
          </a:solidFill>
          <a:latin typeface="HelvNeue Light for IBM" pitchFamily="34" charset="0"/>
        </a:defRPr>
      </a:lvl6pPr>
      <a:lvl7pPr marL="725076" algn="l" rtl="0" eaLnBrk="1" fontAlgn="base" hangingPunct="1">
        <a:lnSpc>
          <a:spcPct val="90000"/>
        </a:lnSpc>
        <a:spcBef>
          <a:spcPct val="0"/>
        </a:spcBef>
        <a:spcAft>
          <a:spcPct val="0"/>
        </a:spcAft>
        <a:defRPr sz="2300">
          <a:solidFill>
            <a:srgbClr val="191919"/>
          </a:solidFill>
          <a:latin typeface="HelvNeue Light for IBM" pitchFamily="34" charset="0"/>
        </a:defRPr>
      </a:lvl7pPr>
      <a:lvl8pPr marL="1087612" algn="l" rtl="0" eaLnBrk="1" fontAlgn="base" hangingPunct="1">
        <a:lnSpc>
          <a:spcPct val="90000"/>
        </a:lnSpc>
        <a:spcBef>
          <a:spcPct val="0"/>
        </a:spcBef>
        <a:spcAft>
          <a:spcPct val="0"/>
        </a:spcAft>
        <a:defRPr sz="2300">
          <a:solidFill>
            <a:srgbClr val="191919"/>
          </a:solidFill>
          <a:latin typeface="HelvNeue Light for IBM" pitchFamily="34" charset="0"/>
        </a:defRPr>
      </a:lvl8pPr>
      <a:lvl9pPr marL="1450150" algn="l" rtl="0" eaLnBrk="1" fontAlgn="base" hangingPunct="1">
        <a:lnSpc>
          <a:spcPct val="90000"/>
        </a:lnSpc>
        <a:spcBef>
          <a:spcPct val="0"/>
        </a:spcBef>
        <a:spcAft>
          <a:spcPct val="0"/>
        </a:spcAft>
        <a:defRPr sz="230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38" indent="-171438"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875" indent="-14127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04" indent="-193661"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15" marR="0" indent="-171438" algn="l" defTabSz="914333"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584" indent="-129659" algn="l" rtl="0" eaLnBrk="1" fontAlgn="base" hangingPunct="1">
        <a:spcBef>
          <a:spcPct val="20000"/>
        </a:spcBef>
        <a:spcAft>
          <a:spcPct val="0"/>
        </a:spcAft>
        <a:buClr>
          <a:schemeClr val="bg1"/>
        </a:buClr>
        <a:buChar char="»"/>
        <a:defRPr sz="1300">
          <a:solidFill>
            <a:schemeClr val="bg1"/>
          </a:solidFill>
          <a:latin typeface="Arial" charset="0"/>
        </a:defRPr>
      </a:lvl6pPr>
      <a:lvl7pPr marL="1946120" indent="-129659" algn="l" rtl="0" eaLnBrk="1" fontAlgn="base" hangingPunct="1">
        <a:spcBef>
          <a:spcPct val="20000"/>
        </a:spcBef>
        <a:spcAft>
          <a:spcPct val="0"/>
        </a:spcAft>
        <a:buClr>
          <a:schemeClr val="bg1"/>
        </a:buClr>
        <a:buChar char="»"/>
        <a:defRPr sz="1300">
          <a:solidFill>
            <a:schemeClr val="bg1"/>
          </a:solidFill>
          <a:latin typeface="Arial" charset="0"/>
        </a:defRPr>
      </a:lvl7pPr>
      <a:lvl8pPr marL="2308658" indent="-129659" algn="l" rtl="0" eaLnBrk="1" fontAlgn="base" hangingPunct="1">
        <a:spcBef>
          <a:spcPct val="20000"/>
        </a:spcBef>
        <a:spcAft>
          <a:spcPct val="0"/>
        </a:spcAft>
        <a:buClr>
          <a:schemeClr val="bg1"/>
        </a:buClr>
        <a:buChar char="»"/>
        <a:defRPr sz="1300">
          <a:solidFill>
            <a:schemeClr val="bg1"/>
          </a:solidFill>
          <a:latin typeface="Arial" charset="0"/>
        </a:defRPr>
      </a:lvl8pPr>
      <a:lvl9pPr marL="2671196" indent="-129659" algn="l" rtl="0" eaLnBrk="1" fontAlgn="base" hangingPunct="1">
        <a:spcBef>
          <a:spcPct val="20000"/>
        </a:spcBef>
        <a:spcAft>
          <a:spcPct val="0"/>
        </a:spcAft>
        <a:buClr>
          <a:schemeClr val="bg1"/>
        </a:buClr>
        <a:buChar char="»"/>
        <a:defRPr sz="1300">
          <a:solidFill>
            <a:schemeClr val="bg1"/>
          </a:solidFill>
          <a:latin typeface="Arial" charset="0"/>
        </a:defRPr>
      </a:lvl9pPr>
    </p:bodyStyle>
    <p:otherStyle>
      <a:defPPr>
        <a:defRPr lang="en-US"/>
      </a:defPPr>
      <a:lvl1pPr marL="0" algn="l" defTabSz="725076" rtl="0" eaLnBrk="1" latinLnBrk="0" hangingPunct="1">
        <a:defRPr sz="1400" kern="1200">
          <a:solidFill>
            <a:schemeClr val="tx1"/>
          </a:solidFill>
          <a:latin typeface="+mn-lt"/>
          <a:ea typeface="+mn-ea"/>
          <a:cs typeface="+mn-cs"/>
        </a:defRPr>
      </a:lvl1pPr>
      <a:lvl2pPr marL="362537" algn="l" defTabSz="725076" rtl="0" eaLnBrk="1" latinLnBrk="0" hangingPunct="1">
        <a:defRPr sz="1400" kern="1200">
          <a:solidFill>
            <a:schemeClr val="tx1"/>
          </a:solidFill>
          <a:latin typeface="+mn-lt"/>
          <a:ea typeface="+mn-ea"/>
          <a:cs typeface="+mn-cs"/>
        </a:defRPr>
      </a:lvl2pPr>
      <a:lvl3pPr marL="725076" algn="l" defTabSz="725076" rtl="0" eaLnBrk="1" latinLnBrk="0" hangingPunct="1">
        <a:defRPr sz="1400" kern="1200">
          <a:solidFill>
            <a:schemeClr val="tx1"/>
          </a:solidFill>
          <a:latin typeface="+mn-lt"/>
          <a:ea typeface="+mn-ea"/>
          <a:cs typeface="+mn-cs"/>
        </a:defRPr>
      </a:lvl3pPr>
      <a:lvl4pPr marL="1087612" algn="l" defTabSz="725076" rtl="0" eaLnBrk="1" latinLnBrk="0" hangingPunct="1">
        <a:defRPr sz="1400" kern="1200">
          <a:solidFill>
            <a:schemeClr val="tx1"/>
          </a:solidFill>
          <a:latin typeface="+mn-lt"/>
          <a:ea typeface="+mn-ea"/>
          <a:cs typeface="+mn-cs"/>
        </a:defRPr>
      </a:lvl4pPr>
      <a:lvl5pPr marL="1450150" algn="l" defTabSz="725076" rtl="0" eaLnBrk="1" latinLnBrk="0" hangingPunct="1">
        <a:defRPr sz="1400" kern="1200">
          <a:solidFill>
            <a:schemeClr val="tx1"/>
          </a:solidFill>
          <a:latin typeface="+mn-lt"/>
          <a:ea typeface="+mn-ea"/>
          <a:cs typeface="+mn-cs"/>
        </a:defRPr>
      </a:lvl5pPr>
      <a:lvl6pPr marL="1812688" algn="l" defTabSz="725076" rtl="0" eaLnBrk="1" latinLnBrk="0" hangingPunct="1">
        <a:defRPr sz="1400" kern="1200">
          <a:solidFill>
            <a:schemeClr val="tx1"/>
          </a:solidFill>
          <a:latin typeface="+mn-lt"/>
          <a:ea typeface="+mn-ea"/>
          <a:cs typeface="+mn-cs"/>
        </a:defRPr>
      </a:lvl6pPr>
      <a:lvl7pPr marL="2175224" algn="l" defTabSz="725076" rtl="0" eaLnBrk="1" latinLnBrk="0" hangingPunct="1">
        <a:defRPr sz="1400" kern="1200">
          <a:solidFill>
            <a:schemeClr val="tx1"/>
          </a:solidFill>
          <a:latin typeface="+mn-lt"/>
          <a:ea typeface="+mn-ea"/>
          <a:cs typeface="+mn-cs"/>
        </a:defRPr>
      </a:lvl7pPr>
      <a:lvl8pPr marL="2537762" algn="l" defTabSz="725076" rtl="0" eaLnBrk="1" latinLnBrk="0" hangingPunct="1">
        <a:defRPr sz="1400" kern="1200">
          <a:solidFill>
            <a:schemeClr val="tx1"/>
          </a:solidFill>
          <a:latin typeface="+mn-lt"/>
          <a:ea typeface="+mn-ea"/>
          <a:cs typeface="+mn-cs"/>
        </a:defRPr>
      </a:lvl8pPr>
      <a:lvl9pPr marL="2900300" algn="l" defTabSz="725076"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7" y="4787901"/>
            <a:ext cx="4114735" cy="166687"/>
          </a:xfrm>
          <a:prstGeom prst="rect">
            <a:avLst/>
          </a:prstGeom>
        </p:spPr>
        <p:txBody>
          <a:bodyPr vert="horz" lIns="0" tIns="0" rIns="0" bIns="0" rtlCol="0" anchor="ctr"/>
          <a:lstStyle>
            <a:lvl1pPr marL="0" marR="0" indent="0" algn="l" defTabSz="685820"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7086601" y="4787901"/>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29"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4039125"/>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 id="2147484179" r:id="rId19"/>
    <p:sldLayoutId id="2147484180" r:id="rId20"/>
    <p:sldLayoutId id="2147484181" r:id="rId21"/>
    <p:sldLayoutId id="2147484182" r:id="rId22"/>
    <p:sldLayoutId id="2147484183" r:id="rId23"/>
    <p:sldLayoutId id="2147484184" r:id="rId24"/>
    <p:sldLayoutId id="2147484185" r:id="rId25"/>
    <p:sldLayoutId id="2147484186" r:id="rId26"/>
    <p:sldLayoutId id="2147484187" r:id="rId27"/>
    <p:sldLayoutId id="2147484188" r:id="rId28"/>
    <p:sldLayoutId id="2147484189" r:id="rId29"/>
    <p:sldLayoutId id="2147484190" r:id="rId30"/>
    <p:sldLayoutId id="2147484191" r:id="rId31"/>
    <p:sldLayoutId id="2147484192" r:id="rId32"/>
    <p:sldLayoutId id="2147484193" r:id="rId33"/>
    <p:sldLayoutId id="2147484194" r:id="rId34"/>
    <p:sldLayoutId id="2147484195" r:id="rId35"/>
    <p:sldLayoutId id="2147484196" r:id="rId36"/>
  </p:sldLayoutIdLst>
  <p:hf hdr="0" dt="0"/>
  <p:txStyles>
    <p:titleStyle>
      <a:lvl1pPr algn="l" rtl="0" eaLnBrk="1" fontAlgn="base" hangingPunct="1">
        <a:lnSpc>
          <a:spcPct val="90000"/>
        </a:lnSpc>
        <a:spcBef>
          <a:spcPct val="0"/>
        </a:spcBef>
        <a:spcAft>
          <a:spcPct val="0"/>
        </a:spcAft>
        <a:defRPr sz="23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19">
          <a:solidFill>
            <a:srgbClr val="191919"/>
          </a:solidFill>
          <a:latin typeface="HelvNeue Light for IBM" pitchFamily="34" charset="0"/>
        </a:defRPr>
      </a:lvl2pPr>
      <a:lvl3pPr algn="l" rtl="0" eaLnBrk="1" fontAlgn="base" hangingPunct="1">
        <a:lnSpc>
          <a:spcPct val="90000"/>
        </a:lnSpc>
        <a:spcBef>
          <a:spcPct val="0"/>
        </a:spcBef>
        <a:spcAft>
          <a:spcPct val="0"/>
        </a:spcAft>
        <a:defRPr sz="2219">
          <a:solidFill>
            <a:srgbClr val="191919"/>
          </a:solidFill>
          <a:latin typeface="HelvNeue Light for IBM" pitchFamily="34" charset="0"/>
        </a:defRPr>
      </a:lvl3pPr>
      <a:lvl4pPr algn="l" rtl="0" eaLnBrk="1" fontAlgn="base" hangingPunct="1">
        <a:lnSpc>
          <a:spcPct val="90000"/>
        </a:lnSpc>
        <a:spcBef>
          <a:spcPct val="0"/>
        </a:spcBef>
        <a:spcAft>
          <a:spcPct val="0"/>
        </a:spcAft>
        <a:defRPr sz="2219">
          <a:solidFill>
            <a:srgbClr val="191919"/>
          </a:solidFill>
          <a:latin typeface="HelvNeue Light for IBM" pitchFamily="34" charset="0"/>
        </a:defRPr>
      </a:lvl4pPr>
      <a:lvl5pPr algn="l" rtl="0" eaLnBrk="1" fontAlgn="base" hangingPunct="1">
        <a:lnSpc>
          <a:spcPct val="90000"/>
        </a:lnSpc>
        <a:spcBef>
          <a:spcPct val="0"/>
        </a:spcBef>
        <a:spcAft>
          <a:spcPct val="0"/>
        </a:spcAft>
        <a:defRPr sz="2219">
          <a:solidFill>
            <a:srgbClr val="191919"/>
          </a:solidFill>
          <a:latin typeface="HelvNeue Light for IBM" pitchFamily="34" charset="0"/>
        </a:defRPr>
      </a:lvl5pPr>
      <a:lvl6pPr marL="362477" algn="l" rtl="0" eaLnBrk="1" fontAlgn="base" hangingPunct="1">
        <a:lnSpc>
          <a:spcPct val="90000"/>
        </a:lnSpc>
        <a:spcBef>
          <a:spcPct val="0"/>
        </a:spcBef>
        <a:spcAft>
          <a:spcPct val="0"/>
        </a:spcAft>
        <a:defRPr sz="2219">
          <a:solidFill>
            <a:srgbClr val="191919"/>
          </a:solidFill>
          <a:latin typeface="HelvNeue Light for IBM" pitchFamily="34" charset="0"/>
        </a:defRPr>
      </a:lvl6pPr>
      <a:lvl7pPr marL="724958" algn="l" rtl="0" eaLnBrk="1" fontAlgn="base" hangingPunct="1">
        <a:lnSpc>
          <a:spcPct val="90000"/>
        </a:lnSpc>
        <a:spcBef>
          <a:spcPct val="0"/>
        </a:spcBef>
        <a:spcAft>
          <a:spcPct val="0"/>
        </a:spcAft>
        <a:defRPr sz="2219">
          <a:solidFill>
            <a:srgbClr val="191919"/>
          </a:solidFill>
          <a:latin typeface="HelvNeue Light for IBM" pitchFamily="34" charset="0"/>
        </a:defRPr>
      </a:lvl7pPr>
      <a:lvl8pPr marL="1087435" algn="l" rtl="0" eaLnBrk="1" fontAlgn="base" hangingPunct="1">
        <a:lnSpc>
          <a:spcPct val="90000"/>
        </a:lnSpc>
        <a:spcBef>
          <a:spcPct val="0"/>
        </a:spcBef>
        <a:spcAft>
          <a:spcPct val="0"/>
        </a:spcAft>
        <a:defRPr sz="2219">
          <a:solidFill>
            <a:srgbClr val="191919"/>
          </a:solidFill>
          <a:latin typeface="HelvNeue Light for IBM" pitchFamily="34" charset="0"/>
        </a:defRPr>
      </a:lvl8pPr>
      <a:lvl9pPr marL="1449914" algn="l" rtl="0" eaLnBrk="1" fontAlgn="base" hangingPunct="1">
        <a:lnSpc>
          <a:spcPct val="90000"/>
        </a:lnSpc>
        <a:spcBef>
          <a:spcPct val="0"/>
        </a:spcBef>
        <a:spcAft>
          <a:spcPct val="0"/>
        </a:spcAft>
        <a:defRPr sz="2219">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10"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819" indent="-173693"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501"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084" indent="-173693"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325" indent="-129638" algn="l" rtl="0" eaLnBrk="1" fontAlgn="base" hangingPunct="1">
        <a:spcBef>
          <a:spcPct val="20000"/>
        </a:spcBef>
        <a:spcAft>
          <a:spcPct val="0"/>
        </a:spcAft>
        <a:buClr>
          <a:schemeClr val="bg1"/>
        </a:buClr>
        <a:buChar char="»"/>
        <a:defRPr sz="1269">
          <a:solidFill>
            <a:schemeClr val="bg1"/>
          </a:solidFill>
          <a:latin typeface="Arial" charset="0"/>
        </a:defRPr>
      </a:lvl6pPr>
      <a:lvl7pPr marL="1945805" indent="-129638" algn="l" rtl="0" eaLnBrk="1" fontAlgn="base" hangingPunct="1">
        <a:spcBef>
          <a:spcPct val="20000"/>
        </a:spcBef>
        <a:spcAft>
          <a:spcPct val="0"/>
        </a:spcAft>
        <a:buClr>
          <a:schemeClr val="bg1"/>
        </a:buClr>
        <a:buChar char="»"/>
        <a:defRPr sz="1269">
          <a:solidFill>
            <a:schemeClr val="bg1"/>
          </a:solidFill>
          <a:latin typeface="Arial" charset="0"/>
        </a:defRPr>
      </a:lvl7pPr>
      <a:lvl8pPr marL="2308283" indent="-129638" algn="l" rtl="0" eaLnBrk="1" fontAlgn="base" hangingPunct="1">
        <a:spcBef>
          <a:spcPct val="20000"/>
        </a:spcBef>
        <a:spcAft>
          <a:spcPct val="0"/>
        </a:spcAft>
        <a:buClr>
          <a:schemeClr val="bg1"/>
        </a:buClr>
        <a:buChar char="»"/>
        <a:defRPr sz="1269">
          <a:solidFill>
            <a:schemeClr val="bg1"/>
          </a:solidFill>
          <a:latin typeface="Arial" charset="0"/>
        </a:defRPr>
      </a:lvl8pPr>
      <a:lvl9pPr marL="2670762" indent="-12963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4958" rtl="0" eaLnBrk="1" latinLnBrk="0" hangingPunct="1">
        <a:defRPr sz="1428" kern="1200">
          <a:solidFill>
            <a:schemeClr val="tx1"/>
          </a:solidFill>
          <a:latin typeface="+mn-lt"/>
          <a:ea typeface="+mn-ea"/>
          <a:cs typeface="+mn-cs"/>
        </a:defRPr>
      </a:lvl1pPr>
      <a:lvl2pPr marL="362477" algn="l" defTabSz="724958" rtl="0" eaLnBrk="1" latinLnBrk="0" hangingPunct="1">
        <a:defRPr sz="1428" kern="1200">
          <a:solidFill>
            <a:schemeClr val="tx1"/>
          </a:solidFill>
          <a:latin typeface="+mn-lt"/>
          <a:ea typeface="+mn-ea"/>
          <a:cs typeface="+mn-cs"/>
        </a:defRPr>
      </a:lvl2pPr>
      <a:lvl3pPr marL="724958" algn="l" defTabSz="724958" rtl="0" eaLnBrk="1" latinLnBrk="0" hangingPunct="1">
        <a:defRPr sz="1428" kern="1200">
          <a:solidFill>
            <a:schemeClr val="tx1"/>
          </a:solidFill>
          <a:latin typeface="+mn-lt"/>
          <a:ea typeface="+mn-ea"/>
          <a:cs typeface="+mn-cs"/>
        </a:defRPr>
      </a:lvl3pPr>
      <a:lvl4pPr marL="1087435" algn="l" defTabSz="724958" rtl="0" eaLnBrk="1" latinLnBrk="0" hangingPunct="1">
        <a:defRPr sz="1428" kern="1200">
          <a:solidFill>
            <a:schemeClr val="tx1"/>
          </a:solidFill>
          <a:latin typeface="+mn-lt"/>
          <a:ea typeface="+mn-ea"/>
          <a:cs typeface="+mn-cs"/>
        </a:defRPr>
      </a:lvl4pPr>
      <a:lvl5pPr marL="1449914" algn="l" defTabSz="724958" rtl="0" eaLnBrk="1" latinLnBrk="0" hangingPunct="1">
        <a:defRPr sz="1428" kern="1200">
          <a:solidFill>
            <a:schemeClr val="tx1"/>
          </a:solidFill>
          <a:latin typeface="+mn-lt"/>
          <a:ea typeface="+mn-ea"/>
          <a:cs typeface="+mn-cs"/>
        </a:defRPr>
      </a:lvl5pPr>
      <a:lvl6pPr marL="1812393" algn="l" defTabSz="724958" rtl="0" eaLnBrk="1" latinLnBrk="0" hangingPunct="1">
        <a:defRPr sz="1428" kern="1200">
          <a:solidFill>
            <a:schemeClr val="tx1"/>
          </a:solidFill>
          <a:latin typeface="+mn-lt"/>
          <a:ea typeface="+mn-ea"/>
          <a:cs typeface="+mn-cs"/>
        </a:defRPr>
      </a:lvl6pPr>
      <a:lvl7pPr marL="2174870" algn="l" defTabSz="724958" rtl="0" eaLnBrk="1" latinLnBrk="0" hangingPunct="1">
        <a:defRPr sz="1428" kern="1200">
          <a:solidFill>
            <a:schemeClr val="tx1"/>
          </a:solidFill>
          <a:latin typeface="+mn-lt"/>
          <a:ea typeface="+mn-ea"/>
          <a:cs typeface="+mn-cs"/>
        </a:defRPr>
      </a:lvl7pPr>
      <a:lvl8pPr marL="2537348" algn="l" defTabSz="724958" rtl="0" eaLnBrk="1" latinLnBrk="0" hangingPunct="1">
        <a:defRPr sz="1428" kern="1200">
          <a:solidFill>
            <a:schemeClr val="tx1"/>
          </a:solidFill>
          <a:latin typeface="+mn-lt"/>
          <a:ea typeface="+mn-ea"/>
          <a:cs typeface="+mn-cs"/>
        </a:defRPr>
      </a:lvl8pPr>
      <a:lvl9pPr marL="2899827" algn="l" defTabSz="724958"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a:t>Cloud &amp; Cognitive Software | Confidential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6491949"/>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 id="2147484215" r:id="rId18"/>
    <p:sldLayoutId id="2147484216" r:id="rId19"/>
    <p:sldLayoutId id="2147484217" r:id="rId20"/>
    <p:sldLayoutId id="2147484218" r:id="rId21"/>
    <p:sldLayoutId id="2147484219" r:id="rId22"/>
    <p:sldLayoutId id="2147484220" r:id="rId23"/>
    <p:sldLayoutId id="2147484221" r:id="rId24"/>
    <p:sldLayoutId id="2147484222" r:id="rId25"/>
    <p:sldLayoutId id="2147484223" r:id="rId26"/>
    <p:sldLayoutId id="2147484224" r:id="rId27"/>
    <p:sldLayoutId id="2147484225" r:id="rId28"/>
    <p:sldLayoutId id="2147484226" r:id="rId29"/>
    <p:sldLayoutId id="2147484227" r:id="rId30"/>
    <p:sldLayoutId id="2147484228" r:id="rId31"/>
    <p:sldLayoutId id="2147484229"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08" y="168828"/>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4"/>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50" marR="0" lvl="3" indent="-193675" algn="l" defTabSz="914400"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4"/>
            <a:ext cx="415668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dirty="0"/>
              <a:t>IBM Security / © 2020 IBM Corporation</a:t>
            </a:r>
          </a:p>
        </p:txBody>
      </p:sp>
      <p:sp>
        <p:nvSpPr>
          <p:cNvPr id="8" name="Slide Number Placeholder 7"/>
          <p:cNvSpPr>
            <a:spLocks noGrp="1"/>
          </p:cNvSpPr>
          <p:nvPr>
            <p:ph type="sldNum" sz="quarter" idx="4"/>
          </p:nvPr>
        </p:nvSpPr>
        <p:spPr>
          <a:xfrm>
            <a:off x="8346714" y="4837444"/>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dirty="0"/>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4"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68683965"/>
      </p:ext>
    </p:extLst>
  </p:cSld>
  <p:clrMap bg1="dk1" tx1="lt1" bg2="dk2" tx2="lt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 id="2147484248" r:id="rId17"/>
    <p:sldLayoutId id="2147484249" r:id="rId18"/>
    <p:sldLayoutId id="2147484250" r:id="rId19"/>
    <p:sldLayoutId id="2147484251" r:id="rId20"/>
    <p:sldLayoutId id="2147484252" r:id="rId21"/>
    <p:sldLayoutId id="2147484253" r:id="rId22"/>
    <p:sldLayoutId id="2147484254" r:id="rId23"/>
    <p:sldLayoutId id="2147484255" r:id="rId24"/>
    <p:sldLayoutId id="2147484256" r:id="rId25"/>
    <p:sldLayoutId id="2147484257" r:id="rId26"/>
    <p:sldLayoutId id="2147484258" r:id="rId27"/>
    <p:sldLayoutId id="2147484259" r:id="rId28"/>
    <p:sldLayoutId id="2147484260" r:id="rId29"/>
    <p:sldLayoutId id="2147484261" r:id="rId30"/>
    <p:sldLayoutId id="2147484262" r:id="rId31"/>
    <p:sldLayoutId id="2147484263" r:id="rId32"/>
    <p:sldLayoutId id="2147484264" r:id="rId33"/>
    <p:sldLayoutId id="2147484265" r:id="rId34"/>
    <p:sldLayoutId id="2147484266" r:id="rId35"/>
    <p:sldLayoutId id="2147484267" r:id="rId36"/>
    <p:sldLayoutId id="2147484268" r:id="rId37"/>
    <p:sldLayoutId id="2147484269" r:id="rId38"/>
    <p:sldLayoutId id="2147484270" r:id="rId39"/>
    <p:sldLayoutId id="2147484271" r:id="rId40"/>
    <p:sldLayoutId id="2147484272" r:id="rId41"/>
    <p:sldLayoutId id="2147484273" r:id="rId42"/>
    <p:sldLayoutId id="2147484274" r:id="rId43"/>
    <p:sldLayoutId id="2147484275" r:id="rId44"/>
    <p:sldLayoutId id="2147484276" r:id="rId45"/>
    <p:sldLayoutId id="2147484277" r:id="rId46"/>
    <p:sldLayoutId id="2147484278" r:id="rId47"/>
    <p:sldLayoutId id="2147484279" r:id="rId48"/>
    <p:sldLayoutId id="2147484281" r:id="rId49"/>
    <p:sldLayoutId id="2147484282" r:id="rId50"/>
    <p:sldLayoutId id="2147484283" r:id="rId51"/>
    <p:sldLayoutId id="2147484284" r:id="rId52"/>
  </p:sldLayoutIdLst>
  <p:hf hd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marR="0" indent="-171450" algn="l" defTabSz="914400"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hyperlink" Target="https://w3-connections.ibm.com/wikis/home?lang=en-us#!/wiki/W530eb15be92d_4a89_ab86_5d02e941b22e/page/BPM%20Jam%20-%202016" TargetMode="Externa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18.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hyperlink" Target="https://www.surveymonkey.com/r/CP4BATechJam2022" TargetMode="External"/><Relationship Id="rId10" Type="http://schemas.openxmlformats.org/officeDocument/2006/relationships/image" Target="../media/image30.png"/><Relationship Id="rId4" Type="http://schemas.openxmlformats.org/officeDocument/2006/relationships/hyperlink" Target="https://ibm.webex.com/ibm/j.php?MTID=m6dbaa99123130c4f544070a7c5306040" TargetMode="Externa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hlinkClick r:id="rId3" tooltip="Detailed Agenda"/>
            <a:extLst>
              <a:ext uri="{FF2B5EF4-FFF2-40B4-BE49-F238E27FC236}">
                <a16:creationId xmlns:a16="http://schemas.microsoft.com/office/drawing/2014/main" id="{3B3DA89C-80F4-554A-AEDE-D3E71A000269}"/>
              </a:ext>
            </a:extLst>
          </p:cNvPr>
          <p:cNvSpPr>
            <a:spLocks noChangeArrowheads="1"/>
          </p:cNvSpPr>
          <p:nvPr/>
        </p:nvSpPr>
        <p:spPr bwMode="auto">
          <a:xfrm>
            <a:off x="3053580" y="1148914"/>
            <a:ext cx="4475728" cy="417434"/>
          </a:xfrm>
          <a:prstGeom prst="rect">
            <a:avLst/>
          </a:prstGeom>
          <a:noFill/>
          <a:ln>
            <a:solidFill>
              <a:schemeClr val="bg1"/>
            </a:solidFill>
          </a:ln>
        </p:spPr>
        <p:txBody>
          <a:bodyPr lIns="91440" tIns="45720" rIns="34290" bIns="45720" anchor="ctr"/>
          <a:lstStyle/>
          <a:p>
            <a:pPr algn="ctr" defTabSz="685800" eaLnBrk="0" hangingPunct="0">
              <a:defRPr/>
            </a:pPr>
            <a:r>
              <a:rPr lang="en-US" altLang="zh-CN" sz="900" b="1" dirty="0">
                <a:solidFill>
                  <a:schemeClr val="bg1"/>
                </a:solidFill>
                <a:latin typeface="Calibri"/>
                <a:ea typeface="SimSun"/>
                <a:cs typeface="Calibri"/>
              </a:rPr>
              <a:t>Activity – Time Zone GMT+11:00h (Australian Eastern Daylight Time)</a:t>
            </a:r>
          </a:p>
          <a:p>
            <a:pPr algn="ctr" defTabSz="685800" eaLnBrk="0" hangingPunct="0">
              <a:defRPr/>
            </a:pPr>
            <a:r>
              <a:rPr lang="en-US" altLang="zh-CN" sz="900" b="1" dirty="0">
                <a:solidFill>
                  <a:schemeClr val="bg1"/>
                </a:solidFill>
                <a:latin typeface="Calibri" panose="020F0502020204030204" pitchFamily="34" charset="0"/>
                <a:ea typeface="SimSun" pitchFamily="2" charset="-122"/>
                <a:cs typeface="Calibri" panose="020F0502020204030204" pitchFamily="34" charset="0"/>
              </a:rPr>
              <a:t>WebEx:</a:t>
            </a:r>
            <a:r>
              <a:rPr lang="en-GB" sz="800" u="sng" dirty="0">
                <a:solidFill>
                  <a:schemeClr val="bg1"/>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https://ibm.webex.com/ibm/j.php?MTID=m6dbaa99123130c4f544070a7c5306040</a:t>
            </a:r>
            <a:endParaRPr lang="en-GB" sz="800" dirty="0">
              <a:solidFill>
                <a:schemeClr val="bg1"/>
              </a:solidFill>
              <a:effectLst/>
              <a:latin typeface="Helvetica Neue" panose="02000503000000020004" pitchFamily="2" charset="0"/>
            </a:endParaRPr>
          </a:p>
          <a:p>
            <a:pPr algn="ctr" defTabSz="685800" eaLnBrk="0" hangingPunct="0">
              <a:defRPr/>
            </a:pPr>
            <a:endParaRPr lang="en-GB" altLang="zh-CN" sz="900" b="1" u="sng" dirty="0">
              <a:solidFill>
                <a:schemeClr val="bg1"/>
              </a:solidFill>
              <a:latin typeface="Calibri" panose="020F0502020204030204" pitchFamily="34" charset="0"/>
              <a:cs typeface="Calibri" panose="020F0502020204030204" pitchFamily="34" charset="0"/>
            </a:endParaRPr>
          </a:p>
        </p:txBody>
      </p:sp>
      <p:sp>
        <p:nvSpPr>
          <p:cNvPr id="19" name="Rectangle 26">
            <a:extLst>
              <a:ext uri="{FF2B5EF4-FFF2-40B4-BE49-F238E27FC236}">
                <a16:creationId xmlns:a16="http://schemas.microsoft.com/office/drawing/2014/main" id="{250F4FEE-729A-E143-AB63-C1B0744ECF0F}"/>
              </a:ext>
            </a:extLst>
          </p:cNvPr>
          <p:cNvSpPr>
            <a:spLocks noChangeArrowheads="1"/>
          </p:cNvSpPr>
          <p:nvPr/>
        </p:nvSpPr>
        <p:spPr bwMode="auto">
          <a:xfrm>
            <a:off x="3054771" y="1636595"/>
            <a:ext cx="2194307" cy="411956"/>
          </a:xfrm>
          <a:prstGeom prst="rect">
            <a:avLst/>
          </a:prstGeom>
          <a:solidFill>
            <a:schemeClr val="tx2">
              <a:lumMod val="40000"/>
              <a:lumOff val="60000"/>
            </a:schemeClr>
          </a:solidFill>
          <a:ln>
            <a:noFill/>
          </a:ln>
        </p:spPr>
        <p:txBody>
          <a:bodyPr lIns="48006" tIns="68580" bIns="68580" anchor="ctr"/>
          <a:lstStyle/>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10:00 [All] Arrival &amp; etc.</a:t>
            </a:r>
          </a:p>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10:10 [Bu Feng Hou] Welcome Note</a:t>
            </a:r>
          </a:p>
          <a:p>
            <a:pPr marL="68580" indent="-68580" eaLnBrk="0" hangingPunct="0">
              <a:lnSpc>
                <a:spcPts val="750"/>
              </a:lnSpc>
              <a:spcBef>
                <a:spcPts val="225"/>
              </a:spcBef>
              <a:buClr>
                <a:prstClr val="black"/>
              </a:buClr>
              <a:buFont typeface="Wingdings" pitchFamily="2" charset="2"/>
              <a:buChar char="§"/>
              <a:tabLst>
                <a:tab pos="807244" algn="l"/>
              </a:tabLst>
              <a:defRPr/>
            </a:pPr>
            <a:r>
              <a:rPr lang="en-US" sz="750" dirty="0">
                <a:solidFill>
                  <a:prstClr val="black"/>
                </a:solidFill>
                <a:latin typeface="Calibri" panose="020F0502020204030204" pitchFamily="34" charset="0"/>
                <a:cs typeface="Calibri" panose="020F0502020204030204" pitchFamily="34" charset="0"/>
              </a:rPr>
              <a:t>12:45 [All] Choose &amp; provision scenario</a:t>
            </a:r>
          </a:p>
        </p:txBody>
      </p:sp>
      <p:sp>
        <p:nvSpPr>
          <p:cNvPr id="20" name="Rectangle 26">
            <a:extLst>
              <a:ext uri="{FF2B5EF4-FFF2-40B4-BE49-F238E27FC236}">
                <a16:creationId xmlns:a16="http://schemas.microsoft.com/office/drawing/2014/main" id="{F8BFE887-4768-8F44-AE0D-2772D16FEA02}"/>
              </a:ext>
            </a:extLst>
          </p:cNvPr>
          <p:cNvSpPr>
            <a:spLocks noChangeArrowheads="1"/>
          </p:cNvSpPr>
          <p:nvPr/>
        </p:nvSpPr>
        <p:spPr bwMode="auto">
          <a:xfrm>
            <a:off x="3063344" y="2118797"/>
            <a:ext cx="2185734" cy="417434"/>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14:00 [All] Start scenario implementation</a:t>
            </a:r>
          </a:p>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a:t>
            </a:r>
            <a:r>
              <a:rPr lang="en-US" altLang="zh-CN" sz="750" dirty="0">
                <a:solidFill>
                  <a:prstClr val="black"/>
                </a:solidFill>
                <a:latin typeface="Calibri" panose="020F0502020204030204" pitchFamily="34" charset="0"/>
                <a:ea typeface="MS PGothic" pitchFamily="34" charset="-128"/>
                <a:cs typeface="Calibri" panose="020F0502020204030204" pitchFamily="34" charset="0"/>
              </a:rPr>
              <a:t>7</a:t>
            </a:r>
            <a:r>
              <a:rPr lang="en-GB" sz="750" dirty="0">
                <a:solidFill>
                  <a:prstClr val="black"/>
                </a:solidFill>
                <a:latin typeface="Calibri" panose="020F0502020204030204" pitchFamily="34" charset="0"/>
                <a:ea typeface="MS PGothic" pitchFamily="34" charset="-128"/>
                <a:cs typeface="Calibri" panose="020F0502020204030204" pitchFamily="34" charset="0"/>
              </a:rPr>
              <a:t>:00 [</a:t>
            </a:r>
            <a:r>
              <a:rPr lang="en-US" sz="750" dirty="0">
                <a:latin typeface="Calibri"/>
                <a:cs typeface="Calibri"/>
              </a:rPr>
              <a:t>Bu Feng Hou</a:t>
            </a:r>
            <a:r>
              <a:rPr lang="en-GB" sz="750" dirty="0">
                <a:solidFill>
                  <a:prstClr val="black"/>
                </a:solidFill>
                <a:latin typeface="Calibri" panose="020F0502020204030204" pitchFamily="34" charset="0"/>
                <a:ea typeface="MS PGothic" pitchFamily="34" charset="-128"/>
                <a:cs typeface="Calibri" panose="020F0502020204030204" pitchFamily="34" charset="0"/>
              </a:rPr>
              <a:t>] Close Day 1 </a:t>
            </a:r>
          </a:p>
        </p:txBody>
      </p:sp>
      <p:sp>
        <p:nvSpPr>
          <p:cNvPr id="22" name="Rectangle 26">
            <a:extLst>
              <a:ext uri="{FF2B5EF4-FFF2-40B4-BE49-F238E27FC236}">
                <a16:creationId xmlns:a16="http://schemas.microsoft.com/office/drawing/2014/main" id="{F75143E8-D715-3342-8E5F-E3A4AFA58526}"/>
              </a:ext>
            </a:extLst>
          </p:cNvPr>
          <p:cNvSpPr>
            <a:spLocks noChangeArrowheads="1"/>
          </p:cNvSpPr>
          <p:nvPr/>
        </p:nvSpPr>
        <p:spPr bwMode="auto">
          <a:xfrm>
            <a:off x="1409327" y="1636595"/>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1</a:t>
            </a:r>
          </a:p>
        </p:txBody>
      </p:sp>
      <p:sp>
        <p:nvSpPr>
          <p:cNvPr id="24" name="Rectangle 26">
            <a:extLst>
              <a:ext uri="{FF2B5EF4-FFF2-40B4-BE49-F238E27FC236}">
                <a16:creationId xmlns:a16="http://schemas.microsoft.com/office/drawing/2014/main" id="{15D2696C-6E7C-704B-B9BB-A222D0842E20}"/>
              </a:ext>
            </a:extLst>
          </p:cNvPr>
          <p:cNvSpPr>
            <a:spLocks noChangeArrowheads="1"/>
          </p:cNvSpPr>
          <p:nvPr/>
        </p:nvSpPr>
        <p:spPr bwMode="auto">
          <a:xfrm>
            <a:off x="2162992" y="162992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25" name="Rectangle 24">
            <a:extLst>
              <a:ext uri="{FF2B5EF4-FFF2-40B4-BE49-F238E27FC236}">
                <a16:creationId xmlns:a16="http://schemas.microsoft.com/office/drawing/2014/main" id="{2CECF389-C18F-2E4E-B90E-263D41F33483}"/>
              </a:ext>
            </a:extLst>
          </p:cNvPr>
          <p:cNvSpPr>
            <a:spLocks noChangeArrowheads="1"/>
          </p:cNvSpPr>
          <p:nvPr/>
        </p:nvSpPr>
        <p:spPr bwMode="auto">
          <a:xfrm>
            <a:off x="2162992" y="211760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6" name="Rectangle 26">
            <a:extLst>
              <a:ext uri="{FF2B5EF4-FFF2-40B4-BE49-F238E27FC236}">
                <a16:creationId xmlns:a16="http://schemas.microsoft.com/office/drawing/2014/main" id="{2FD0620C-3D64-2C4E-AAD2-6FB9057B7FDE}"/>
              </a:ext>
            </a:extLst>
          </p:cNvPr>
          <p:cNvSpPr>
            <a:spLocks noChangeArrowheads="1"/>
          </p:cNvSpPr>
          <p:nvPr/>
        </p:nvSpPr>
        <p:spPr bwMode="auto">
          <a:xfrm>
            <a:off x="3063344" y="2665771"/>
            <a:ext cx="2185734" cy="411956"/>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10:00 [</a:t>
            </a:r>
            <a:r>
              <a:rPr lang="en-US" sz="750" dirty="0">
                <a:latin typeface="Calibri"/>
                <a:cs typeface="Calibri"/>
              </a:rPr>
              <a:t>Bu Feng Hou</a:t>
            </a:r>
            <a:r>
              <a:rPr lang="en-GB" sz="750" dirty="0">
                <a:latin typeface="Calibri"/>
                <a:ea typeface="MS PGothic"/>
                <a:cs typeface="Calibri"/>
              </a:rPr>
              <a:t>] Day 2 kick-off</a:t>
            </a:r>
          </a:p>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10:30 [All] Continue scenario implementation</a:t>
            </a:r>
          </a:p>
        </p:txBody>
      </p:sp>
      <p:sp>
        <p:nvSpPr>
          <p:cNvPr id="27" name="Rectangle 26">
            <a:extLst>
              <a:ext uri="{FF2B5EF4-FFF2-40B4-BE49-F238E27FC236}">
                <a16:creationId xmlns:a16="http://schemas.microsoft.com/office/drawing/2014/main" id="{EB7AFF31-DD3A-4D41-A5CC-BBBD256E1904}"/>
              </a:ext>
            </a:extLst>
          </p:cNvPr>
          <p:cNvSpPr>
            <a:spLocks noChangeArrowheads="1"/>
          </p:cNvSpPr>
          <p:nvPr/>
        </p:nvSpPr>
        <p:spPr bwMode="auto">
          <a:xfrm>
            <a:off x="3071916" y="3049894"/>
            <a:ext cx="2177162" cy="515513"/>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14:00 [All] Continue scenario implementation</a:t>
            </a:r>
          </a:p>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17:00 [</a:t>
            </a:r>
            <a:r>
              <a:rPr lang="en-US" sz="750" dirty="0">
                <a:latin typeface="Calibri"/>
                <a:cs typeface="Calibri"/>
              </a:rPr>
              <a:t>Bu Feng Hou</a:t>
            </a:r>
            <a:r>
              <a:rPr lang="en-GB" sz="750" dirty="0">
                <a:solidFill>
                  <a:prstClr val="black"/>
                </a:solidFill>
                <a:latin typeface="Calibri" panose="020F0502020204030204" pitchFamily="34" charset="0"/>
                <a:ea typeface="MS PGothic" pitchFamily="34" charset="-128"/>
                <a:cs typeface="Calibri" panose="020F0502020204030204" pitchFamily="34" charset="0"/>
              </a:rPr>
              <a:t>] Close Day 2</a:t>
            </a:r>
          </a:p>
        </p:txBody>
      </p:sp>
      <p:sp>
        <p:nvSpPr>
          <p:cNvPr id="28" name="Rectangle 26">
            <a:extLst>
              <a:ext uri="{FF2B5EF4-FFF2-40B4-BE49-F238E27FC236}">
                <a16:creationId xmlns:a16="http://schemas.microsoft.com/office/drawing/2014/main" id="{93150C95-7CAD-2A42-91B7-3D52E48C8E78}"/>
              </a:ext>
            </a:extLst>
          </p:cNvPr>
          <p:cNvSpPr>
            <a:spLocks noChangeArrowheads="1"/>
          </p:cNvSpPr>
          <p:nvPr/>
        </p:nvSpPr>
        <p:spPr bwMode="auto">
          <a:xfrm>
            <a:off x="1417900" y="2665771"/>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2</a:t>
            </a:r>
          </a:p>
        </p:txBody>
      </p:sp>
      <p:sp>
        <p:nvSpPr>
          <p:cNvPr id="29" name="Rectangle 26">
            <a:extLst>
              <a:ext uri="{FF2B5EF4-FFF2-40B4-BE49-F238E27FC236}">
                <a16:creationId xmlns:a16="http://schemas.microsoft.com/office/drawing/2014/main" id="{265819B3-3A25-A947-9555-9B84F910671B}"/>
              </a:ext>
            </a:extLst>
          </p:cNvPr>
          <p:cNvSpPr>
            <a:spLocks noChangeArrowheads="1"/>
          </p:cNvSpPr>
          <p:nvPr/>
        </p:nvSpPr>
        <p:spPr bwMode="auto">
          <a:xfrm>
            <a:off x="2171565" y="2659104"/>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A</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5" name="Rectangle 34">
            <a:extLst>
              <a:ext uri="{FF2B5EF4-FFF2-40B4-BE49-F238E27FC236}">
                <a16:creationId xmlns:a16="http://schemas.microsoft.com/office/drawing/2014/main" id="{57991F13-1C10-7B44-88AD-77B9983B32F9}"/>
              </a:ext>
            </a:extLst>
          </p:cNvPr>
          <p:cNvSpPr>
            <a:spLocks noChangeArrowheads="1"/>
          </p:cNvSpPr>
          <p:nvPr/>
        </p:nvSpPr>
        <p:spPr bwMode="auto">
          <a:xfrm>
            <a:off x="2171565" y="3049895"/>
            <a:ext cx="822722" cy="515513"/>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6" name="Rectangle 26">
            <a:extLst>
              <a:ext uri="{FF2B5EF4-FFF2-40B4-BE49-F238E27FC236}">
                <a16:creationId xmlns:a16="http://schemas.microsoft.com/office/drawing/2014/main" id="{25D2F02D-7069-9749-88FA-52950BC9DF88}"/>
              </a:ext>
            </a:extLst>
          </p:cNvPr>
          <p:cNvSpPr>
            <a:spLocks noChangeArrowheads="1"/>
          </p:cNvSpPr>
          <p:nvPr/>
        </p:nvSpPr>
        <p:spPr bwMode="auto">
          <a:xfrm>
            <a:off x="3071916" y="3698281"/>
            <a:ext cx="2194307" cy="515513"/>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10:00 [</a:t>
            </a:r>
            <a:r>
              <a:rPr lang="en-US" sz="750" dirty="0">
                <a:latin typeface="Calibri"/>
                <a:cs typeface="Calibri"/>
              </a:rPr>
              <a:t>Bu Feng Hou</a:t>
            </a:r>
            <a:r>
              <a:rPr lang="en-GB" sz="750" dirty="0">
                <a:latin typeface="Calibri"/>
                <a:ea typeface="MS PGothic"/>
                <a:cs typeface="Calibri"/>
              </a:rPr>
              <a:t>] Day 3 kick-off</a:t>
            </a:r>
          </a:p>
          <a:p>
            <a:pPr marL="68580" indent="-68580" defTabSz="685800" eaLnBrk="0" hangingPunct="0">
              <a:lnSpc>
                <a:spcPts val="750"/>
              </a:lnSpc>
              <a:spcBef>
                <a:spcPts val="225"/>
              </a:spcBef>
              <a:buClr>
                <a:prstClr val="black"/>
              </a:buClr>
              <a:buFont typeface="Wingdings" pitchFamily="2" charset="2"/>
              <a:buChar char="§"/>
              <a:defRPr/>
            </a:pPr>
            <a:r>
              <a:rPr lang="en-US" sz="750" dirty="0">
                <a:latin typeface="Calibri"/>
                <a:cs typeface="Calibri"/>
              </a:rPr>
              <a:t>10:30 [All] Complete scenario implementation</a:t>
            </a:r>
          </a:p>
        </p:txBody>
      </p:sp>
      <p:sp>
        <p:nvSpPr>
          <p:cNvPr id="37" name="Rectangle 26">
            <a:extLst>
              <a:ext uri="{FF2B5EF4-FFF2-40B4-BE49-F238E27FC236}">
                <a16:creationId xmlns:a16="http://schemas.microsoft.com/office/drawing/2014/main" id="{4568D346-C05D-1F41-8052-6EAD66EABE35}"/>
              </a:ext>
            </a:extLst>
          </p:cNvPr>
          <p:cNvSpPr>
            <a:spLocks noChangeArrowheads="1"/>
          </p:cNvSpPr>
          <p:nvPr/>
        </p:nvSpPr>
        <p:spPr bwMode="auto">
          <a:xfrm>
            <a:off x="3077089" y="4247797"/>
            <a:ext cx="4448819" cy="454870"/>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Survey: </a:t>
            </a:r>
            <a:r>
              <a:rPr lang="en-GB" sz="750" dirty="0">
                <a:solidFill>
                  <a:prstClr val="black"/>
                </a:solidFill>
                <a:latin typeface="Calibri" panose="020F0502020204030204" pitchFamily="34" charset="0"/>
                <a:ea typeface="MS PGothic" pitchFamily="34" charset="-128"/>
                <a:cs typeface="Calibri" panose="020F0502020204030204" pitchFamily="34" charset="0"/>
                <a:hlinkClick r:id="rId5"/>
              </a:rPr>
              <a:t>https://www.surveymonkey.com/r/CP4BATechJam2022</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15:00 </a:t>
            </a:r>
            <a:r>
              <a:rPr lang="en-GB" sz="750" dirty="0">
                <a:solidFill>
                  <a:prstClr val="black"/>
                </a:solidFill>
                <a:latin typeface="Calibri" panose="020F0502020204030204" pitchFamily="34" charset="0"/>
                <a:cs typeface="Calibri" panose="020F0502020204030204" pitchFamily="34" charset="0"/>
              </a:rPr>
              <a:t>[</a:t>
            </a:r>
            <a:r>
              <a:rPr lang="en-US" sz="750" dirty="0">
                <a:latin typeface="Calibri"/>
                <a:cs typeface="Calibri"/>
              </a:rPr>
              <a:t>Bu Feng Hou</a:t>
            </a:r>
            <a:r>
              <a:rPr lang="en-GB" sz="750" dirty="0">
                <a:solidFill>
                  <a:prstClr val="black"/>
                </a:solidFill>
                <a:latin typeface="Calibri" panose="020F0502020204030204" pitchFamily="34" charset="0"/>
                <a:cs typeface="Calibri" panose="020F0502020204030204" pitchFamily="34" charset="0"/>
              </a:rPr>
              <a:t>] </a:t>
            </a:r>
            <a:r>
              <a:rPr lang="en-GB" sz="750" dirty="0">
                <a:solidFill>
                  <a:prstClr val="black"/>
                </a:solidFill>
                <a:latin typeface="Calibri" panose="020F0502020204030204" pitchFamily="34" charset="0"/>
                <a:ea typeface="MS PGothic" pitchFamily="34" charset="-128"/>
                <a:cs typeface="Calibri" panose="020F0502020204030204" pitchFamily="34" charset="0"/>
              </a:rPr>
              <a:t>Feedback / Open Discussion / Q&amp;A &amp; </a:t>
            </a:r>
            <a:r>
              <a:rPr lang="en-GB" sz="750" dirty="0">
                <a:solidFill>
                  <a:prstClr val="black"/>
                </a:solidFill>
                <a:latin typeface="Calibri" panose="020F0502020204030204" pitchFamily="34" charset="0"/>
                <a:cs typeface="Calibri" panose="020F0502020204030204" pitchFamily="34" charset="0"/>
              </a:rPr>
              <a:t>Closure</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p:txBody>
      </p:sp>
      <p:sp>
        <p:nvSpPr>
          <p:cNvPr id="38" name="Rectangle 26">
            <a:extLst>
              <a:ext uri="{FF2B5EF4-FFF2-40B4-BE49-F238E27FC236}">
                <a16:creationId xmlns:a16="http://schemas.microsoft.com/office/drawing/2014/main" id="{2F7AF75D-6DF2-4948-9FF3-3EF98AB40F42}"/>
              </a:ext>
            </a:extLst>
          </p:cNvPr>
          <p:cNvSpPr>
            <a:spLocks noChangeArrowheads="1"/>
          </p:cNvSpPr>
          <p:nvPr/>
        </p:nvSpPr>
        <p:spPr bwMode="auto">
          <a:xfrm>
            <a:off x="1426472" y="3694947"/>
            <a:ext cx="684608" cy="1007719"/>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3</a:t>
            </a:r>
          </a:p>
        </p:txBody>
      </p:sp>
      <p:sp>
        <p:nvSpPr>
          <p:cNvPr id="39" name="Rectangle 26">
            <a:extLst>
              <a:ext uri="{FF2B5EF4-FFF2-40B4-BE49-F238E27FC236}">
                <a16:creationId xmlns:a16="http://schemas.microsoft.com/office/drawing/2014/main" id="{0126C2D4-8A72-6C45-A647-160B55BAA35A}"/>
              </a:ext>
            </a:extLst>
          </p:cNvPr>
          <p:cNvSpPr>
            <a:spLocks noChangeArrowheads="1"/>
          </p:cNvSpPr>
          <p:nvPr/>
        </p:nvSpPr>
        <p:spPr bwMode="auto">
          <a:xfrm>
            <a:off x="2180137" y="3698281"/>
            <a:ext cx="822722" cy="515513"/>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40" name="Rectangle 39">
            <a:extLst>
              <a:ext uri="{FF2B5EF4-FFF2-40B4-BE49-F238E27FC236}">
                <a16:creationId xmlns:a16="http://schemas.microsoft.com/office/drawing/2014/main" id="{D611CE83-DC0E-2447-80D1-EA964C492994}"/>
              </a:ext>
            </a:extLst>
          </p:cNvPr>
          <p:cNvSpPr>
            <a:spLocks noChangeArrowheads="1"/>
          </p:cNvSpPr>
          <p:nvPr/>
        </p:nvSpPr>
        <p:spPr bwMode="auto">
          <a:xfrm>
            <a:off x="2180137" y="4247797"/>
            <a:ext cx="822722" cy="454869"/>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1" name="Rectangle 26">
            <a:extLst>
              <a:ext uri="{FF2B5EF4-FFF2-40B4-BE49-F238E27FC236}">
                <a16:creationId xmlns:a16="http://schemas.microsoft.com/office/drawing/2014/main" id="{0BAE7C16-C841-F549-8C4F-F43C14394FFB}"/>
              </a:ext>
            </a:extLst>
          </p:cNvPr>
          <p:cNvSpPr>
            <a:spLocks noChangeArrowheads="1"/>
          </p:cNvSpPr>
          <p:nvPr/>
        </p:nvSpPr>
        <p:spPr bwMode="auto">
          <a:xfrm>
            <a:off x="5314750" y="1637952"/>
            <a:ext cx="2214557" cy="411956"/>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US" sz="750">
                <a:latin typeface="Calibri"/>
                <a:cs typeface="Calibri"/>
              </a:rPr>
              <a:t>10:30 [Bu Feng Hou] </a:t>
            </a:r>
            <a:r>
              <a:rPr lang="en-GB" sz="750" dirty="0">
                <a:latin typeface="Calibri"/>
                <a:ea typeface="MS PGothic"/>
                <a:cs typeface="Calibri"/>
              </a:rPr>
              <a:t>Scenario Overview</a:t>
            </a:r>
          </a:p>
        </p:txBody>
      </p:sp>
      <p:sp>
        <p:nvSpPr>
          <p:cNvPr id="23" name="Rectangle 26">
            <a:extLst>
              <a:ext uri="{FF2B5EF4-FFF2-40B4-BE49-F238E27FC236}">
                <a16:creationId xmlns:a16="http://schemas.microsoft.com/office/drawing/2014/main" id="{271AB7EC-82AE-2D47-8D03-D7CBF8ABE992}"/>
              </a:ext>
            </a:extLst>
          </p:cNvPr>
          <p:cNvSpPr>
            <a:spLocks noChangeArrowheads="1"/>
          </p:cNvSpPr>
          <p:nvPr/>
        </p:nvSpPr>
        <p:spPr bwMode="auto">
          <a:xfrm>
            <a:off x="5314750" y="2117608"/>
            <a:ext cx="2214557" cy="411956"/>
          </a:xfrm>
          <a:prstGeom prst="rect">
            <a:avLst/>
          </a:prstGeom>
          <a:solidFill>
            <a:schemeClr val="tx2">
              <a:lumMod val="40000"/>
              <a:lumOff val="60000"/>
            </a:schemeClr>
          </a:solidFill>
          <a:ln>
            <a:noFill/>
          </a:ln>
        </p:spPr>
        <p:txBody>
          <a:bodyPr lIns="48006" tIns="68580" bIns="68580"/>
          <a:lstStyle/>
          <a:p>
            <a:pPr eaLnBrk="0" hangingPunct="0">
              <a:lnSpc>
                <a:spcPts val="750"/>
              </a:lnSpc>
              <a:spcBef>
                <a:spcPts val="225"/>
              </a:spcBef>
              <a:buClr>
                <a:prstClr val="black"/>
              </a:buClr>
              <a:defRPr/>
            </a:pP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p:txBody>
      </p:sp>
      <p:sp>
        <p:nvSpPr>
          <p:cNvPr id="31" name="Rectangle 26">
            <a:extLst>
              <a:ext uri="{FF2B5EF4-FFF2-40B4-BE49-F238E27FC236}">
                <a16:creationId xmlns:a16="http://schemas.microsoft.com/office/drawing/2014/main" id="{070E44AA-263B-AB44-AFBC-608352B840F5}"/>
              </a:ext>
            </a:extLst>
          </p:cNvPr>
          <p:cNvSpPr>
            <a:spLocks noChangeArrowheads="1"/>
          </p:cNvSpPr>
          <p:nvPr/>
        </p:nvSpPr>
        <p:spPr bwMode="auto">
          <a:xfrm>
            <a:off x="5314750" y="2665771"/>
            <a:ext cx="2214557" cy="411956"/>
          </a:xfrm>
          <a:prstGeom prst="rect">
            <a:avLst/>
          </a:prstGeom>
          <a:solidFill>
            <a:schemeClr val="tx2">
              <a:lumMod val="40000"/>
              <a:lumOff val="60000"/>
            </a:schemeClr>
          </a:solidFill>
          <a:ln>
            <a:noFill/>
          </a:ln>
        </p:spPr>
        <p:txBody>
          <a:bodyPr lIns="48006" tIns="68580" rIns="91440" bIns="68580" anchor="t"/>
          <a:lstStyle/>
          <a:p>
            <a:pPr marL="68580" indent="-68580" eaLnBrk="0" hangingPunct="0">
              <a:lnSpc>
                <a:spcPts val="750"/>
              </a:lnSpc>
              <a:spcBef>
                <a:spcPts val="225"/>
              </a:spcBef>
              <a:buClr>
                <a:prstClr val="black"/>
              </a:buClr>
              <a:buFont typeface="Wingdings" pitchFamily="2" charset="2"/>
              <a:buChar char="§"/>
              <a:defRPr/>
            </a:pPr>
            <a:endParaRPr lang="en-GB" sz="750" dirty="0">
              <a:latin typeface="Calibri" panose="020F0502020204030204" pitchFamily="34" charset="0"/>
              <a:ea typeface="MS PGothic" pitchFamily="34" charset="-128"/>
              <a:cs typeface="Calibri" panose="020F0502020204030204" pitchFamily="34" charset="0"/>
            </a:endParaRPr>
          </a:p>
        </p:txBody>
      </p:sp>
      <p:sp>
        <p:nvSpPr>
          <p:cNvPr id="32" name="Rectangle 26">
            <a:extLst>
              <a:ext uri="{FF2B5EF4-FFF2-40B4-BE49-F238E27FC236}">
                <a16:creationId xmlns:a16="http://schemas.microsoft.com/office/drawing/2014/main" id="{1D988DFF-DF74-1C4B-A68C-703CD689A048}"/>
              </a:ext>
            </a:extLst>
          </p:cNvPr>
          <p:cNvSpPr>
            <a:spLocks noChangeArrowheads="1"/>
          </p:cNvSpPr>
          <p:nvPr/>
        </p:nvSpPr>
        <p:spPr bwMode="auto">
          <a:xfrm>
            <a:off x="5311351" y="3077727"/>
            <a:ext cx="2214557" cy="484346"/>
          </a:xfrm>
          <a:prstGeom prst="rect">
            <a:avLst/>
          </a:prstGeom>
          <a:solidFill>
            <a:schemeClr val="tx2">
              <a:lumMod val="40000"/>
              <a:lumOff val="60000"/>
            </a:schemeClr>
          </a:solidFill>
          <a:ln>
            <a:noFill/>
          </a:ln>
        </p:spPr>
        <p:txBody>
          <a:bodyPr lIns="48006" tIns="68580" rIns="91440" bIns="68580" anchor="t"/>
          <a:lstStyle/>
          <a:p>
            <a:pPr marL="68580" indent="-68580" eaLnBrk="0" hangingPunct="0">
              <a:lnSpc>
                <a:spcPts val="750"/>
              </a:lnSpc>
              <a:spcBef>
                <a:spcPts val="225"/>
              </a:spcBef>
              <a:buClr>
                <a:prstClr val="black"/>
              </a:buClr>
              <a:buFont typeface="Wingdings" pitchFamily="2" charset="2"/>
              <a:buChar char="§"/>
              <a:defRPr/>
            </a:pPr>
            <a:r>
              <a:rPr lang="en-CA" altLang="zh-CN" sz="750" dirty="0">
                <a:latin typeface="Calibri"/>
                <a:ea typeface="+mn-lt"/>
                <a:cs typeface="Calibri"/>
              </a:rPr>
              <a:t>14:00 [Stella Zhang] Automation Document Processing (ADP) </a:t>
            </a:r>
          </a:p>
          <a:p>
            <a:pPr marL="68580" indent="-68580" eaLnBrk="0" hangingPunct="0">
              <a:lnSpc>
                <a:spcPts val="750"/>
              </a:lnSpc>
              <a:spcBef>
                <a:spcPts val="225"/>
              </a:spcBef>
              <a:buClr>
                <a:prstClr val="black"/>
              </a:buClr>
              <a:buFont typeface="Wingdings" pitchFamily="2" charset="2"/>
              <a:buChar char="§"/>
              <a:defRPr/>
            </a:pPr>
            <a:r>
              <a:rPr lang="en-GB" altLang="zh-CN" sz="750" dirty="0">
                <a:latin typeface="Calibri"/>
                <a:ea typeface="MS PGothic"/>
                <a:cs typeface="Calibri"/>
              </a:rPr>
              <a:t>16:00 [Joshua Zhang]</a:t>
            </a:r>
            <a:r>
              <a:rPr lang="en-US" altLang="zh-CN" sz="750" dirty="0">
                <a:latin typeface="Calibri"/>
                <a:cs typeface="Calibri"/>
              </a:rPr>
              <a:t>Workflow Process Service</a:t>
            </a:r>
            <a:endParaRPr lang="en-CA" altLang="zh-CN" sz="750" dirty="0">
              <a:solidFill>
                <a:srgbClr val="FFC000"/>
              </a:solidFill>
              <a:latin typeface="Calibri" panose="020F0502020204030204" pitchFamily="34" charset="0"/>
              <a:cs typeface="Calibri" panose="020F0502020204030204" pitchFamily="34" charset="0"/>
            </a:endParaRPr>
          </a:p>
          <a:p>
            <a:pPr marL="68580" indent="-68580" eaLnBrk="0" hangingPunct="0">
              <a:lnSpc>
                <a:spcPts val="750"/>
              </a:lnSpc>
              <a:spcBef>
                <a:spcPts val="225"/>
              </a:spcBef>
              <a:buClr>
                <a:prstClr val="black"/>
              </a:buClr>
              <a:buFont typeface="Wingdings" pitchFamily="2" charset="2"/>
              <a:buChar char="§"/>
              <a:defRPr/>
            </a:pPr>
            <a:endParaRPr lang="en-CA" altLang="zh-CN" sz="750" dirty="0">
              <a:latin typeface="Calibri"/>
              <a:ea typeface="+mn-lt"/>
              <a:cs typeface="Calibri"/>
            </a:endParaRPr>
          </a:p>
          <a:p>
            <a:pPr>
              <a:lnSpc>
                <a:spcPts val="750"/>
              </a:lnSpc>
              <a:spcBef>
                <a:spcPts val="225"/>
              </a:spcBef>
              <a:buClr>
                <a:srgbClr val="000000"/>
              </a:buClr>
              <a:defRPr/>
            </a:pPr>
            <a:endParaRPr lang="en-CA" sz="750" dirty="0">
              <a:latin typeface="Calibri" panose="020F0502020204030204" pitchFamily="34" charset="0"/>
              <a:ea typeface="+mn-lt"/>
              <a:cs typeface="Calibri" panose="020F0502020204030204" pitchFamily="34" charset="0"/>
            </a:endParaRPr>
          </a:p>
        </p:txBody>
      </p:sp>
      <p:sp>
        <p:nvSpPr>
          <p:cNvPr id="34" name="Title 1">
            <a:extLst>
              <a:ext uri="{FF2B5EF4-FFF2-40B4-BE49-F238E27FC236}">
                <a16:creationId xmlns:a16="http://schemas.microsoft.com/office/drawing/2014/main" id="{187FD734-5C3F-4A4D-AA73-79FE4E8E5C92}"/>
              </a:ext>
            </a:extLst>
          </p:cNvPr>
          <p:cNvSpPr>
            <a:spLocks noGrp="1"/>
          </p:cNvSpPr>
          <p:nvPr>
            <p:ph type="title"/>
          </p:nvPr>
        </p:nvSpPr>
        <p:spPr>
          <a:xfrm>
            <a:off x="210311" y="195215"/>
            <a:ext cx="5613487" cy="318860"/>
          </a:xfrm>
        </p:spPr>
        <p:txBody>
          <a:bodyPr/>
          <a:lstStyle/>
          <a:p>
            <a:r>
              <a:rPr lang="en-US" dirty="0"/>
              <a:t>Jam Agenda – {APAC}</a:t>
            </a:r>
          </a:p>
        </p:txBody>
      </p:sp>
      <p:sp>
        <p:nvSpPr>
          <p:cNvPr id="41" name="Footer Placeholder 6">
            <a:extLst>
              <a:ext uri="{FF2B5EF4-FFF2-40B4-BE49-F238E27FC236}">
                <a16:creationId xmlns:a16="http://schemas.microsoft.com/office/drawing/2014/main" id="{FB022987-3A93-524E-B667-CC5E8AD8C83D}"/>
              </a:ext>
            </a:extLst>
          </p:cNvPr>
          <p:cNvSpPr txBox="1">
            <a:spLocks/>
          </p:cNvSpPr>
          <p:nvPr/>
        </p:nvSpPr>
        <p:spPr>
          <a:xfrm>
            <a:off x="0" y="4887913"/>
            <a:ext cx="4114735" cy="166687"/>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700" dirty="0">
                <a:solidFill>
                  <a:schemeClr val="bg1"/>
                </a:solidFill>
                <a:latin typeface="IBM Plex Sans" panose="020B0503050000000000" pitchFamily="34" charset="77"/>
              </a:rPr>
              <a:t>IBM Software | © 2022 IBM Corporation</a:t>
            </a:r>
          </a:p>
        </p:txBody>
      </p:sp>
      <p:pic>
        <p:nvPicPr>
          <p:cNvPr id="33" name="Picture 2" descr="IBM Cloud Pak for Business Automation - Tech Jam">
            <a:extLst>
              <a:ext uri="{FF2B5EF4-FFF2-40B4-BE49-F238E27FC236}">
                <a16:creationId xmlns:a16="http://schemas.microsoft.com/office/drawing/2014/main" id="{E29F2712-4ECD-6E4C-BDDB-6538F73F42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309" y="1213487"/>
            <a:ext cx="684608" cy="68460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BM Process Mining - Tech Jam">
            <a:extLst>
              <a:ext uri="{FF2B5EF4-FFF2-40B4-BE49-F238E27FC236}">
                <a16:creationId xmlns:a16="http://schemas.microsoft.com/office/drawing/2014/main" id="{A9486D98-23B6-EF45-8145-F9DAEB7DF7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309" y="2126232"/>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IBM Robotic Process Automation - Tech Jam">
            <a:extLst>
              <a:ext uri="{FF2B5EF4-FFF2-40B4-BE49-F238E27FC236}">
                <a16:creationId xmlns:a16="http://schemas.microsoft.com/office/drawing/2014/main" id="{172FDDC0-3D08-7E4E-BDFA-4A9B110C1A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309" y="3038976"/>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Graphical user interface, text, application&#10;&#10;Description automatically generated">
            <a:extLst>
              <a:ext uri="{FF2B5EF4-FFF2-40B4-BE49-F238E27FC236}">
                <a16:creationId xmlns:a16="http://schemas.microsoft.com/office/drawing/2014/main" id="{F770EC29-3A6E-F549-A146-0AD2A03180D4}"/>
              </a:ext>
            </a:extLst>
          </p:cNvPr>
          <p:cNvPicPr>
            <a:picLocks noChangeAspect="1"/>
          </p:cNvPicPr>
          <p:nvPr/>
        </p:nvPicPr>
        <p:blipFill>
          <a:blip r:embed="rId9"/>
          <a:stretch>
            <a:fillRect/>
          </a:stretch>
        </p:blipFill>
        <p:spPr>
          <a:xfrm>
            <a:off x="262309" y="3951719"/>
            <a:ext cx="684000" cy="684000"/>
          </a:xfrm>
          <a:prstGeom prst="rect">
            <a:avLst/>
          </a:prstGeom>
        </p:spPr>
      </p:pic>
      <p:pic>
        <p:nvPicPr>
          <p:cNvPr id="45" name="Picture 2" descr="IBM Business Automation Workflow - Tech Jam">
            <a:extLst>
              <a:ext uri="{FF2B5EF4-FFF2-40B4-BE49-F238E27FC236}">
                <a16:creationId xmlns:a16="http://schemas.microsoft.com/office/drawing/2014/main" id="{A6C396C7-3C87-524B-98BD-E1671D2914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8410" y="1187213"/>
            <a:ext cx="684608" cy="68460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IBM Business Automation Application - Tech Jam">
            <a:extLst>
              <a:ext uri="{FF2B5EF4-FFF2-40B4-BE49-F238E27FC236}">
                <a16:creationId xmlns:a16="http://schemas.microsoft.com/office/drawing/2014/main" id="{4C5DB70F-DD03-614C-818C-37F5E2B849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8410" y="3038976"/>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BM FileNet Content Manager - Tech Jam">
            <a:extLst>
              <a:ext uri="{FF2B5EF4-FFF2-40B4-BE49-F238E27FC236}">
                <a16:creationId xmlns:a16="http://schemas.microsoft.com/office/drawing/2014/main" id="{FADF85AD-1C24-694A-A377-F932AC5492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8410" y="2113095"/>
            <a:ext cx="684607" cy="68460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26">
            <a:extLst>
              <a:ext uri="{FF2B5EF4-FFF2-40B4-BE49-F238E27FC236}">
                <a16:creationId xmlns:a16="http://schemas.microsoft.com/office/drawing/2014/main" id="{1227E52B-A42C-3040-A813-C3521A5B2FE7}"/>
              </a:ext>
            </a:extLst>
          </p:cNvPr>
          <p:cNvSpPr>
            <a:spLocks noChangeArrowheads="1"/>
          </p:cNvSpPr>
          <p:nvPr/>
        </p:nvSpPr>
        <p:spPr bwMode="auto">
          <a:xfrm>
            <a:off x="5311351" y="3698281"/>
            <a:ext cx="2214557" cy="515512"/>
          </a:xfrm>
          <a:prstGeom prst="rect">
            <a:avLst/>
          </a:prstGeom>
          <a:solidFill>
            <a:schemeClr val="tx2">
              <a:lumMod val="40000"/>
              <a:lumOff val="60000"/>
            </a:schemeClr>
          </a:solidFill>
          <a:ln>
            <a:noFill/>
          </a:ln>
        </p:spPr>
        <p:txBody>
          <a:bodyPr lIns="48006" tIns="68580" rIns="91440" bIns="68580" anchor="t"/>
          <a:lstStyle/>
          <a:p>
            <a:pPr marL="68580" indent="-68580" eaLnBrk="0" hangingPunct="0">
              <a:lnSpc>
                <a:spcPts val="750"/>
              </a:lnSpc>
              <a:spcBef>
                <a:spcPts val="225"/>
              </a:spcBef>
              <a:buClr>
                <a:prstClr val="black"/>
              </a:buClr>
              <a:buFont typeface="Wingdings" pitchFamily="2" charset="2"/>
              <a:buChar char="§"/>
              <a:defRPr/>
            </a:pPr>
            <a:r>
              <a:rPr lang="en-US" altLang="zh-CN" sz="750" dirty="0">
                <a:latin typeface="Calibri"/>
                <a:ea typeface="MS PGothic"/>
                <a:cs typeface="Calibri"/>
              </a:rPr>
              <a:t>12</a:t>
            </a:r>
            <a:r>
              <a:rPr lang="en-GB" altLang="zh-CN" sz="750" dirty="0">
                <a:latin typeface="Calibri"/>
                <a:ea typeface="MS PGothic"/>
                <a:cs typeface="Calibri"/>
              </a:rPr>
              <a:t>:00 [Paul </a:t>
            </a:r>
            <a:r>
              <a:rPr lang="en-GB" altLang="zh-CN" sz="750" dirty="0" err="1">
                <a:latin typeface="Calibri"/>
                <a:ea typeface="MS PGothic"/>
                <a:cs typeface="Calibri"/>
              </a:rPr>
              <a:t>Pacholski</a:t>
            </a:r>
            <a:r>
              <a:rPr lang="en-GB" altLang="zh-CN" sz="750" dirty="0">
                <a:latin typeface="Calibri"/>
                <a:ea typeface="MS PGothic"/>
                <a:cs typeface="Calibri"/>
              </a:rPr>
              <a:t>) Automation </a:t>
            </a:r>
            <a:r>
              <a:rPr lang="en-GB" altLang="zh-CN" sz="750" dirty="0" err="1">
                <a:latin typeface="Calibri"/>
                <a:ea typeface="MS PGothic"/>
                <a:cs typeface="Calibri"/>
              </a:rPr>
              <a:t>Mgr</a:t>
            </a:r>
            <a:r>
              <a:rPr lang="en-GB" altLang="zh-CN" sz="750" dirty="0">
                <a:latin typeface="Calibri"/>
                <a:ea typeface="MS PGothic"/>
                <a:cs typeface="Calibri"/>
              </a:rPr>
              <a:t> (PAM/DM)  </a:t>
            </a:r>
          </a:p>
        </p:txBody>
      </p:sp>
      <p:pic>
        <p:nvPicPr>
          <p:cNvPr id="49" name="Picture 7">
            <a:extLst>
              <a:ext uri="{FF2B5EF4-FFF2-40B4-BE49-F238E27FC236}">
                <a16:creationId xmlns:a16="http://schemas.microsoft.com/office/drawing/2014/main" id="{E17B5143-34A1-4A8F-A04D-4A74EBBF813D}"/>
              </a:ext>
            </a:extLst>
          </p:cNvPr>
          <p:cNvPicPr>
            <a:picLocks noChangeAspect="1"/>
          </p:cNvPicPr>
          <p:nvPr/>
        </p:nvPicPr>
        <p:blipFill>
          <a:blip r:embed="rId13"/>
          <a:stretch>
            <a:fillRect/>
          </a:stretch>
        </p:blipFill>
        <p:spPr>
          <a:xfrm>
            <a:off x="8028410" y="3915195"/>
            <a:ext cx="693943" cy="684608"/>
          </a:xfrm>
          <a:prstGeom prst="rect">
            <a:avLst/>
          </a:prstGeom>
        </p:spPr>
      </p:pic>
    </p:spTree>
    <p:extLst>
      <p:ext uri="{BB962C8B-B14F-4D97-AF65-F5344CB8AC3E}">
        <p14:creationId xmlns:p14="http://schemas.microsoft.com/office/powerpoint/2010/main" val="1476019699"/>
      </p:ext>
    </p:extLst>
  </p:cSld>
  <p:clrMapOvr>
    <a:masterClrMapping/>
  </p:clrMapOvr>
</p:sld>
</file>

<file path=ppt/theme/theme1.xml><?xml version="1.0" encoding="utf-8"?>
<a:theme xmlns:a="http://schemas.openxmlformats.org/drawingml/2006/main" name="IBM 2021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0C6B94D8-69A5-8343-B1B7-F50BC3DD654A}"/>
    </a:ext>
  </a:extLst>
</a:theme>
</file>

<file path=ppt/theme/theme2.xml><?xml version="1.0" encoding="utf-8"?>
<a:theme xmlns:a="http://schemas.openxmlformats.org/drawingml/2006/main" name="IBM 2021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6A654EC4-FB5C-B84E-AD3D-E616A5D8B327}"/>
    </a:ext>
  </a:extLst>
</a:theme>
</file>

<file path=ppt/theme/theme3.xml><?xml version="1.0" encoding="utf-8"?>
<a:theme xmlns:a="http://schemas.openxmlformats.org/drawingml/2006/main" name="2_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Security_Master_Presentation_2020_v03" id="{80A8BBCB-B399-FD42-8EDF-875859ADDF58}" vid="{CE2712D2-9985-1341-BE5D-26A9CDD52B4D}"/>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5.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6.xml><?xml version="1.0" encoding="utf-8"?>
<a:theme xmlns:a="http://schemas.openxmlformats.org/drawingml/2006/main" name="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Presentation1" id="{38DBAA9B-2D50-D645-B2AF-5D3074B98AF5}" vid="{CA1BDD10-63A1-DD46-AA51-019D0502DAC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 Colors 2</Template>
  <TotalTime>241</TotalTime>
  <Words>217</Words>
  <Application>Microsoft Macintosh PowerPoint</Application>
  <PresentationFormat>On-screen Show (16:9)</PresentationFormat>
  <Paragraphs>31</Paragraphs>
  <Slides>1</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vt:i4>
      </vt:variant>
    </vt:vector>
  </HeadingPairs>
  <TitlesOfParts>
    <vt:vector size="18" baseType="lpstr">
      <vt:lpstr>.AppleSystemUIFont</vt:lpstr>
      <vt:lpstr>HelvNeue Light for IBM</vt:lpstr>
      <vt:lpstr>Arial</vt:lpstr>
      <vt:lpstr>Calibri</vt:lpstr>
      <vt:lpstr>Helvetica Neue</vt:lpstr>
      <vt:lpstr>IBM Plex Sans</vt:lpstr>
      <vt:lpstr>IBM Plex Sans ExtraLight</vt:lpstr>
      <vt:lpstr>IBM Plex Sans Light</vt:lpstr>
      <vt:lpstr>IBM Plex Sans Medium</vt:lpstr>
      <vt:lpstr>IBM Plex Sans SemiBold</vt:lpstr>
      <vt:lpstr>Wingdings</vt:lpstr>
      <vt:lpstr>IBM 2021 Master template (black background)</vt:lpstr>
      <vt:lpstr>IBM 2021 Master template (light gray background)</vt:lpstr>
      <vt:lpstr>2_IBM Security 2020 template</vt:lpstr>
      <vt:lpstr>1_IBM 2019 Master template (black background)</vt:lpstr>
      <vt:lpstr>IBM 2020 Master template (black background)</vt:lpstr>
      <vt:lpstr>IBM Security 2020 template</vt:lpstr>
      <vt:lpstr>Jam Agenda – {APAC}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Jonah Schrogin</dc:creator>
  <cp:lastModifiedBy>hou bufeng</cp:lastModifiedBy>
  <cp:revision>510</cp:revision>
  <dcterms:created xsi:type="dcterms:W3CDTF">2021-02-02T17:37:21Z</dcterms:created>
  <dcterms:modified xsi:type="dcterms:W3CDTF">2022-10-20T04:11:29Z</dcterms:modified>
</cp:coreProperties>
</file>