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3.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5.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4" r:id="rId1"/>
    <p:sldMasterId id="2147483891" r:id="rId2"/>
    <p:sldMasterId id="2147483963" r:id="rId3"/>
    <p:sldMasterId id="2147484160" r:id="rId4"/>
    <p:sldMasterId id="2147484197" r:id="rId5"/>
    <p:sldMasterId id="2147484231" r:id="rId6"/>
  </p:sldMasterIdLst>
  <p:notesMasterIdLst>
    <p:notesMasterId r:id="rId8"/>
  </p:notesMasterIdLst>
  <p:sldIdLst>
    <p:sldId id="4966" r:id="rId7"/>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D85F15-D593-9A4C-8A5E-B988B0C085F2}">
          <p14:sldIdLst>
            <p14:sldId id="49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1A0E22"/>
    <a:srgbClr val="679AFA"/>
    <a:srgbClr val="022057"/>
    <a:srgbClr val="F4F4F4"/>
    <a:srgbClr val="79A5F9"/>
    <a:srgbClr val="C2D5D9"/>
    <a:srgbClr val="373737"/>
    <a:srgbClr val="044B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526F4-299B-4BF1-8C44-050109467F65}" v="5" dt="2022-06-20T11:27:41.010"/>
    <p1510:client id="{947B1B1A-32F7-4B96-A276-75F42BB24602}" v="5" dt="2022-06-21T11:55:45.100"/>
    <p1510:client id="{9D68975C-F0EA-42D9-B889-BBB17E1C4784}" v="35" dt="2022-10-03T10:30:53.270"/>
    <p1510:client id="{ACD4CF27-2459-4694-AE5B-123D30D12869}" v="14" dt="2022-04-20T18:24:45.370"/>
    <p1510:client id="{B71F99FE-E452-473C-98C5-0F6B0B1C6F6D}" v="2" dt="2022-09-07T16:20:39.962"/>
    <p1510:client id="{BAE3E77E-9DF1-41F8-986B-4201D1ECEB5E}" v="4" dt="2022-09-07T16:21:48.844"/>
    <p1510:client id="{FC6213B5-96F0-461B-AFAB-571DE90B34F1}" v="13" dt="2022-06-20T13:51:18.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28"/>
    <p:restoredTop sz="97704" autoAdjust="0"/>
  </p:normalViewPr>
  <p:slideViewPr>
    <p:cSldViewPr snapToGrid="0" snapToObjects="1">
      <p:cViewPr varScale="1">
        <p:scale>
          <a:sx n="159" d="100"/>
          <a:sy n="159" d="100"/>
        </p:scale>
        <p:origin x="736" y="18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16" d="100"/>
          <a:sy n="116" d="100"/>
        </p:scale>
        <p:origin x="440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7158B-7E9B-4449-8CAC-0B3D88AFEF38}" type="datetimeFigureOut">
              <a:rPr lang="en-US" smtClean="0"/>
              <a:t>10/17/22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1050C-B2CB-CD47-8A52-7B8DC8381111}" type="slidenum">
              <a:rPr lang="en-US" smtClean="0"/>
              <a:t>‹#›</a:t>
            </a:fld>
            <a:endParaRPr lang="en-US"/>
          </a:p>
        </p:txBody>
      </p:sp>
    </p:spTree>
    <p:extLst>
      <p:ext uri="{BB962C8B-B14F-4D97-AF65-F5344CB8AC3E}">
        <p14:creationId xmlns:p14="http://schemas.microsoft.com/office/powerpoint/2010/main" val="343409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5177FF-FC6E-7E42-B3B3-61FF3DE2EDE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89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_1">
    <p:bg>
      <p:bgPr>
        <a:solidFill>
          <a:srgbClr val="373737"/>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D6B9D7-0120-2C41-AC0E-9A518F6B5462}"/>
              </a:ext>
            </a:extLst>
          </p:cNvPr>
          <p:cNvPicPr>
            <a:picLocks noChangeAspect="1"/>
          </p:cNvPicPr>
          <p:nvPr userDrawn="1"/>
        </p:nvPicPr>
        <p:blipFill rotWithShape="1">
          <a:blip r:embed="rId2"/>
          <a:srcRect l="17903" t="18157" r="17252" b="27122"/>
          <a:stretch/>
        </p:blipFill>
        <p:spPr>
          <a:xfrm>
            <a:off x="446" y="-3175"/>
            <a:ext cx="9143107" cy="5143500"/>
          </a:xfrm>
          <a:prstGeom prst="rect">
            <a:avLst/>
          </a:prstGeom>
        </p:spPr>
      </p:pic>
      <p:pic>
        <p:nvPicPr>
          <p:cNvPr id="8" name="Picture 7" descr="Logo&#10;&#10;Description automatically generated">
            <a:extLst>
              <a:ext uri="{FF2B5EF4-FFF2-40B4-BE49-F238E27FC236}">
                <a16:creationId xmlns:a16="http://schemas.microsoft.com/office/drawing/2014/main" id="{4298FBC9-DF34-4C43-8EEC-776FA49CD92A}"/>
              </a:ext>
            </a:extLst>
          </p:cNvPr>
          <p:cNvPicPr>
            <a:picLocks noChangeAspect="1"/>
          </p:cNvPicPr>
          <p:nvPr userDrawn="1"/>
        </p:nvPicPr>
        <p:blipFill>
          <a:blip r:embed="rId3"/>
          <a:stretch>
            <a:fillRect/>
          </a:stretch>
        </p:blipFill>
        <p:spPr>
          <a:xfrm>
            <a:off x="7112000" y="7802"/>
            <a:ext cx="2007725" cy="637068"/>
          </a:xfrm>
          <a:prstGeom prst="rect">
            <a:avLst/>
          </a:prstGeom>
        </p:spPr>
      </p:pic>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8383343" y="4704588"/>
            <a:ext cx="530470" cy="210312"/>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text (two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4791457" y="1259317"/>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6E0B281C-7DEB-DE4D-B764-339DE15B4B7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9" name="Slide Number Placeholder">
            <a:extLst>
              <a:ext uri="{FF2B5EF4-FFF2-40B4-BE49-F238E27FC236}">
                <a16:creationId xmlns:a16="http://schemas.microsoft.com/office/drawing/2014/main" id="{63370F5D-87C0-FC40-AB20-5D160AF8EA0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4437177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 preserve="1">
  <p:cSld name="Blank with no footer - dark backgroun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0AC7B62-8B24-8B41-8C34-A8D87AAFF4AC}"/>
              </a:ext>
            </a:extLst>
          </p:cNvPr>
          <p:cNvGrpSpPr/>
          <p:nvPr userDrawn="1"/>
        </p:nvGrpSpPr>
        <p:grpSpPr>
          <a:xfrm>
            <a:off x="-211342" y="-216036"/>
            <a:ext cx="9579553" cy="5572152"/>
            <a:chOff x="-211344" y="-216036"/>
            <a:chExt cx="9579553" cy="5572152"/>
          </a:xfrm>
        </p:grpSpPr>
        <p:grpSp>
          <p:nvGrpSpPr>
            <p:cNvPr id="48" name="Group 47">
              <a:extLst>
                <a:ext uri="{FF2B5EF4-FFF2-40B4-BE49-F238E27FC236}">
                  <a16:creationId xmlns:a16="http://schemas.microsoft.com/office/drawing/2014/main" id="{2613131D-D35A-6147-84C3-90FC4440CA5A}"/>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04317FE5-13F3-D542-9FE1-947443FEA3FB}"/>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6CD8006-3042-A448-AE37-B0FF8FEBC6D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DBBF8FC-CBE9-1645-BB29-4ABC463D09C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8538B20B-C0FA-8741-9AB6-4B3DCF70933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EEEEDCE-BE33-3D4E-8C17-8A923BA1FC4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17D5E37F-D6F8-1A46-8F0E-9AA7487C88A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1C38E67-4C2E-3842-9CF5-A0F8B4E7120A}"/>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0FC2AF0D-099E-9242-BA91-AC1E11DF2A38}"/>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7B6D06BA-E211-0141-A1C8-218ADCD5732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27C1F-28C8-6A4E-9B36-0F3731C7CC4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083AFB4-6A8A-384F-B827-9FA5AC411F3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47D567EA-7646-C440-884B-13165652666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81FF7E08-9402-6542-A050-644FB645C68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6E113281-2DB4-AE45-A35D-CD6E1A506C3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ABB942C-2664-A947-B56D-A488B1E293C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E981D414-04E1-B844-AE9D-C2CC713BB48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C81364B7-186B-444D-A488-96811B4AEB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ADB0626-2613-F143-A4B3-A79C037CDCD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D1BFD05-EED5-4F4A-A0CA-76AD4C635E2C}"/>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E302AE-9C86-ED45-8EB2-EBE88CD5D21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587454F-AF7A-2F4F-A18E-C7F801BDC816}"/>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8437C11-1348-6446-9FBF-62FD8369783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11A82DD-042A-7740-945B-DF874F1F856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7482D6C9-FE03-EA4C-A4F6-E7317D8EF301}"/>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8FE5F9AD-3DB5-364C-8F66-5AA236562F2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CFCB192-9101-B449-AA2B-5FEE7B8224E6}"/>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F92C5D0-7BD9-0A4A-ABA4-390B192170C0}"/>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7B0202F-19CE-1D42-8358-20734AB6972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614B72C-4585-E747-A169-E0BF7D0A18F9}"/>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4856DC0-B938-EA42-8771-4C521A0968F1}"/>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8EA659C-3A15-0641-8693-4FCB93FE8AC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7FC5FE64-6776-C34A-9FCA-DA9DFFCFE4E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30F3AE72-456D-D14E-807C-CC49849A0EF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839057B4-5132-9A45-A3F7-AED2350C8D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4F66BE0A-458B-6543-A6DD-83FCDF9B02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825710F-B343-D047-A210-A04B6160C7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FFC3760E-DB1A-0E4B-A029-09DA9DD526D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197239B-4787-8C4A-9796-26D4CE53974B}"/>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8FD0D9C-E360-A041-8392-E91546B47BA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620A2E2-11CE-F445-AB1F-ECD010D3CAD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153A515-425C-B24F-98F4-970641ADFD1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C50244A-3A5A-4240-AF2E-D996111C5F6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2D35D95-2D80-A247-A7C6-EC100824BB89}"/>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37797896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Vertical Aurora">
    <p:spTree>
      <p:nvGrpSpPr>
        <p:cNvPr id="1" name=""/>
        <p:cNvGrpSpPr/>
        <p:nvPr/>
      </p:nvGrpSpPr>
      <p:grpSpPr>
        <a:xfrm>
          <a:off x="0" y="0"/>
          <a:ext cx="0" cy="0"/>
          <a:chOff x="0" y="0"/>
          <a:chExt cx="0" cy="0"/>
        </a:xfrm>
      </p:grpSpPr>
      <p:pic>
        <p:nvPicPr>
          <p:cNvPr id="1193" name="aurora-cover.png" descr="aurora-cover.png"/>
          <p:cNvPicPr>
            <a:picLocks/>
          </p:cNvPicPr>
          <p:nvPr/>
        </p:nvPicPr>
        <p:blipFill>
          <a:blip r:embed="rId2" cstate="screen">
            <a:extLst>
              <a:ext uri="{28A0092B-C50C-407E-A947-70E740481C1C}">
                <a14:useLocalDpi xmlns:a14="http://schemas.microsoft.com/office/drawing/2010/main"/>
              </a:ext>
            </a:extLst>
          </a:blip>
          <a:stretch>
            <a:fillRect/>
          </a:stretch>
        </p:blipFill>
        <p:spPr>
          <a:xfrm rot="5400000">
            <a:off x="1091888" y="1655547"/>
            <a:ext cx="5143501" cy="1832406"/>
          </a:xfrm>
          <a:prstGeom prst="rect">
            <a:avLst/>
          </a:prstGeom>
          <a:ln w="12700">
            <a:miter lim="400000"/>
          </a:ln>
        </p:spPr>
      </p:pic>
      <p:sp>
        <p:nvSpPr>
          <p:cNvPr id="119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1191" name="Body Level One…"/>
          <p:cNvSpPr txBox="1">
            <a:spLocks noGrp="1"/>
          </p:cNvSpPr>
          <p:nvPr>
            <p:ph type="body" sz="half" idx="1" hasCustomPrompt="1"/>
          </p:nvPr>
        </p:nvSpPr>
        <p:spPr>
          <a:xfrm>
            <a:off x="4762535" y="164583"/>
            <a:ext cx="4181439" cy="4194695"/>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Title 1">
            <a:extLst>
              <a:ext uri="{FF2B5EF4-FFF2-40B4-BE49-F238E27FC236}">
                <a16:creationId xmlns:a16="http://schemas.microsoft.com/office/drawing/2014/main" id="{6B8116FA-A581-9343-A43F-1B1894908C27}"/>
              </a:ext>
            </a:extLst>
          </p:cNvPr>
          <p:cNvSpPr>
            <a:spLocks noGrp="1"/>
          </p:cNvSpPr>
          <p:nvPr>
            <p:ph type="title"/>
          </p:nvPr>
        </p:nvSpPr>
        <p:spPr>
          <a:xfrm>
            <a:off x="177663" y="168519"/>
            <a:ext cx="4184047" cy="4190759"/>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298F3C70-8251-7048-AEEA-8A8E67FA0756}"/>
              </a:ext>
            </a:extLst>
          </p:cNvPr>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Tree>
    <p:extLst>
      <p:ext uri="{BB962C8B-B14F-4D97-AF65-F5344CB8AC3E}">
        <p14:creationId xmlns:p14="http://schemas.microsoft.com/office/powerpoint/2010/main" val="74078511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x" preserve="1">
  <p:cSld name="Divider slide">
    <p:bg>
      <p:bgPr>
        <a:solidFill>
          <a:srgbClr val="000000"/>
        </a:solidFill>
        <a:effectLst/>
      </p:bgPr>
    </p:bg>
    <p:spTree>
      <p:nvGrpSpPr>
        <p:cNvPr id="1" name=""/>
        <p:cNvGrpSpPr/>
        <p:nvPr/>
      </p:nvGrpSpPr>
      <p:grpSpPr>
        <a:xfrm>
          <a:off x="0" y="0"/>
          <a:ext cx="0" cy="0"/>
          <a:chOff x="0" y="0"/>
          <a:chExt cx="0" cy="0"/>
        </a:xfrm>
      </p:grpSpPr>
      <p:pic>
        <p:nvPicPr>
          <p:cNvPr id="1200" name="aurora-cover.png" descr="aurora-cover.png"/>
          <p:cNvPicPr>
            <a:picLocks/>
          </p:cNvPicPr>
          <p:nvPr/>
        </p:nvPicPr>
        <p:blipFill>
          <a:blip r:embed="rId2"/>
          <a:stretch>
            <a:fillRect/>
          </a:stretch>
        </p:blipFill>
        <p:spPr>
          <a:xfrm rot="10800000" flipH="1">
            <a:off x="0" y="18170"/>
            <a:ext cx="9144000" cy="5143501"/>
          </a:xfrm>
          <a:prstGeom prst="rect">
            <a:avLst/>
          </a:prstGeom>
          <a:ln w="12700">
            <a:miter lim="400000"/>
          </a:ln>
        </p:spPr>
      </p:pic>
      <p:sp>
        <p:nvSpPr>
          <p:cNvPr id="1244"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1246" name="Insert section or module description here, limited to two lines"/>
          <p:cNvSpPr txBox="1">
            <a:spLocks noGrp="1"/>
          </p:cNvSpPr>
          <p:nvPr>
            <p:ph type="body" idx="13" hasCustomPrompt="1"/>
          </p:nvPr>
        </p:nvSpPr>
        <p:spPr>
          <a:xfrm>
            <a:off x="161178" y="1625600"/>
            <a:ext cx="8778875" cy="1097052"/>
          </a:xfrm>
          <a:prstGeom prst="rect">
            <a:avLst/>
          </a:prstGeom>
        </p:spPr>
        <p:txBody>
          <a:bodyPr/>
          <a:lstStyle>
            <a:lvl1pPr>
              <a:spcBef>
                <a:spcPts val="1200"/>
              </a:spcBef>
              <a:tabLst/>
              <a:defRPr sz="3600">
                <a:latin typeface="+mn-lt"/>
                <a:ea typeface="+mj-ea"/>
                <a:cs typeface="+mj-cs"/>
                <a:sym typeface="IBM Plex Sans Light"/>
              </a:defRPr>
            </a:lvl1pPr>
          </a:lstStyle>
          <a:p>
            <a:r>
              <a:rPr dirty="0"/>
              <a:t>Insert section or module description here, limited to two lines</a:t>
            </a:r>
          </a:p>
        </p:txBody>
      </p:sp>
      <p:sp>
        <p:nvSpPr>
          <p:cNvPr id="1247" name="IBM Product Name"/>
          <p:cNvSpPr txBox="1">
            <a:spLocks noGrp="1"/>
          </p:cNvSpPr>
          <p:nvPr>
            <p:ph type="body" sz="quarter" idx="14" hasCustomPrompt="1"/>
          </p:nvPr>
        </p:nvSpPr>
        <p:spPr>
          <a:xfrm>
            <a:off x="191556" y="1370427"/>
            <a:ext cx="8752420" cy="221599"/>
          </a:xfrm>
          <a:prstGeom prst="rect">
            <a:avLst/>
          </a:prstGeom>
        </p:spPr>
        <p:txBody>
          <a:bodyPr/>
          <a:lstStyle>
            <a:lvl1pPr>
              <a:lnSpc>
                <a:spcPct val="90000"/>
              </a:lnSpc>
              <a:spcBef>
                <a:spcPts val="0"/>
              </a:spcBef>
              <a:tabLst/>
              <a:defRPr sz="1400"/>
            </a:lvl1pPr>
          </a:lstStyle>
          <a:p>
            <a:pPr>
              <a:lnSpc>
                <a:spcPct val="90000"/>
              </a:lnSpc>
              <a:spcBef>
                <a:spcPts val="0"/>
              </a:spcBef>
              <a:tabLst/>
              <a:defRPr sz="1400"/>
            </a:pPr>
            <a:r>
              <a:rPr dirty="0"/>
              <a:t>IBM </a:t>
            </a:r>
            <a:r>
              <a:rPr dirty="0">
                <a:latin typeface="IBM Plex Sans SemiBold"/>
                <a:ea typeface="IBM Plex Sans SemiBold"/>
                <a:cs typeface="IBM Plex Sans SemiBold"/>
                <a:sym typeface="IBM Plex Sans SemiBold"/>
              </a:rPr>
              <a:t>Product Name</a:t>
            </a:r>
          </a:p>
        </p:txBody>
      </p:sp>
      <p:sp>
        <p:nvSpPr>
          <p:cNvPr id="2" name="Footer Placeholder 1">
            <a:extLst>
              <a:ext uri="{FF2B5EF4-FFF2-40B4-BE49-F238E27FC236}">
                <a16:creationId xmlns:a16="http://schemas.microsoft.com/office/drawing/2014/main" id="{10D56854-D740-2D4E-8AC6-5A24FE34191C}"/>
              </a:ext>
            </a:extLst>
          </p:cNvPr>
          <p:cNvSpPr>
            <a:spLocks noGrp="1"/>
          </p:cNvSpPr>
          <p:nvPr>
            <p:ph type="ftr" sz="quarter" idx="15"/>
          </p:nvPr>
        </p:nvSpPr>
        <p:spPr/>
        <p:txBody>
          <a:bodyPr/>
          <a:lstStyle>
            <a:lvl1pPr>
              <a:defRPr>
                <a:solidFill>
                  <a:srgbClr val="868D95"/>
                </a:solidFill>
              </a:defRPr>
            </a:lvl1pPr>
          </a:lstStyle>
          <a:p>
            <a:r>
              <a:rPr lang="en-US"/>
              <a:t>IBM Cloud / August 2019 / © 2019 IBM Corporation</a:t>
            </a:r>
          </a:p>
        </p:txBody>
      </p:sp>
      <p:grpSp>
        <p:nvGrpSpPr>
          <p:cNvPr id="51" name="Group 50">
            <a:extLst>
              <a:ext uri="{FF2B5EF4-FFF2-40B4-BE49-F238E27FC236}">
                <a16:creationId xmlns:a16="http://schemas.microsoft.com/office/drawing/2014/main" id="{63F20578-1026-5842-8FEF-C7A729B20CBC}"/>
              </a:ext>
            </a:extLst>
          </p:cNvPr>
          <p:cNvGrpSpPr/>
          <p:nvPr userDrawn="1"/>
        </p:nvGrpSpPr>
        <p:grpSpPr>
          <a:xfrm>
            <a:off x="-211342" y="-216036"/>
            <a:ext cx="9579553" cy="5572152"/>
            <a:chOff x="-211344" y="-216036"/>
            <a:chExt cx="9579553" cy="5572152"/>
          </a:xfrm>
        </p:grpSpPr>
        <p:grpSp>
          <p:nvGrpSpPr>
            <p:cNvPr id="52" name="Group 51">
              <a:extLst>
                <a:ext uri="{FF2B5EF4-FFF2-40B4-BE49-F238E27FC236}">
                  <a16:creationId xmlns:a16="http://schemas.microsoft.com/office/drawing/2014/main" id="{8C1DCAF0-4E95-704E-9016-14035382C4AF}"/>
                </a:ext>
              </a:extLst>
            </p:cNvPr>
            <p:cNvGrpSpPr/>
            <p:nvPr userDrawn="1"/>
          </p:nvGrpSpPr>
          <p:grpSpPr>
            <a:xfrm>
              <a:off x="204788" y="-216036"/>
              <a:ext cx="8742222" cy="182880"/>
              <a:chOff x="204788" y="-201168"/>
              <a:chExt cx="8742222" cy="182880"/>
            </a:xfrm>
          </p:grpSpPr>
          <p:cxnSp>
            <p:nvCxnSpPr>
              <p:cNvPr id="85" name="Straight Connector 84">
                <a:extLst>
                  <a:ext uri="{FF2B5EF4-FFF2-40B4-BE49-F238E27FC236}">
                    <a16:creationId xmlns:a16="http://schemas.microsoft.com/office/drawing/2014/main" id="{17156DF9-5654-3B45-A2BF-E4E23CE519D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EB25AEB5-8728-D247-BC34-1680C6730A13}"/>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DABE3A9-22A6-7D40-BF06-CF658EF864B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7F30E6-F5A0-B94E-BCC2-C650C6556F77}"/>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738B908-B8F0-CA47-B4FB-8F75F3FDBB8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2E44054-D391-3F4F-A92E-0AF713F5F903}"/>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7CD28E4-E852-7049-B379-80B08AEF383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FD15FC3-34A8-4540-97B9-952D37D36423}"/>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74B62B7A-FFD7-5143-83A3-4799715F8AB0}"/>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760047B-ACA6-FE45-8F8D-9113F84094BF}"/>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4326E9-3D5D-6840-B530-858553DB4B9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6AFD55E9-A471-F740-AA29-340BCD60FE39}"/>
                </a:ext>
              </a:extLst>
            </p:cNvPr>
            <p:cNvGrpSpPr/>
            <p:nvPr userDrawn="1"/>
          </p:nvGrpSpPr>
          <p:grpSpPr>
            <a:xfrm>
              <a:off x="204788" y="5173236"/>
              <a:ext cx="8742222" cy="182880"/>
              <a:chOff x="204788" y="-201168"/>
              <a:chExt cx="8742222" cy="182880"/>
            </a:xfrm>
          </p:grpSpPr>
          <p:cxnSp>
            <p:nvCxnSpPr>
              <p:cNvPr id="74" name="Straight Connector 73">
                <a:extLst>
                  <a:ext uri="{FF2B5EF4-FFF2-40B4-BE49-F238E27FC236}">
                    <a16:creationId xmlns:a16="http://schemas.microsoft.com/office/drawing/2014/main" id="{F32C0130-CEA9-7C43-8AC1-C5E07E94284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B84E66D-993C-A848-89A9-DD2F2A0A6F4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36343F4-3247-9B45-AE8D-9D3095EE386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439023B-7E2B-4148-8BFF-E431131E573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ED721E4-D5B2-7047-A1B1-C7BA4123DE83}"/>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B0212B2-BF34-CE45-856A-74E3769D018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836B9E-72F5-0540-B5A7-A0C5E513683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E02831CE-5020-5447-B046-2B1000B6FBF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7776011-E759-524C-A171-FEBC64205B8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532F6DE-1E31-5842-AE91-85E79A5BE4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24F18FB-AFCD-E449-A868-E3FC9FB842C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7AFE63FE-D135-E14B-9B77-7268DFA86034}"/>
                </a:ext>
              </a:extLst>
            </p:cNvPr>
            <p:cNvGrpSpPr/>
            <p:nvPr userDrawn="1"/>
          </p:nvGrpSpPr>
          <p:grpSpPr>
            <a:xfrm>
              <a:off x="-211344" y="203195"/>
              <a:ext cx="182881" cy="4740007"/>
              <a:chOff x="-211344" y="203195"/>
              <a:chExt cx="182881" cy="4740007"/>
            </a:xfrm>
          </p:grpSpPr>
          <p:cxnSp>
            <p:nvCxnSpPr>
              <p:cNvPr id="65" name="Straight Connector 64">
                <a:extLst>
                  <a:ext uri="{FF2B5EF4-FFF2-40B4-BE49-F238E27FC236}">
                    <a16:creationId xmlns:a16="http://schemas.microsoft.com/office/drawing/2014/main" id="{C7436542-5750-CA4C-B0F8-9814DEA031F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4A91AF9-FCC2-7841-B207-50ACD4ABC28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0380D64-3320-0F4B-A3D6-B8DD9673443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8DB3C902-00C9-1E43-9439-C22D2AE15E8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9B40C07-4B62-A44A-B9C6-C8BD522405F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43F04816-9FE3-FB4F-9F97-FE82EBDBAF1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D4BDE2F0-FC28-4649-B9A5-76B76927563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6EA32B-467E-984E-9592-F0F75DBF5E9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5CCC3CBE-E441-5340-85C6-8E145B48FE0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A4338DC2-8988-A141-9D7B-A9A9E7459F3E}"/>
                </a:ext>
              </a:extLst>
            </p:cNvPr>
            <p:cNvGrpSpPr/>
            <p:nvPr userDrawn="1"/>
          </p:nvGrpSpPr>
          <p:grpSpPr>
            <a:xfrm>
              <a:off x="9185328" y="203195"/>
              <a:ext cx="182881" cy="4740007"/>
              <a:chOff x="-211344" y="203195"/>
              <a:chExt cx="182881" cy="4740007"/>
            </a:xfrm>
          </p:grpSpPr>
          <p:cxnSp>
            <p:nvCxnSpPr>
              <p:cNvPr id="56" name="Straight Connector 55">
                <a:extLst>
                  <a:ext uri="{FF2B5EF4-FFF2-40B4-BE49-F238E27FC236}">
                    <a16:creationId xmlns:a16="http://schemas.microsoft.com/office/drawing/2014/main" id="{9B55BC9D-2026-C344-8930-C7AB9FB47F3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CCB1A5A-1719-3648-9302-7F8C212D8A6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DF14832-F3E3-B84A-BF0C-B7B484A45D8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9AC8F61-1C77-F343-9289-3F2C394742D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E350C11-6205-CF49-B1B3-C0C5CE1E5E3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080417-2AE5-0C41-9F1D-7A5CD4C54668}"/>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D2339BB-73A4-3C4F-B35C-6497C77D353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E2409409-F74C-6A48-BBF0-6B82C103886E}"/>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A444396-19A1-8C48-A6C6-ACC0706953E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89390745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pic>
        <p:nvPicPr>
          <p:cNvPr id="5" name="aurora-cover.png" descr="aurora-cover.png">
            <a:extLst>
              <a:ext uri="{FF2B5EF4-FFF2-40B4-BE49-F238E27FC236}">
                <a16:creationId xmlns:a16="http://schemas.microsoft.com/office/drawing/2014/main" id="{BC906EDA-E114-AA41-8279-9856BE63F4FA}"/>
              </a:ext>
            </a:extLst>
          </p:cNvPr>
          <p:cNvPicPr>
            <a:picLocks/>
          </p:cNvPicPr>
          <p:nvPr userDrawn="1"/>
        </p:nvPicPr>
        <p:blipFill rotWithShape="1">
          <a:blip r:embed="rId2" cstate="screen">
            <a:extLst>
              <a:ext uri="{28A0092B-C50C-407E-A947-70E740481C1C}">
                <a14:useLocalDpi xmlns:a14="http://schemas.microsoft.com/office/drawing/2010/main"/>
              </a:ext>
            </a:extLst>
          </a:blip>
          <a:srcRect l="14614" r="14614"/>
          <a:stretch/>
        </p:blipFill>
        <p:spPr>
          <a:xfrm rot="5400000">
            <a:off x="3707547" y="-292956"/>
            <a:ext cx="5143499" cy="5729412"/>
          </a:xfrm>
          <a:prstGeom prst="rect">
            <a:avLst/>
          </a:prstGeom>
          <a:ln w="12700">
            <a:miter lim="400000"/>
          </a:ln>
        </p:spPr>
      </p:pic>
      <p:sp>
        <p:nvSpPr>
          <p:cNvPr id="2" name="Title 1">
            <a:extLst>
              <a:ext uri="{FF2B5EF4-FFF2-40B4-BE49-F238E27FC236}">
                <a16:creationId xmlns:a16="http://schemas.microsoft.com/office/drawing/2014/main" id="{CF05D39E-1F51-3642-B2A7-8A9521184D4A}"/>
              </a:ext>
            </a:extLst>
          </p:cNvPr>
          <p:cNvSpPr>
            <a:spLocks noGrp="1"/>
          </p:cNvSpPr>
          <p:nvPr>
            <p:ph type="title" hasCustomPrompt="1"/>
          </p:nvPr>
        </p:nvSpPr>
        <p:spPr>
          <a:xfrm>
            <a:off x="79218" y="50098"/>
            <a:ext cx="8861813" cy="4706838"/>
          </a:xfrm>
        </p:spPr>
        <p:txBody>
          <a:bodyPr/>
          <a:lstStyle>
            <a:lvl1pPr>
              <a:defRPr sz="9600" b="0" i="0">
                <a:latin typeface="IBM Plex Sans ExtraLight" panose="020B0303050203000203" pitchFamily="34" charset="0"/>
              </a:defRPr>
            </a:lvl1pPr>
          </a:lstStyle>
          <a:p>
            <a:r>
              <a:rPr lang="en-US" dirty="0"/>
              <a:t>Go simple and big if possible</a:t>
            </a:r>
          </a:p>
        </p:txBody>
      </p:sp>
      <p:sp>
        <p:nvSpPr>
          <p:cNvPr id="3" name="Footer Placeholder 2">
            <a:extLst>
              <a:ext uri="{FF2B5EF4-FFF2-40B4-BE49-F238E27FC236}">
                <a16:creationId xmlns:a16="http://schemas.microsoft.com/office/drawing/2014/main" id="{3FEA5268-78C4-0C4E-90AD-3C34E266F13F}"/>
              </a:ext>
            </a:extLst>
          </p:cNvPr>
          <p:cNvSpPr>
            <a:spLocks noGrp="1"/>
          </p:cNvSpPr>
          <p:nvPr>
            <p:ph type="ftr" sz="quarter" idx="10"/>
          </p:nvPr>
        </p:nvSpPr>
        <p:spPr/>
        <p:txBody>
          <a:bodyPr/>
          <a:lstStyle/>
          <a:p>
            <a:r>
              <a:rPr lang="en-US"/>
              <a:t>IBM Cloud / August 2019 / © 2019 IBM Corporation</a:t>
            </a:r>
          </a:p>
        </p:txBody>
      </p:sp>
      <p:sp>
        <p:nvSpPr>
          <p:cNvPr id="4" name="Slide Number Placeholder 3">
            <a:extLst>
              <a:ext uri="{FF2B5EF4-FFF2-40B4-BE49-F238E27FC236}">
                <a16:creationId xmlns:a16="http://schemas.microsoft.com/office/drawing/2014/main" id="{8B43F7D2-BA06-2B4E-B652-457803566E22}"/>
              </a:ext>
            </a:extLst>
          </p:cNvP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3209676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oxes (1 large, 4 small) - dark backgroun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C813DA2-275B-374F-88DF-2F4E8DA01B79}"/>
              </a:ext>
            </a:extLst>
          </p:cNvPr>
          <p:cNvSpPr>
            <a:spLocks noGrp="1"/>
          </p:cNvSpPr>
          <p:nvPr>
            <p:ph type="pic" sz="quarter" idx="21"/>
          </p:nvPr>
        </p:nvSpPr>
        <p:spPr>
          <a:xfrm>
            <a:off x="0" y="3"/>
            <a:ext cx="9144000" cy="2576513"/>
          </a:xfrm>
        </p:spPr>
        <p:txBody>
          <a:bodyPr/>
          <a:lstStyle/>
          <a:p>
            <a:r>
              <a:rPr lang="en-US"/>
              <a:t>Click icon to add picture</a:t>
            </a:r>
          </a:p>
        </p:txBody>
      </p:sp>
      <p:pic>
        <p:nvPicPr>
          <p:cNvPr id="10" name="aurora-cover.png" descr="aurora-cover.png">
            <a:extLst>
              <a:ext uri="{FF2B5EF4-FFF2-40B4-BE49-F238E27FC236}">
                <a16:creationId xmlns:a16="http://schemas.microsoft.com/office/drawing/2014/main" id="{0BAA355F-89B5-F64E-BC50-443C3089FFA9}"/>
              </a:ext>
            </a:extLst>
          </p:cNvPr>
          <p:cNvPicPr>
            <a:picLocks/>
          </p:cNvPicPr>
          <p:nvPr userDrawn="1"/>
        </p:nvPicPr>
        <p:blipFill>
          <a:blip r:embed="rId2"/>
          <a:stretch>
            <a:fillRect/>
          </a:stretch>
        </p:blipFill>
        <p:spPr>
          <a:xfrm>
            <a:off x="0" y="2577247"/>
            <a:ext cx="9144000" cy="2333725"/>
          </a:xfrm>
          <a:prstGeom prst="rect">
            <a:avLst/>
          </a:prstGeom>
          <a:ln w="12700">
            <a:miter lim="400000"/>
          </a:ln>
        </p:spPr>
      </p:pic>
      <p:sp>
        <p:nvSpPr>
          <p:cNvPr id="6" name="Content Placeholder 5"/>
          <p:cNvSpPr>
            <a:spLocks noGrp="1"/>
          </p:cNvSpPr>
          <p:nvPr>
            <p:ph sz="quarter" idx="17"/>
          </p:nvPr>
        </p:nvSpPr>
        <p:spPr>
          <a:xfrm>
            <a:off x="4572000" y="2570162"/>
            <a:ext cx="2286000" cy="2573338"/>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11" name="Content Placeholder 10"/>
          <p:cNvSpPr>
            <a:spLocks noGrp="1"/>
          </p:cNvSpPr>
          <p:nvPr>
            <p:ph sz="quarter" idx="18"/>
          </p:nvPr>
        </p:nvSpPr>
        <p:spPr>
          <a:xfrm>
            <a:off x="6858000" y="2570162"/>
            <a:ext cx="2286000" cy="2573338"/>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14" name="Content Placeholder 13"/>
          <p:cNvSpPr>
            <a:spLocks noGrp="1"/>
          </p:cNvSpPr>
          <p:nvPr>
            <p:ph sz="quarter" idx="19"/>
          </p:nvPr>
        </p:nvSpPr>
        <p:spPr>
          <a:xfrm>
            <a:off x="2286001" y="2570162"/>
            <a:ext cx="2286000" cy="2573337"/>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2286000" cy="2573337"/>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2" name="Title 1"/>
          <p:cNvSpPr>
            <a:spLocks noGrp="1"/>
          </p:cNvSpPr>
          <p:nvPr>
            <p:ph type="title"/>
          </p:nvPr>
        </p:nvSpPr>
        <p:spPr>
          <a:xfrm>
            <a:off x="0" y="2"/>
            <a:ext cx="9144000" cy="2569463"/>
          </a:xfrm>
          <a:noFill/>
        </p:spPr>
        <p:txBody>
          <a:bodyPr lIns="164580" tIns="146294" rIns="228582" bIns="228582"/>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16353074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itle, text (four columns) on gradient">
    <p:bg>
      <p:bgPr>
        <a:solidFill>
          <a:srgbClr val="000000"/>
        </a:solidFill>
        <a:effectLst/>
      </p:bgPr>
    </p:bg>
    <p:spTree>
      <p:nvGrpSpPr>
        <p:cNvPr id="1" name=""/>
        <p:cNvGrpSpPr/>
        <p:nvPr/>
      </p:nvGrpSpPr>
      <p:grpSpPr>
        <a:xfrm>
          <a:off x="0" y="0"/>
          <a:ext cx="0" cy="0"/>
          <a:chOff x="0" y="0"/>
          <a:chExt cx="0" cy="0"/>
        </a:xfrm>
      </p:grpSpPr>
      <p:pic>
        <p:nvPicPr>
          <p:cNvPr id="1362" name="aurora-cover.png" descr="aurora-cover.png"/>
          <p:cNvPicPr>
            <a:picLocks/>
          </p:cNvPicPr>
          <p:nvPr/>
        </p:nvPicPr>
        <p:blipFill>
          <a:blip r:embed="rId2"/>
          <a:stretch>
            <a:fillRect/>
          </a:stretch>
        </p:blipFill>
        <p:spPr>
          <a:xfrm>
            <a:off x="0" y="3"/>
            <a:ext cx="9144000" cy="2333725"/>
          </a:xfrm>
          <a:prstGeom prst="rect">
            <a:avLst/>
          </a:prstGeom>
          <a:ln w="12700">
            <a:miter lim="400000"/>
          </a:ln>
        </p:spPr>
      </p:pic>
      <p:sp>
        <p:nvSpPr>
          <p:cNvPr id="1407" name="Body Level One…"/>
          <p:cNvSpPr txBox="1">
            <a:spLocks noGrp="1"/>
          </p:cNvSpPr>
          <p:nvPr>
            <p:ph type="body" sz="quarter" idx="1"/>
          </p:nvPr>
        </p:nvSpPr>
        <p:spPr>
          <a:xfrm>
            <a:off x="192024" y="1349768"/>
            <a:ext cx="1879600" cy="30114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08" name="Text Placeholder 7"/>
          <p:cNvSpPr>
            <a:spLocks noGrp="1"/>
          </p:cNvSpPr>
          <p:nvPr>
            <p:ph type="body" sz="quarter" idx="13"/>
          </p:nvPr>
        </p:nvSpPr>
        <p:spPr>
          <a:xfrm>
            <a:off x="2365745" y="1235447"/>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09" name="Text Placeholder 9"/>
          <p:cNvSpPr>
            <a:spLocks noGrp="1"/>
          </p:cNvSpPr>
          <p:nvPr>
            <p:ph type="body" sz="quarter" idx="14"/>
          </p:nvPr>
        </p:nvSpPr>
        <p:spPr>
          <a:xfrm>
            <a:off x="4651376" y="1235078"/>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0" name="Text Placeholder 11"/>
          <p:cNvSpPr>
            <a:spLocks noGrp="1"/>
          </p:cNvSpPr>
          <p:nvPr>
            <p:ph type="body" sz="quarter" idx="15"/>
          </p:nvPr>
        </p:nvSpPr>
        <p:spPr>
          <a:xfrm>
            <a:off x="6937376" y="1235078"/>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1"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2" name="Footer Placeholder 1">
            <a:extLst>
              <a:ext uri="{FF2B5EF4-FFF2-40B4-BE49-F238E27FC236}">
                <a16:creationId xmlns:a16="http://schemas.microsoft.com/office/drawing/2014/main" id="{871BCDF2-473D-C54F-B4B2-267F2BA97E3F}"/>
              </a:ext>
            </a:extLst>
          </p:cNvPr>
          <p:cNvSpPr>
            <a:spLocks noGrp="1"/>
          </p:cNvSpPr>
          <p:nvPr>
            <p:ph type="ftr" sz="quarter" idx="16"/>
          </p:nvPr>
        </p:nvSpPr>
        <p:spPr/>
        <p:txBody>
          <a:bodyPr/>
          <a:lstStyle>
            <a:lvl1pPr>
              <a:defRPr>
                <a:solidFill>
                  <a:srgbClr val="868D95"/>
                </a:solidFill>
              </a:defRPr>
            </a:lvl1pPr>
          </a:lstStyle>
          <a:p>
            <a:r>
              <a:rPr lang="en-US"/>
              <a:t>IBM Cloud / August 2019 / © 2019 IBM Corporation</a:t>
            </a:r>
          </a:p>
        </p:txBody>
      </p:sp>
      <p:sp>
        <p:nvSpPr>
          <p:cNvPr id="3" name="Title 2">
            <a:extLst>
              <a:ext uri="{FF2B5EF4-FFF2-40B4-BE49-F238E27FC236}">
                <a16:creationId xmlns:a16="http://schemas.microsoft.com/office/drawing/2014/main" id="{30DA9BAA-D9B2-0E41-B498-3FC5AD4973B6}"/>
              </a:ext>
            </a:extLst>
          </p:cNvPr>
          <p:cNvSpPr>
            <a:spLocks noGrp="1"/>
          </p:cNvSpPr>
          <p:nvPr>
            <p:ph type="title"/>
          </p:nvPr>
        </p:nvSpPr>
        <p:spPr>
          <a:xfrm>
            <a:off x="176914" y="167770"/>
            <a:ext cx="6476017" cy="628097"/>
          </a:xfrm>
        </p:spPr>
        <p:txBody>
          <a:bodyPr/>
          <a:lstStyle/>
          <a:p>
            <a:r>
              <a:rPr lang="en-US"/>
              <a:t>Click to edit Master title style</a:t>
            </a:r>
            <a:endParaRPr lang="en-US" dirty="0"/>
          </a:p>
        </p:txBody>
      </p:sp>
      <p:grpSp>
        <p:nvGrpSpPr>
          <p:cNvPr id="55" name="Group 54">
            <a:extLst>
              <a:ext uri="{FF2B5EF4-FFF2-40B4-BE49-F238E27FC236}">
                <a16:creationId xmlns:a16="http://schemas.microsoft.com/office/drawing/2014/main" id="{3CACB9A6-60DB-484C-8E9F-8EF039A45294}"/>
              </a:ext>
            </a:extLst>
          </p:cNvPr>
          <p:cNvGrpSpPr/>
          <p:nvPr userDrawn="1"/>
        </p:nvGrpSpPr>
        <p:grpSpPr>
          <a:xfrm>
            <a:off x="-211342" y="-216036"/>
            <a:ext cx="9579553" cy="5572152"/>
            <a:chOff x="-211344" y="-216036"/>
            <a:chExt cx="9579553" cy="5572152"/>
          </a:xfrm>
        </p:grpSpPr>
        <p:grpSp>
          <p:nvGrpSpPr>
            <p:cNvPr id="56" name="Group 55">
              <a:extLst>
                <a:ext uri="{FF2B5EF4-FFF2-40B4-BE49-F238E27FC236}">
                  <a16:creationId xmlns:a16="http://schemas.microsoft.com/office/drawing/2014/main" id="{147FA4D4-B2D3-044D-953E-803FA2247AF7}"/>
                </a:ext>
              </a:extLst>
            </p:cNvPr>
            <p:cNvGrpSpPr/>
            <p:nvPr userDrawn="1"/>
          </p:nvGrpSpPr>
          <p:grpSpPr>
            <a:xfrm>
              <a:off x="204788" y="-216036"/>
              <a:ext cx="8742222" cy="182880"/>
              <a:chOff x="204788" y="-201168"/>
              <a:chExt cx="8742222" cy="182880"/>
            </a:xfrm>
          </p:grpSpPr>
          <p:cxnSp>
            <p:nvCxnSpPr>
              <p:cNvPr id="89" name="Straight Connector 88">
                <a:extLst>
                  <a:ext uri="{FF2B5EF4-FFF2-40B4-BE49-F238E27FC236}">
                    <a16:creationId xmlns:a16="http://schemas.microsoft.com/office/drawing/2014/main" id="{5C48E544-FD8F-2640-AFDD-585FABB3FBE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F4FD9C4-01BE-194A-B8A4-65FBD052409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E090B9B-9B94-B845-B1D5-3C8B7B124037}"/>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3A71010-4F03-B447-B7E4-40C1BC78D70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DB7BF4FA-D2F7-A744-93DD-88DD4B4EDBF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7713A39-B470-454B-BD6A-0F8D6229F69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270D71C3-2695-2C48-965A-B983A62EA1E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CA6C220D-5487-6646-B678-786383912F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C52BE327-E26C-9444-96FE-9B4A43D01D8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6416A8B2-E821-8D4B-972E-75B20F699E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A0AD89BD-7DA9-064D-A0C8-BE5A60DACCE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0E14372B-06EB-7E4D-A1C4-A4F5BB1CC3B5}"/>
                </a:ext>
              </a:extLst>
            </p:cNvPr>
            <p:cNvGrpSpPr/>
            <p:nvPr userDrawn="1"/>
          </p:nvGrpSpPr>
          <p:grpSpPr>
            <a:xfrm>
              <a:off x="204788" y="5173236"/>
              <a:ext cx="8742222" cy="182880"/>
              <a:chOff x="204788" y="-201168"/>
              <a:chExt cx="8742222" cy="182880"/>
            </a:xfrm>
          </p:grpSpPr>
          <p:cxnSp>
            <p:nvCxnSpPr>
              <p:cNvPr id="78" name="Straight Connector 77">
                <a:extLst>
                  <a:ext uri="{FF2B5EF4-FFF2-40B4-BE49-F238E27FC236}">
                    <a16:creationId xmlns:a16="http://schemas.microsoft.com/office/drawing/2014/main" id="{6B0259E9-C510-AD4C-941E-50DA9928CED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63C3CB1-D289-7E4A-98FA-931871B51F7D}"/>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561B1118-BA17-0D4A-929B-0D21856A2DDC}"/>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8F1F40F-ABF2-8443-9441-45C4C15ED48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9F05811-FF43-F145-A3B9-57CBF97127FA}"/>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9CD55F20-884F-6F4D-9D01-35EF75B2145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15153E5-6ACA-9646-9FF3-837C2700BC8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D9F94A29-669E-E146-B25B-710C47C5A54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7FACC1C-2538-9744-9393-1B685CCEE26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FDCA1C29-7EB0-8C4C-9685-6ACBADF3CD0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E42C670B-4210-8B4B-8DD9-1C42E3E57FE5}"/>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BBEC92A7-BB16-B140-A3FE-74CCC72339C7}"/>
                </a:ext>
              </a:extLst>
            </p:cNvPr>
            <p:cNvGrpSpPr/>
            <p:nvPr userDrawn="1"/>
          </p:nvGrpSpPr>
          <p:grpSpPr>
            <a:xfrm>
              <a:off x="-211344" y="203195"/>
              <a:ext cx="182881" cy="4740007"/>
              <a:chOff x="-211344" y="203195"/>
              <a:chExt cx="182881" cy="4740007"/>
            </a:xfrm>
          </p:grpSpPr>
          <p:cxnSp>
            <p:nvCxnSpPr>
              <p:cNvPr id="69" name="Straight Connector 68">
                <a:extLst>
                  <a:ext uri="{FF2B5EF4-FFF2-40B4-BE49-F238E27FC236}">
                    <a16:creationId xmlns:a16="http://schemas.microsoft.com/office/drawing/2014/main" id="{2CB202DE-72F8-924A-904F-D25FE5E6BE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0F7142F-491E-7941-BBE0-0CDE37DEF59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22D84A1-DC70-A046-BB82-794EBD3A0C2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01C50693-B853-1D41-8A05-B5E59F909DD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B12D5EC8-A8C0-A54B-9A3E-D2AD4D847A5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6025DA0-04F6-DF44-AD27-EED16C685E3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F6DC619-3AA9-3B47-BD4C-B6B9D63EEAD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7380158-BD14-7D48-BB41-79D63DF200F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5E91691-EC1C-CC4A-83E5-62E172CE73B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86D45348-D37C-CE47-8B5C-EA109E80067F}"/>
                </a:ext>
              </a:extLst>
            </p:cNvPr>
            <p:cNvGrpSpPr/>
            <p:nvPr userDrawn="1"/>
          </p:nvGrpSpPr>
          <p:grpSpPr>
            <a:xfrm>
              <a:off x="9185328" y="203195"/>
              <a:ext cx="182881" cy="4740007"/>
              <a:chOff x="-211344" y="203195"/>
              <a:chExt cx="182881" cy="4740007"/>
            </a:xfrm>
          </p:grpSpPr>
          <p:cxnSp>
            <p:nvCxnSpPr>
              <p:cNvPr id="60" name="Straight Connector 59">
                <a:extLst>
                  <a:ext uri="{FF2B5EF4-FFF2-40B4-BE49-F238E27FC236}">
                    <a16:creationId xmlns:a16="http://schemas.microsoft.com/office/drawing/2014/main" id="{B0AB5130-53DC-6D4C-9E1B-1F466741578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497F6D1-1987-DF40-9C4B-B2936BC79F2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C8278610-6873-294D-A1C9-0A0C8942DE1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6DA7060-AAB3-484A-9793-1BA28E4A18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AAA985E-C734-DA45-B95C-741782C8B8B6}"/>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7E31391-6EEE-934E-9540-D1DAB2603D86}"/>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DA17397-BD68-FC4C-A264-B30F56A7B7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4916506-5615-FE4A-A862-C3C0E60E52A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97993A5-3ADE-A140-A6F8-2E0A773C660C}"/>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1875326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ivider (with page contents)">
    <p:bg>
      <p:bgPr>
        <a:solidFill>
          <a:srgbClr val="000000"/>
        </a:solidFill>
        <a:effectLst/>
      </p:bgPr>
    </p:bg>
    <p:spTree>
      <p:nvGrpSpPr>
        <p:cNvPr id="1" name=""/>
        <p:cNvGrpSpPr/>
        <p:nvPr/>
      </p:nvGrpSpPr>
      <p:grpSpPr>
        <a:xfrm>
          <a:off x="0" y="0"/>
          <a:ext cx="0" cy="0"/>
          <a:chOff x="0" y="0"/>
          <a:chExt cx="0" cy="0"/>
        </a:xfrm>
      </p:grpSpPr>
      <p:pic>
        <p:nvPicPr>
          <p:cNvPr id="1419" name="aurora-cover.png" descr="aurora-cover.png"/>
          <p:cNvPicPr>
            <a:picLocks/>
          </p:cNvPicPr>
          <p:nvPr/>
        </p:nvPicPr>
        <p:blipFill>
          <a:blip r:embed="rId2"/>
          <a:stretch>
            <a:fillRect/>
          </a:stretch>
        </p:blipFill>
        <p:spPr>
          <a:xfrm>
            <a:off x="0" y="3"/>
            <a:ext cx="9144000" cy="2333725"/>
          </a:xfrm>
          <a:prstGeom prst="rect">
            <a:avLst/>
          </a:prstGeom>
          <a:ln w="12700">
            <a:miter lim="400000"/>
          </a:ln>
        </p:spPr>
      </p:pic>
      <p:sp>
        <p:nvSpPr>
          <p:cNvPr id="146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1466" name="Body Level One…"/>
          <p:cNvSpPr txBox="1">
            <a:spLocks noGrp="1"/>
          </p:cNvSpPr>
          <p:nvPr>
            <p:ph type="body" sz="half" idx="14"/>
          </p:nvPr>
        </p:nvSpPr>
        <p:spPr>
          <a:xfrm>
            <a:off x="195201" y="1359665"/>
            <a:ext cx="4182427" cy="3005963"/>
          </a:xfrm>
          <a:prstGeom prst="rect">
            <a:avLst/>
          </a:prstGeom>
        </p:spPr>
        <p:txBody>
          <a:bodyPr/>
          <a:lstStyle>
            <a:lvl1pPr>
              <a:lnSpc>
                <a:spcPct val="100000"/>
              </a:lnSpc>
              <a:spcBef>
                <a:spcPts val="0"/>
              </a:spcBef>
              <a:defRPr sz="1200"/>
            </a:lvl1pPr>
            <a:lvl2pPr marL="0" indent="0">
              <a:lnSpc>
                <a:spcPct val="100000"/>
              </a:lnSpc>
              <a:spcBef>
                <a:spcPts val="0"/>
              </a:spcBef>
              <a:buSzTx/>
              <a:buNone/>
              <a:defRPr sz="1200"/>
            </a:lvl2pPr>
            <a:lvl3pPr marL="0" indent="0">
              <a:lnSpc>
                <a:spcPct val="100000"/>
              </a:lnSpc>
              <a:spcBef>
                <a:spcPts val="0"/>
              </a:spcBef>
              <a:buSzTx/>
              <a:buNone/>
              <a:defRPr sz="1200"/>
            </a:lvl3pPr>
            <a:lvl4pPr marL="0" indent="0">
              <a:lnSpc>
                <a:spcPct val="100000"/>
              </a:lnSpc>
              <a:spcBef>
                <a:spcPts val="0"/>
              </a:spcBef>
              <a:buSzTx/>
              <a:buNone/>
              <a:defRPr sz="1200"/>
            </a:lvl4pPr>
            <a:lvl5pPr marL="0" indent="0">
              <a:lnSpc>
                <a:spcPct val="100000"/>
              </a:lnSpc>
              <a:spcBef>
                <a:spcPts val="0"/>
              </a:spcBef>
              <a:buSz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a:extLst>
              <a:ext uri="{FF2B5EF4-FFF2-40B4-BE49-F238E27FC236}">
                <a16:creationId xmlns:a16="http://schemas.microsoft.com/office/drawing/2014/main" id="{55A1712B-837B-3344-9343-C8A6D4126BA4}"/>
              </a:ext>
            </a:extLst>
          </p:cNvPr>
          <p:cNvSpPr>
            <a:spLocks noGrp="1"/>
          </p:cNvSpPr>
          <p:nvPr>
            <p:ph type="title"/>
          </p:nvPr>
        </p:nvSpPr>
        <p:spPr>
          <a:xfrm>
            <a:off x="176913" y="167770"/>
            <a:ext cx="6474430" cy="628097"/>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409EBD7-C6E3-3D43-A7BB-365A463B8171}"/>
              </a:ext>
            </a:extLst>
          </p:cNvPr>
          <p:cNvSpPr>
            <a:spLocks noGrp="1"/>
          </p:cNvSpPr>
          <p:nvPr>
            <p:ph type="ftr" sz="quarter" idx="15"/>
          </p:nvPr>
        </p:nvSpPr>
        <p:spPr/>
        <p:txBody>
          <a:bodyPr/>
          <a:lstStyle>
            <a:lvl1pPr>
              <a:defRPr>
                <a:solidFill>
                  <a:srgbClr val="868D95"/>
                </a:solidFill>
              </a:defRPr>
            </a:lvl1pPr>
          </a:lstStyle>
          <a:p>
            <a:r>
              <a:rPr lang="en-US"/>
              <a:t>IBM Cloud / August 2019 / © 2019 IBM Corporation</a:t>
            </a:r>
          </a:p>
        </p:txBody>
      </p:sp>
      <p:grpSp>
        <p:nvGrpSpPr>
          <p:cNvPr id="52" name="Group 51">
            <a:extLst>
              <a:ext uri="{FF2B5EF4-FFF2-40B4-BE49-F238E27FC236}">
                <a16:creationId xmlns:a16="http://schemas.microsoft.com/office/drawing/2014/main" id="{838392EA-A7AA-264E-8C5F-10A01AF06A8E}"/>
              </a:ext>
            </a:extLst>
          </p:cNvPr>
          <p:cNvGrpSpPr/>
          <p:nvPr userDrawn="1"/>
        </p:nvGrpSpPr>
        <p:grpSpPr>
          <a:xfrm>
            <a:off x="-211342" y="-216036"/>
            <a:ext cx="9579553" cy="5572152"/>
            <a:chOff x="-211344" y="-216036"/>
            <a:chExt cx="9579553" cy="5572152"/>
          </a:xfrm>
        </p:grpSpPr>
        <p:grpSp>
          <p:nvGrpSpPr>
            <p:cNvPr id="53" name="Group 52">
              <a:extLst>
                <a:ext uri="{FF2B5EF4-FFF2-40B4-BE49-F238E27FC236}">
                  <a16:creationId xmlns:a16="http://schemas.microsoft.com/office/drawing/2014/main" id="{E9022988-80B3-A244-A2F0-A48231566828}"/>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74440A7A-97B7-C44F-9F37-1B4615964D6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495A41D1-CCC0-4E4B-85A7-5FFE207EC2A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25685882-0AD8-C54A-ADF3-D274A31C90B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3BCE8B7B-FB12-6545-A479-4EC635B57DF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91BC5FF-549F-3241-AF22-B2853DCE708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D571D02C-747A-FB48-B08C-F05DE569BE3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B6490F76-355B-BA42-917E-B1332043E0A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4599C3B-48BA-B341-A813-CFE7DB9D351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7F4FB0FC-30EF-3C49-88AB-B0F258D071C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D9A6A9D-1D39-D94B-B124-B798B76EA9F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3DEBFC2-CF80-774B-869C-5349F487179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8BE8B2C7-FAB6-7340-B017-FD9F9F66A589}"/>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D16DF03F-8385-EE44-9213-B1B2FEFF38C2}"/>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A1D6053F-0B47-B946-A424-99F6AF69130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CF02916-D707-2B44-810A-F574C8B659F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0B61255-5BF6-8E41-AE58-0011CD91F49A}"/>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664ACB41-C3FE-FA40-821D-CC653EE597B7}"/>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37A4E5A8-6A98-274A-BB27-C26EBCEDD1DE}"/>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DCDAC97-BD7A-DA45-8AB9-12F4E0EE5AB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0F57692-2AC3-A746-B28A-079C6060B93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00D68AB-289C-1F40-8423-173CD10F3D5A}"/>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3A7CCC6-355B-584D-9525-FB43069E16A4}"/>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88B7C96-E82A-104B-9E89-7801B476289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C5D27700-DADF-614F-BCCB-74672DFB15F2}"/>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589D7DFE-2812-F14E-950E-F9FED6C541E6}"/>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887316A-94EF-3643-A452-57F94334434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46D44B1-2727-7146-858C-AF262489210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E2BCD44-D593-0542-B982-32B7122F60D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A3F7088-1CCF-9F4E-947C-337597233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B99F8B1-D4E0-B540-B571-3D4A6FCC97A4}"/>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13536F2-35AC-4F41-BE6E-6604E2B730D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AB913F2-483C-8949-866F-AEB1892250E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22033F7-5834-D549-8007-91C6A774AB5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8329DB7F-735B-AB42-9318-49E1FA7EA12B}"/>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C49EA875-C1A9-4948-961A-AD4463B9DF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17FD9B97-01D5-C544-8DFC-B6A183B9B3E1}"/>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4EAEE5C-A393-2048-BC99-488F3F01C68D}"/>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40B1CAFB-1A53-F94F-95B3-47666D0EB3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1426E3E-A2B2-3A47-96B6-B8E465F0A12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737EED9-80DC-0C49-B38F-E7E6D8468302}"/>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FC1751C-D9F8-6743-B8F6-8DE15325B8A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2966895-19CA-3546-8578-5C571DDE17C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DD4CB2C-76D5-4B40-9403-BC26392EE646}"/>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19686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x" preserve="1">
  <p:cSld name="Shield - Black Background">
    <p:spTree>
      <p:nvGrpSpPr>
        <p:cNvPr id="1" name=""/>
        <p:cNvGrpSpPr/>
        <p:nvPr/>
      </p:nvGrpSpPr>
      <p:grpSpPr>
        <a:xfrm>
          <a:off x="0" y="0"/>
          <a:ext cx="0" cy="0"/>
          <a:chOff x="0" y="0"/>
          <a:chExt cx="0" cy="0"/>
        </a:xfrm>
      </p:grpSpPr>
      <p:pic>
        <p:nvPicPr>
          <p:cNvPr id="1516" name="Picture 3" descr="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19585" y="1620774"/>
            <a:ext cx="1904834" cy="1901952"/>
          </a:xfrm>
          <a:prstGeom prst="rect">
            <a:avLst/>
          </a:prstGeom>
          <a:ln w="12700">
            <a:miter lim="400000"/>
          </a:ln>
        </p:spPr>
      </p:pic>
      <p:grpSp>
        <p:nvGrpSpPr>
          <p:cNvPr id="47" name="Group 46">
            <a:extLst>
              <a:ext uri="{FF2B5EF4-FFF2-40B4-BE49-F238E27FC236}">
                <a16:creationId xmlns:a16="http://schemas.microsoft.com/office/drawing/2014/main" id="{B85EADFF-A711-0640-932D-1B24089F71C1}"/>
              </a:ext>
            </a:extLst>
          </p:cNvPr>
          <p:cNvGrpSpPr/>
          <p:nvPr userDrawn="1"/>
        </p:nvGrpSpPr>
        <p:grpSpPr>
          <a:xfrm>
            <a:off x="-211342" y="-216036"/>
            <a:ext cx="9579553" cy="5572152"/>
            <a:chOff x="-211344" y="-216036"/>
            <a:chExt cx="9579553" cy="5572152"/>
          </a:xfrm>
        </p:grpSpPr>
        <p:grpSp>
          <p:nvGrpSpPr>
            <p:cNvPr id="48" name="Group 47">
              <a:extLst>
                <a:ext uri="{FF2B5EF4-FFF2-40B4-BE49-F238E27FC236}">
                  <a16:creationId xmlns:a16="http://schemas.microsoft.com/office/drawing/2014/main" id="{A52F9CC7-D2E3-1C44-AD9E-8090E9B132EF}"/>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FB45552D-97F8-7E4E-B15C-A5AEA7A27AC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3A07A1E-35F4-C24D-8931-EDD926DF860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C1D34062-CA85-F446-8D10-3E02899246C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3BAB3CA-4484-AB4C-835C-E6E0BBF676A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ED864F7-43CB-AC49-BCA7-FB1086193C0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24A1465F-8725-CB4F-8777-7900F99F31E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1123BB7-2FE3-6441-BBBA-35F68E8542F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18FDC1-FE22-5A46-BE61-8721ADC01B8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3DB0EBC-031C-B64A-8AA2-9F8FE7BC2A5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9D966565-7E7E-4840-9071-1928717AF39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25550DF-D05F-F845-9E09-D8208A43088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96A2F2FB-A894-1A42-B558-E579DF65BF2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9817D7E6-CFD2-0541-B503-7560B8C514C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05BBE59-DCE5-2649-8970-AAF921F86080}"/>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6F3AB908-1903-4649-8F87-D620E7D02B5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3E9294E-8CBF-E443-A003-D91AD08408B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7DD2C1E-222F-904D-B40A-FF63E15E0FD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EC6F1D5-1A76-1A45-9308-5F1FE754878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CAE2B0D-ABB7-674B-BAA9-F24ED4785B1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5D8AD11-D29C-A04E-ACF9-2DBBBF8F255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326D877-B6E4-584B-A734-912DEBE1698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59A452C-FB3F-5A40-92B5-292EB9449F6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6B8B7CF2-3459-424A-BB58-1CF3817FCE7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4D031C17-CEC0-4F46-A5A6-DDCE73FF3009}"/>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991A53BD-5974-DB46-80FD-8B014CB5511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9D965FB-4CEE-904F-B3DA-6BD7C82C440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0D6D22F2-7489-E744-B8D9-26975897A0B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5DE92B6-B60A-3E47-9020-7BDBF746A80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FC4900F-701F-3546-82E8-FDE2CE0F628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27214A-0BFC-224C-B51E-7F571D6104D9}"/>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9EC1B87C-6215-744C-A44E-F1219C3CCDB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04BDA9F-2302-3649-9DC7-0AF7E06C5FC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CBC162EF-4531-EA42-B5F0-28E6C06D26D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FA86A995-4A67-864F-9E91-6F23EDFCCC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19D2B682-07B3-A14C-BF7B-D11F6B9065F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1BEE64B-126F-D441-BB01-D541395A55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79471D6-2AEB-194F-B2B3-19F6743E17F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C89D5572-7312-1044-9D1E-5A04FB7B22BC}"/>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E43CEEE-0695-6D48-8195-DBE07491EC9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B0A2094-0918-7B43-848D-778460083BBB}"/>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F07BFEF-7ABA-D545-9231-05B2DC35B932}"/>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9F247882-3340-E04E-A42F-28080159393C}"/>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3160D15-8F9D-0F41-966D-425863381693}"/>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500535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x" preserve="1">
  <p:cSld name="Shield with Aurora">
    <p:bg>
      <p:bgPr>
        <a:solidFill>
          <a:srgbClr val="F2F3F8"/>
        </a:solidFill>
        <a:effectLst/>
      </p:bgPr>
    </p:bg>
    <p:spTree>
      <p:nvGrpSpPr>
        <p:cNvPr id="1" name=""/>
        <p:cNvGrpSpPr/>
        <p:nvPr/>
      </p:nvGrpSpPr>
      <p:grpSpPr>
        <a:xfrm>
          <a:off x="0" y="0"/>
          <a:ext cx="0" cy="0"/>
          <a:chOff x="0" y="0"/>
          <a:chExt cx="0" cy="0"/>
        </a:xfrm>
      </p:grpSpPr>
      <p:pic>
        <p:nvPicPr>
          <p:cNvPr id="1524" name="aurora-cover.png" descr="aurora-cover.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ln w="12700">
            <a:miter lim="400000"/>
          </a:ln>
        </p:spPr>
      </p:pic>
      <p:pic>
        <p:nvPicPr>
          <p:cNvPr id="1568" name="Image" descr="Imag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3351" y="1598601"/>
            <a:ext cx="1536701" cy="1927174"/>
          </a:xfrm>
          <a:prstGeom prst="rect">
            <a:avLst/>
          </a:prstGeom>
          <a:ln w="12700">
            <a:miter lim="400000"/>
          </a:ln>
        </p:spPr>
      </p:pic>
      <p:grpSp>
        <p:nvGrpSpPr>
          <p:cNvPr id="48" name="Group 47">
            <a:extLst>
              <a:ext uri="{FF2B5EF4-FFF2-40B4-BE49-F238E27FC236}">
                <a16:creationId xmlns:a16="http://schemas.microsoft.com/office/drawing/2014/main" id="{523224D3-4EDE-CC44-9950-D806AFA2E185}"/>
              </a:ext>
            </a:extLst>
          </p:cNvPr>
          <p:cNvGrpSpPr/>
          <p:nvPr userDrawn="1"/>
        </p:nvGrpSpPr>
        <p:grpSpPr>
          <a:xfrm>
            <a:off x="-211342" y="-216036"/>
            <a:ext cx="9579553" cy="5572152"/>
            <a:chOff x="-211344" y="-216036"/>
            <a:chExt cx="9579553" cy="5572152"/>
          </a:xfrm>
        </p:grpSpPr>
        <p:grpSp>
          <p:nvGrpSpPr>
            <p:cNvPr id="49" name="Group 48">
              <a:extLst>
                <a:ext uri="{FF2B5EF4-FFF2-40B4-BE49-F238E27FC236}">
                  <a16:creationId xmlns:a16="http://schemas.microsoft.com/office/drawing/2014/main" id="{B444C221-9C3D-A54E-9B52-4AA959C4AA7E}"/>
                </a:ext>
              </a:extLst>
            </p:cNvPr>
            <p:cNvGrpSpPr/>
            <p:nvPr userDrawn="1"/>
          </p:nvGrpSpPr>
          <p:grpSpPr>
            <a:xfrm>
              <a:off x="204788" y="-216036"/>
              <a:ext cx="8742222" cy="182880"/>
              <a:chOff x="204788" y="-201168"/>
              <a:chExt cx="8742222" cy="182880"/>
            </a:xfrm>
          </p:grpSpPr>
          <p:cxnSp>
            <p:nvCxnSpPr>
              <p:cNvPr id="82" name="Straight Connector 81">
                <a:extLst>
                  <a:ext uri="{FF2B5EF4-FFF2-40B4-BE49-F238E27FC236}">
                    <a16:creationId xmlns:a16="http://schemas.microsoft.com/office/drawing/2014/main" id="{E008B9A9-59BE-4F4D-BCF8-062C31B1FC4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0E4FDD19-D9FE-424A-BCB0-BC17EB8AAFE1}"/>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D40AF88-C6DC-DD4D-AA40-DF97F84598E9}"/>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6DC3150-F304-4A46-A422-1AC36367FA8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469DFE-9EB4-104F-9774-012FD6DADD3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A3F253F-6110-544E-AA28-F87E2EE149A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438F9FD8-236A-224F-86B4-3C6335A2BAD4}"/>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03B52E4-10A7-AD41-8BC8-0185E7692E3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10DF7D5-EE91-1848-9160-8C481B317C65}"/>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F851BCD-E79E-9D49-89B1-090000E3631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8F59E3A0-86E2-C345-93EE-922FA30FB2F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C6299E62-9608-8D4A-A1DC-9A7FB013FE9F}"/>
                </a:ext>
              </a:extLst>
            </p:cNvPr>
            <p:cNvGrpSpPr/>
            <p:nvPr userDrawn="1"/>
          </p:nvGrpSpPr>
          <p:grpSpPr>
            <a:xfrm>
              <a:off x="204788" y="5173236"/>
              <a:ext cx="8742222" cy="182880"/>
              <a:chOff x="204788" y="-201168"/>
              <a:chExt cx="8742222" cy="182880"/>
            </a:xfrm>
          </p:grpSpPr>
          <p:cxnSp>
            <p:nvCxnSpPr>
              <p:cNvPr id="71" name="Straight Connector 70">
                <a:extLst>
                  <a:ext uri="{FF2B5EF4-FFF2-40B4-BE49-F238E27FC236}">
                    <a16:creationId xmlns:a16="http://schemas.microsoft.com/office/drawing/2014/main" id="{CAB7C2BE-FFB5-014A-AD7E-5F790D1F3B2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A8CC8394-2764-0948-8751-14C4044AC402}"/>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116B836-D3E1-9A4B-B5B0-70697FCDDA18}"/>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84E4ADD-44D9-DA43-BB96-9E7472B4B00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388CB84-2AD5-344B-974C-7DB9C71F907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4260EA3-D9CB-C741-AFA3-8588DED203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63B65C04-0596-0F4C-8334-8026C725DD6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16342FB-4C88-844B-93EE-A310EFE09A80}"/>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14DC040-EFF4-BE45-99A2-559A21A97DF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4C7CF0B-2B43-4242-BAE6-46AED3682C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E478E9E-656F-1E4F-87F6-9120A4BBDF1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0489EA8B-B0EF-B44C-89E1-E73270ABA4BD}"/>
                </a:ext>
              </a:extLst>
            </p:cNvPr>
            <p:cNvGrpSpPr/>
            <p:nvPr userDrawn="1"/>
          </p:nvGrpSpPr>
          <p:grpSpPr>
            <a:xfrm>
              <a:off x="-211344" y="203195"/>
              <a:ext cx="182881" cy="4740007"/>
              <a:chOff x="-211344" y="203195"/>
              <a:chExt cx="182881" cy="4740007"/>
            </a:xfrm>
          </p:grpSpPr>
          <p:cxnSp>
            <p:nvCxnSpPr>
              <p:cNvPr id="62" name="Straight Connector 61">
                <a:extLst>
                  <a:ext uri="{FF2B5EF4-FFF2-40B4-BE49-F238E27FC236}">
                    <a16:creationId xmlns:a16="http://schemas.microsoft.com/office/drawing/2014/main" id="{34D45B44-3BAC-F943-889B-2A0A31441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F261ECB-C3D4-524C-9BB1-7A05A995783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85D3375-A09A-3A4F-9E85-56F3D06E22E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DD5F7618-67A8-044A-93C3-46DEC5A6248F}"/>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2595BB5-B621-694A-851E-48A3279FCB3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B919AEE-D2FA-DE47-B951-DF2A74A2A10A}"/>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14C1140-E89F-A648-AE72-D4A319A06C7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B105C6A-2804-1745-BBD9-C2BF6C90C93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E1AF501-D636-C947-9193-B92DF341BD22}"/>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AE0B59DA-740E-7540-8064-7971A6D02EFA}"/>
                </a:ext>
              </a:extLst>
            </p:cNvPr>
            <p:cNvGrpSpPr/>
            <p:nvPr userDrawn="1"/>
          </p:nvGrpSpPr>
          <p:grpSpPr>
            <a:xfrm>
              <a:off x="9185328" y="203195"/>
              <a:ext cx="182881" cy="4740007"/>
              <a:chOff x="-211344" y="203195"/>
              <a:chExt cx="182881" cy="4740007"/>
            </a:xfrm>
          </p:grpSpPr>
          <p:cxnSp>
            <p:nvCxnSpPr>
              <p:cNvPr id="53" name="Straight Connector 52">
                <a:extLst>
                  <a:ext uri="{FF2B5EF4-FFF2-40B4-BE49-F238E27FC236}">
                    <a16:creationId xmlns:a16="http://schemas.microsoft.com/office/drawing/2014/main" id="{83C8845A-E0F3-1B48-B661-712CDB5CC24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BECC022-EF2A-394F-826B-3FC3EB1EB81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6CC83A2-AEEB-D24C-9043-A491FA9410B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E6DDBB2-70D5-0F49-BA4A-109CBFB9B507}"/>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67521B5-1BE7-DD4F-89F1-C0BBD6975A61}"/>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320FBB-488F-324A-9306-B6B65016C2D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A88D649-87AB-D346-ABD9-13885E09AE0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7BB0781-5B9B-D74F-84F1-0E5F6EDE0A2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F9571080-0B6E-2F48-9813-C7996289123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576437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Questions - Dark Background">
    <p:spTree>
      <p:nvGrpSpPr>
        <p:cNvPr id="1" name=""/>
        <p:cNvGrpSpPr/>
        <p:nvPr/>
      </p:nvGrpSpPr>
      <p:grpSpPr>
        <a:xfrm>
          <a:off x="0" y="0"/>
          <a:ext cx="0" cy="0"/>
          <a:chOff x="0" y="0"/>
          <a:chExt cx="0" cy="0"/>
        </a:xfrm>
      </p:grpSpPr>
      <p:pic>
        <p:nvPicPr>
          <p:cNvPr id="1576" name="aurora-cover.png" descr="aurora-cover.png"/>
          <p:cNvPicPr>
            <a:picLocks/>
          </p:cNvPicPr>
          <p:nvPr/>
        </p:nvPicPr>
        <p:blipFill>
          <a:blip r:embed="rId2"/>
          <a:stretch>
            <a:fillRect/>
          </a:stretch>
        </p:blipFill>
        <p:spPr>
          <a:xfrm>
            <a:off x="0" y="3"/>
            <a:ext cx="9144000" cy="3350585"/>
          </a:xfrm>
          <a:prstGeom prst="rect">
            <a:avLst/>
          </a:prstGeom>
          <a:ln w="12700">
            <a:miter lim="400000"/>
          </a:ln>
        </p:spPr>
      </p:pic>
      <p:sp>
        <p:nvSpPr>
          <p:cNvPr id="2" name="Title 1">
            <a:extLst>
              <a:ext uri="{FF2B5EF4-FFF2-40B4-BE49-F238E27FC236}">
                <a16:creationId xmlns:a16="http://schemas.microsoft.com/office/drawing/2014/main" id="{C3B35272-6066-6340-AB7B-F70639DF03DD}"/>
              </a:ext>
            </a:extLst>
          </p:cNvPr>
          <p:cNvSpPr>
            <a:spLocks noGrp="1"/>
          </p:cNvSpPr>
          <p:nvPr>
            <p:ph type="title" hasCustomPrompt="1"/>
          </p:nvPr>
        </p:nvSpPr>
        <p:spPr>
          <a:xfrm>
            <a:off x="178784" y="168831"/>
            <a:ext cx="4196367" cy="4189291"/>
          </a:xfrm>
        </p:spPr>
        <p:txBody>
          <a:bodyPr/>
          <a:lstStyle/>
          <a:p>
            <a:r>
              <a:rPr lang="en-US" dirty="0"/>
              <a:t>Questions?</a:t>
            </a:r>
          </a:p>
        </p:txBody>
      </p:sp>
      <p:grpSp>
        <p:nvGrpSpPr>
          <p:cNvPr id="8" name="Group 7">
            <a:extLst>
              <a:ext uri="{FF2B5EF4-FFF2-40B4-BE49-F238E27FC236}">
                <a16:creationId xmlns:a16="http://schemas.microsoft.com/office/drawing/2014/main" id="{114A6B05-85DA-0542-A575-C897B5707A6B}"/>
              </a:ext>
            </a:extLst>
          </p:cNvPr>
          <p:cNvGrpSpPr/>
          <p:nvPr userDrawn="1"/>
        </p:nvGrpSpPr>
        <p:grpSpPr>
          <a:xfrm>
            <a:off x="-211342" y="-216036"/>
            <a:ext cx="9579553" cy="5572152"/>
            <a:chOff x="-211344" y="-216036"/>
            <a:chExt cx="9579553" cy="5572152"/>
          </a:xfrm>
        </p:grpSpPr>
        <p:grpSp>
          <p:nvGrpSpPr>
            <p:cNvPr id="9" name="Group 8">
              <a:extLst>
                <a:ext uri="{FF2B5EF4-FFF2-40B4-BE49-F238E27FC236}">
                  <a16:creationId xmlns:a16="http://schemas.microsoft.com/office/drawing/2014/main" id="{F8F1B888-8FFB-6A4A-8841-206A392D3A35}"/>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15637591-EF88-5A45-9D8B-F28A46582A7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5D2F67C-04A8-5E4B-96DE-3050C649E45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F23FC27-79C6-5342-8965-A84C0750CBC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7A898E3-BBC9-7447-AA45-5F1F30CF921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9670EBA-FCAA-554E-887C-899B69C4374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67990CD-7B88-5245-B400-CBF50EA786B9}"/>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B7678F8-D301-E44F-B3AE-9F3C29C0B9A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E3451E3-D5E6-FC48-B543-826F04FBE571}"/>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D46DE2B-8814-8B4A-8EBC-92E18E829C7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234E86E-B4DE-014D-B52D-6AF12528CE1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3BBF6F3-4C55-3143-92B8-3F4A8F75782E}"/>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ECBAFB42-AFFD-B947-9E82-408D2D561358}"/>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D60D4D5B-88F0-D640-8EA8-1D8359B6004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5C1086B-7006-5A46-A57B-07C9BB7807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AB8D0BF-C5AE-8442-B5EA-7143F389D5E1}"/>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01C2BB3-EE56-AA48-BE0E-905D28A9AEE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F5B503-1608-6747-891B-8509F9A0AF52}"/>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4F67ED7-DBCA-0548-A9DF-AF3524F2C9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11B51A8-DBF7-FD4A-8EAE-9D4C28274E8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69C3044-6ED0-6B49-892B-5FE81047719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8449DC4-0C07-1844-B794-8581E656BBE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A4E7C13-9835-874F-BB2D-11A6530A09B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1DEE128-81FC-784F-8239-6EDE4070A99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FE09CEE5-896C-7F42-825C-D332853C3DEF}"/>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B189A5E9-75A6-1746-A01B-DC472480700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FD9DC1F-3102-DA4C-8EBC-706919FFB22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263138B-9430-6647-9D61-F1F267A96A8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2C3B78C-105C-E74C-926D-F5D996CD1E9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E1E70DF-EDEB-AF44-87A3-DB6C7BDCCC1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0F89ED9-274C-4C40-B180-698204766C5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B480E7-8A7A-D640-9E96-2B4C674E432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7A27728-9AD6-DC4B-98CB-E3D58EFFF097}"/>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59FE330-43DB-EB44-A329-D5A3AFF7D2E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93562B5-4A21-7E42-A6A4-C55952574631}"/>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10703018-F63B-A045-8796-0D455FAF09C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4CBBD4F-13B8-7541-8C20-EE902D80D49A}"/>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4C7FDA-1F33-AD42-A54C-C0B72E946757}"/>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1D221A0-35B5-6B4B-B981-5C8ACA2E82A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8B3721-9C00-AC4D-8BA4-C499542BD04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F5C27A9-85F1-274E-980C-B411853C01D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229BC29-99CF-A34C-8680-05D73D3041B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3AA0265-CF4D-FA44-A607-2BFFE1E421B3}"/>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F76AE9D-E102-0744-BB0F-C3FE97D3863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3" name="Picture 8" descr="Picture 8">
            <a:extLst>
              <a:ext uri="{FF2B5EF4-FFF2-40B4-BE49-F238E27FC236}">
                <a16:creationId xmlns:a16="http://schemas.microsoft.com/office/drawing/2014/main" id="{F6924337-81C0-0745-85E7-1F284CBEEED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4" name="Picture 6" descr="Picture 6">
            <a:extLst>
              <a:ext uri="{FF2B5EF4-FFF2-40B4-BE49-F238E27FC236}">
                <a16:creationId xmlns:a16="http://schemas.microsoft.com/office/drawing/2014/main" id="{D3B2C474-B2B5-F24E-B41A-DC1F8352F47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252696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23647"/>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51079"/>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19BED385-6ADC-0C4F-BC66-C2C204F9244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9" name="Slide Number Placeholder">
            <a:extLst>
              <a:ext uri="{FF2B5EF4-FFF2-40B4-BE49-F238E27FC236}">
                <a16:creationId xmlns:a16="http://schemas.microsoft.com/office/drawing/2014/main" id="{B69C0BD7-365B-8244-88E5-957A5CE8A67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5350218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 Light Background">
    <p:bg>
      <p:bgPr>
        <a:solidFill>
          <a:srgbClr val="F2F3F8"/>
        </a:solidFill>
        <a:effectLst/>
      </p:bgPr>
    </p:bg>
    <p:spTree>
      <p:nvGrpSpPr>
        <p:cNvPr id="1" name=""/>
        <p:cNvGrpSpPr/>
        <p:nvPr/>
      </p:nvGrpSpPr>
      <p:grpSpPr>
        <a:xfrm>
          <a:off x="0" y="0"/>
          <a:ext cx="0" cy="0"/>
          <a:chOff x="0" y="0"/>
          <a:chExt cx="0" cy="0"/>
        </a:xfrm>
      </p:grpSpPr>
      <p:pic>
        <p:nvPicPr>
          <p:cNvPr id="1588" name="Picture 9" descr="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297" y="4626863"/>
            <a:ext cx="1592288" cy="502920"/>
          </a:xfrm>
          <a:prstGeom prst="rect">
            <a:avLst/>
          </a:prstGeom>
          <a:ln w="12700">
            <a:miter lim="400000"/>
          </a:ln>
        </p:spPr>
      </p:pic>
      <p:sp>
        <p:nvSpPr>
          <p:cNvPr id="2" name="Title 1">
            <a:extLst>
              <a:ext uri="{FF2B5EF4-FFF2-40B4-BE49-F238E27FC236}">
                <a16:creationId xmlns:a16="http://schemas.microsoft.com/office/drawing/2014/main" id="{3C3E1F27-C40A-174F-A5E9-A43A2BB08C10}"/>
              </a:ext>
            </a:extLst>
          </p:cNvPr>
          <p:cNvSpPr>
            <a:spLocks noGrp="1"/>
          </p:cNvSpPr>
          <p:nvPr>
            <p:ph type="title" hasCustomPrompt="1"/>
          </p:nvPr>
        </p:nvSpPr>
        <p:spPr>
          <a:xfrm>
            <a:off x="178784" y="168831"/>
            <a:ext cx="4196367" cy="4189291"/>
          </a:xfrm>
        </p:spPr>
        <p:txBody>
          <a:bodyPr/>
          <a:lstStyle>
            <a:lvl1pPr>
              <a:defRPr>
                <a:solidFill>
                  <a:schemeClr val="tx1"/>
                </a:solidFill>
                <a:latin typeface="+mn-lt"/>
              </a:defRPr>
            </a:lvl1pPr>
          </a:lstStyle>
          <a:p>
            <a:r>
              <a:rPr lang="en-US" dirty="0"/>
              <a:t>Questions?</a:t>
            </a:r>
          </a:p>
        </p:txBody>
      </p:sp>
      <p:pic>
        <p:nvPicPr>
          <p:cNvPr id="7" name="Picture 6">
            <a:extLst>
              <a:ext uri="{FF2B5EF4-FFF2-40B4-BE49-F238E27FC236}">
                <a16:creationId xmlns:a16="http://schemas.microsoft.com/office/drawing/2014/main" id="{F21EEE6F-8C20-B540-B823-554279DD656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599538" y="4806293"/>
            <a:ext cx="347472" cy="138639"/>
          </a:xfrm>
          <a:prstGeom prst="rect">
            <a:avLst/>
          </a:prstGeom>
          <a:ln w="12700">
            <a:miter lim="400000"/>
          </a:ln>
        </p:spPr>
      </p:pic>
      <p:grpSp>
        <p:nvGrpSpPr>
          <p:cNvPr id="8" name="Group 7">
            <a:extLst>
              <a:ext uri="{FF2B5EF4-FFF2-40B4-BE49-F238E27FC236}">
                <a16:creationId xmlns:a16="http://schemas.microsoft.com/office/drawing/2014/main" id="{209A237E-2553-8D43-A510-261280E39F28}"/>
              </a:ext>
            </a:extLst>
          </p:cNvPr>
          <p:cNvGrpSpPr/>
          <p:nvPr userDrawn="1"/>
        </p:nvGrpSpPr>
        <p:grpSpPr>
          <a:xfrm>
            <a:off x="-211342" y="-216036"/>
            <a:ext cx="9579553" cy="5572152"/>
            <a:chOff x="-211344" y="-216036"/>
            <a:chExt cx="9579553" cy="5572152"/>
          </a:xfrm>
        </p:grpSpPr>
        <p:grpSp>
          <p:nvGrpSpPr>
            <p:cNvPr id="9" name="Group 8">
              <a:extLst>
                <a:ext uri="{FF2B5EF4-FFF2-40B4-BE49-F238E27FC236}">
                  <a16:creationId xmlns:a16="http://schemas.microsoft.com/office/drawing/2014/main" id="{5EA30BFA-0E1B-9945-991C-8E150A81F216}"/>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2F2C4AE7-18C1-974B-BBCF-70DBAED19BA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6A0E7C6C-FB79-0449-BF25-E4E854A2014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3C0258C-B52B-1C4B-83E7-51EE829DD690}"/>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18ACBE0-D230-9241-9AE6-31CD46B75462}"/>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27398E-4F15-2948-A8E9-BA90D1637CB0}"/>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F2520DA2-D0CC-9841-9634-87A83739C23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7E64CB0-A3B3-7148-9C0D-83159BF0CBC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2419620-C9B8-844F-8B2E-0CBE0A1CCE0A}"/>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1D5360E-885F-BB4E-974B-574F5F4CD15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0F9E21E-3B57-5A4B-B030-9E9A15F6E93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FFBA8E9-6BDC-8A43-AA71-4AA84C16C568}"/>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AC3E0A61-3ADE-144C-8EE7-F467C4DCADC5}"/>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7D468668-C45B-BA46-8832-4F0BA46099F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8457485-6F72-7742-861C-C74DF3D5B3E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36FD8A4-300D-F945-A671-E2A7644A6500}"/>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208A5EE-E905-DD4B-876E-C9E19423F6D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40982F3-89F6-CF4B-83B9-F4579021308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E51B42D-A4F2-6F4F-BFC3-E0E15DEC6FDE}"/>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F4A65B8-B19C-7A46-87FA-BDAFD163A1D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D2DF002-A7E3-164C-B4AA-259CEA06B848}"/>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2EB1141-E214-3F47-B876-3D560435B632}"/>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28E9766-B510-4040-BF1B-50A910DFF9F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EF66863-2E12-F847-AB6B-D3CBBEB42E53}"/>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068F1BFD-17B4-4749-8103-DEDF6EEAE251}"/>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4E5F3412-6770-5A47-9262-F3023EF0389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E2BA4F8-7A29-254F-8876-7D82A6516F3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6E7F812-C527-0E4B-A4DE-E748D4F592C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55A7E62-B040-E24F-A96D-363F6B310988}"/>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002372B-2952-D94B-990E-B9E8AEE671ED}"/>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5D6418E-C022-D14F-AC49-D31C39878DA2}"/>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93D744E-688E-E94A-9B89-B557C9EB47F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A1AED25-5F87-9945-9095-9F4351C2ABD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E2A519E-5361-5340-8817-349E2A32D02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852CC9C-C565-8C47-B7D6-6D10306351BD}"/>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55331D3E-06CB-9949-ADF0-0A0745ACCC1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648F766-47D3-2046-A85F-DD0AC31D825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3FCFCBD-C840-8740-8FF9-9672BF8A56A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6E45AB-8786-E043-80AC-3EDE4859C94F}"/>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44BEC5D-867D-3448-87C8-B4851C6BC0A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41E40F8-89D6-9C43-A5FB-204751F2B1D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EF5FE2F-E05B-F74B-8D04-400493507D2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D7094DB-E3EE-ED46-A165-2BA078CF546A}"/>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BD2D2F0-F083-8946-A3BB-E5E8C7742CFB}"/>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84397854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hank you - Black Bkgd - mandatory slide">
    <p:spTree>
      <p:nvGrpSpPr>
        <p:cNvPr id="1" name=""/>
        <p:cNvGrpSpPr/>
        <p:nvPr/>
      </p:nvGrpSpPr>
      <p:grpSpPr>
        <a:xfrm>
          <a:off x="0" y="0"/>
          <a:ext cx="0" cy="0"/>
          <a:chOff x="0" y="0"/>
          <a:chExt cx="0" cy="0"/>
        </a:xfrm>
      </p:grpSpPr>
      <p:sp>
        <p:nvSpPr>
          <p:cNvPr id="1597" name="Text Placeholder 4"/>
          <p:cNvSpPr txBox="1"/>
          <p:nvPr/>
        </p:nvSpPr>
        <p:spPr>
          <a:xfrm>
            <a:off x="4772025" y="1374779"/>
            <a:ext cx="4114800" cy="152605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spcBef>
                <a:spcPts val="1100"/>
              </a:spcBef>
              <a:defRPr sz="600">
                <a:solidFill>
                  <a:srgbClr val="868D95"/>
                </a:solidFill>
              </a:defRPr>
            </a:pPr>
            <a:r>
              <a:rPr>
                <a:solidFill>
                  <a:srgbClr val="868D95"/>
                </a:solidFill>
              </a:rPr>
              <a:t>© Copyright IBM Corporation 20</a:t>
            </a:r>
            <a:r>
              <a:rPr lang="en-US">
                <a:solidFill>
                  <a:srgbClr val="868D95"/>
                </a:solidFill>
              </a:rPr>
              <a:t>20</a:t>
            </a:r>
            <a:r>
              <a:rPr>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a:solidFill>
                  <a:srgbClr val="868D95"/>
                </a:solidFill>
              </a:rPr>
              <a:t> </a:t>
            </a:r>
            <a:r>
              <a:rPr>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a:solidFill>
                <a:srgbClr val="868D95"/>
              </a:solidFill>
            </a:endParaRPr>
          </a:p>
          <a:p>
            <a:pPr>
              <a:spcBef>
                <a:spcPts val="1100"/>
              </a:spcBef>
              <a:defRPr sz="600">
                <a:solidFill>
                  <a:srgbClr val="868D95"/>
                </a:solidFill>
              </a:defRPr>
            </a:pPr>
            <a:r>
              <a:rPr>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a:solidFill>
                  <a:srgbClr val="868D95"/>
                </a:solidFill>
              </a:rPr>
              <a:t> </a:t>
            </a:r>
            <a:r>
              <a:rPr>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0D3F05B3-2872-7B47-AA07-8F996B4C92A7}"/>
              </a:ext>
            </a:extLst>
          </p:cNvPr>
          <p:cNvSpPr>
            <a:spLocks noGrp="1"/>
          </p:cNvSpPr>
          <p:nvPr>
            <p:ph type="title" hasCustomPrompt="1"/>
          </p:nvPr>
        </p:nvSpPr>
        <p:spPr>
          <a:xfrm>
            <a:off x="176914" y="167770"/>
            <a:ext cx="4184047" cy="628097"/>
          </a:xfrm>
        </p:spPr>
        <p:txBody>
          <a:bodyPr/>
          <a:lstStyle>
            <a:lvl1pPr>
              <a:defRPr>
                <a:latin typeface="+mn-lt"/>
              </a:defRPr>
            </a:lvl1pPr>
          </a:lstStyle>
          <a:p>
            <a:r>
              <a:rPr lang="en-US" dirty="0"/>
              <a:t>Thank you</a:t>
            </a:r>
          </a:p>
        </p:txBody>
      </p:sp>
      <p:grpSp>
        <p:nvGrpSpPr>
          <p:cNvPr id="9" name="Group 8">
            <a:extLst>
              <a:ext uri="{FF2B5EF4-FFF2-40B4-BE49-F238E27FC236}">
                <a16:creationId xmlns:a16="http://schemas.microsoft.com/office/drawing/2014/main" id="{9682220B-A7EC-EF41-83B7-CB9673C8649B}"/>
              </a:ext>
            </a:extLst>
          </p:cNvPr>
          <p:cNvGrpSpPr/>
          <p:nvPr userDrawn="1"/>
        </p:nvGrpSpPr>
        <p:grpSpPr>
          <a:xfrm>
            <a:off x="-211342" y="-216036"/>
            <a:ext cx="9579553" cy="5572152"/>
            <a:chOff x="-211344" y="-216036"/>
            <a:chExt cx="9579553" cy="5572152"/>
          </a:xfrm>
        </p:grpSpPr>
        <p:grpSp>
          <p:nvGrpSpPr>
            <p:cNvPr id="10" name="Group 9">
              <a:extLst>
                <a:ext uri="{FF2B5EF4-FFF2-40B4-BE49-F238E27FC236}">
                  <a16:creationId xmlns:a16="http://schemas.microsoft.com/office/drawing/2014/main" id="{7DA099BC-68DF-6649-B01B-F1134EE05EBA}"/>
                </a:ext>
              </a:extLst>
            </p:cNvPr>
            <p:cNvGrpSpPr/>
            <p:nvPr userDrawn="1"/>
          </p:nvGrpSpPr>
          <p:grpSpPr>
            <a:xfrm>
              <a:off x="204788" y="-216036"/>
              <a:ext cx="8742222" cy="182880"/>
              <a:chOff x="204788" y="-201168"/>
              <a:chExt cx="8742222" cy="182880"/>
            </a:xfrm>
          </p:grpSpPr>
          <p:cxnSp>
            <p:nvCxnSpPr>
              <p:cNvPr id="43" name="Straight Connector 42">
                <a:extLst>
                  <a:ext uri="{FF2B5EF4-FFF2-40B4-BE49-F238E27FC236}">
                    <a16:creationId xmlns:a16="http://schemas.microsoft.com/office/drawing/2014/main" id="{2724AEB9-4F3E-2C44-B999-A2EBE6BA2DC9}"/>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9F2D08-9E00-864A-9236-48D30452B01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D12F267-9D1A-FA4D-A841-043BCFD5533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7850D13-EFE4-BF4B-8AB4-F119CFEA909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FF24CDF-95CF-BB45-AEE0-AB9EC507AF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47F5D95-17DF-E342-97EA-81A91255180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B637463-804A-9F4B-8FCE-DE70A49499B8}"/>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1107AD4-1605-2240-96BB-C20353BEA5C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10AAA16-A849-114C-BEF5-F71C6469373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0186EDD-C167-BE4D-B4B9-C46A88761CC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6D2B7E2-EB86-1147-A219-C5F5FF59C1E4}"/>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35EC0C2E-B1D0-0F4E-90DF-19408F83713E}"/>
                </a:ext>
              </a:extLst>
            </p:cNvPr>
            <p:cNvGrpSpPr/>
            <p:nvPr userDrawn="1"/>
          </p:nvGrpSpPr>
          <p:grpSpPr>
            <a:xfrm>
              <a:off x="204788" y="5173236"/>
              <a:ext cx="8742222" cy="182880"/>
              <a:chOff x="204788" y="-201168"/>
              <a:chExt cx="8742222" cy="182880"/>
            </a:xfrm>
          </p:grpSpPr>
          <p:cxnSp>
            <p:nvCxnSpPr>
              <p:cNvPr id="32" name="Straight Connector 31">
                <a:extLst>
                  <a:ext uri="{FF2B5EF4-FFF2-40B4-BE49-F238E27FC236}">
                    <a16:creationId xmlns:a16="http://schemas.microsoft.com/office/drawing/2014/main" id="{F49CCCD9-A083-7D40-98FD-B6B1FE12FE3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7210014-E625-B048-9805-43E2EC64AD6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2B53C5B-7B21-A04A-9A88-D972046DB37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B5BF24D-F4A7-7842-874E-68CD6896C11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3BA9288-E327-4A49-B2A7-0865CBC1DF8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2F8F212-557B-474F-87BD-2477D5C61A2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12F96B29-E797-8F46-929F-CD782704AC5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5265413-2FE1-CE4D-8593-BF0727C5A7C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B8CE831-A7D4-D54D-8759-D3CE63611501}"/>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7215901-249A-1C40-B500-232AB2AC3B6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86E4438-E757-AA4F-9A01-2449CD323C6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6C85C829-1DBA-6F4B-9041-72CDAEB80F06}"/>
                </a:ext>
              </a:extLst>
            </p:cNvPr>
            <p:cNvGrpSpPr/>
            <p:nvPr userDrawn="1"/>
          </p:nvGrpSpPr>
          <p:grpSpPr>
            <a:xfrm>
              <a:off x="-211344" y="203195"/>
              <a:ext cx="182881" cy="4740007"/>
              <a:chOff x="-211344" y="203195"/>
              <a:chExt cx="182881" cy="4740007"/>
            </a:xfrm>
          </p:grpSpPr>
          <p:cxnSp>
            <p:nvCxnSpPr>
              <p:cNvPr id="23" name="Straight Connector 22">
                <a:extLst>
                  <a:ext uri="{FF2B5EF4-FFF2-40B4-BE49-F238E27FC236}">
                    <a16:creationId xmlns:a16="http://schemas.microsoft.com/office/drawing/2014/main" id="{23109D52-3238-F94D-B2A4-A28A386413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8634C4C-EBAE-3C42-94B0-5C682D67B3F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1847BD4-9FAA-2C48-9FBA-96FDBBE21643}"/>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0CCAEF-4FCA-6F48-B607-CC7831B8C3D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C4207A-1F01-F240-A184-B4620CFA99F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69E6F37-0360-F348-BF8C-3FC6C8450FBF}"/>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941637D-7A8A-AC4A-8B20-4CFF29B62CA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8C0720A-783E-0E41-9612-BBF095AEC04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0B4B641-8AC2-0A4D-94EC-0B93C469D4BD}"/>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074ADBC3-23D9-274E-8EC9-A23C0F9F702B}"/>
                </a:ext>
              </a:extLst>
            </p:cNvPr>
            <p:cNvGrpSpPr/>
            <p:nvPr userDrawn="1"/>
          </p:nvGrpSpPr>
          <p:grpSpPr>
            <a:xfrm>
              <a:off x="9185328" y="203195"/>
              <a:ext cx="182881" cy="4740007"/>
              <a:chOff x="-211344" y="203195"/>
              <a:chExt cx="182881" cy="4740007"/>
            </a:xfrm>
          </p:grpSpPr>
          <p:cxnSp>
            <p:nvCxnSpPr>
              <p:cNvPr id="14" name="Straight Connector 13">
                <a:extLst>
                  <a:ext uri="{FF2B5EF4-FFF2-40B4-BE49-F238E27FC236}">
                    <a16:creationId xmlns:a16="http://schemas.microsoft.com/office/drawing/2014/main" id="{4B248514-85C7-2347-B3C7-2F1E46E91022}"/>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4EB772-7A88-9C43-BF7A-B26C3E1FD7C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91901FA-AEDA-4242-BC00-3764381FE17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23CC132-D516-A24F-97BD-03B748B8236D}"/>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8D2B0BA-68E3-134B-8EBF-73015775E06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14FAE80-220A-6243-AFEE-9724239BA67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6CB18B-11BB-894F-8FDD-378283B2633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57373BF-B196-5D4D-8EF9-81CF5CB1A1C0}"/>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3CA5386-767B-4B4D-ADCF-26C8181D614E}"/>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4" name="Picture 8" descr="Picture 8">
            <a:extLst>
              <a:ext uri="{FF2B5EF4-FFF2-40B4-BE49-F238E27FC236}">
                <a16:creationId xmlns:a16="http://schemas.microsoft.com/office/drawing/2014/main" id="{448FB0CE-E09D-B643-9906-D6D6CDE309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5" name="Picture 6" descr="Picture 6">
            <a:extLst>
              <a:ext uri="{FF2B5EF4-FFF2-40B4-BE49-F238E27FC236}">
                <a16:creationId xmlns:a16="http://schemas.microsoft.com/office/drawing/2014/main" id="{3FBD70AE-6D88-C94C-8B5C-00006C22101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
        <p:nvSpPr>
          <p:cNvPr id="4" name="Text Placeholder 3">
            <a:extLst>
              <a:ext uri="{FF2B5EF4-FFF2-40B4-BE49-F238E27FC236}">
                <a16:creationId xmlns:a16="http://schemas.microsoft.com/office/drawing/2014/main" id="{E15AFBCF-1EFF-CC49-AD1B-A75BE4C1C465}"/>
              </a:ext>
            </a:extLst>
          </p:cNvPr>
          <p:cNvSpPr>
            <a:spLocks noGrp="1"/>
          </p:cNvSpPr>
          <p:nvPr>
            <p:ph type="body" sz="quarter" idx="10"/>
          </p:nvPr>
        </p:nvSpPr>
        <p:spPr>
          <a:xfrm>
            <a:off x="195265" y="1358901"/>
            <a:ext cx="4170362" cy="239395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42221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hank you - Light Bkgd - mandatory slide">
    <p:bg>
      <p:bgPr>
        <a:solidFill>
          <a:srgbClr val="F2F3F8"/>
        </a:solidFill>
        <a:effectLst/>
      </p:bgPr>
    </p:bg>
    <p:spTree>
      <p:nvGrpSpPr>
        <p:cNvPr id="1" name=""/>
        <p:cNvGrpSpPr/>
        <p:nvPr/>
      </p:nvGrpSpPr>
      <p:grpSpPr>
        <a:xfrm>
          <a:off x="0" y="0"/>
          <a:ext cx="0" cy="0"/>
          <a:chOff x="0" y="0"/>
          <a:chExt cx="0" cy="0"/>
        </a:xfrm>
      </p:grpSpPr>
      <p:sp>
        <p:nvSpPr>
          <p:cNvPr id="1609" name="Text Placeholder 4"/>
          <p:cNvSpPr txBox="1"/>
          <p:nvPr/>
        </p:nvSpPr>
        <p:spPr>
          <a:xfrm>
            <a:off x="4772025" y="1371601"/>
            <a:ext cx="4114800" cy="298608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pPr>
              <a:spcBef>
                <a:spcPts val="1100"/>
              </a:spcBef>
              <a:defRPr sz="600">
                <a:solidFill>
                  <a:srgbClr val="868D95"/>
                </a:solidFill>
              </a:defRPr>
            </a:pPr>
            <a:r>
              <a:rPr>
                <a:solidFill>
                  <a:srgbClr val="868D95"/>
                </a:solidFill>
              </a:rPr>
              <a:t>© Copyright IBM Corporation 20</a:t>
            </a:r>
            <a:r>
              <a:rPr lang="en-US">
                <a:solidFill>
                  <a:srgbClr val="868D95"/>
                </a:solidFill>
              </a:rPr>
              <a:t>20</a:t>
            </a:r>
            <a:r>
              <a:rPr>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a:solidFill>
                  <a:srgbClr val="868D95"/>
                </a:solidFill>
              </a:rPr>
              <a:t> </a:t>
            </a:r>
            <a:r>
              <a:rPr>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a:solidFill>
                <a:srgbClr val="868D95"/>
              </a:solidFill>
            </a:endParaRPr>
          </a:p>
          <a:p>
            <a:pPr>
              <a:spcBef>
                <a:spcPts val="1100"/>
              </a:spcBef>
              <a:defRPr sz="600">
                <a:solidFill>
                  <a:srgbClr val="868D95"/>
                </a:solidFill>
              </a:defRPr>
            </a:pPr>
            <a:r>
              <a:rPr>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a:solidFill>
                  <a:srgbClr val="868D95"/>
                </a:solidFill>
              </a:rPr>
              <a:t> </a:t>
            </a:r>
            <a:r>
              <a:rPr>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E04C0FD4-C72B-9D4D-9A99-1AA6B025B116}"/>
              </a:ext>
            </a:extLst>
          </p:cNvPr>
          <p:cNvSpPr>
            <a:spLocks noGrp="1"/>
          </p:cNvSpPr>
          <p:nvPr>
            <p:ph type="title" hasCustomPrompt="1"/>
          </p:nvPr>
        </p:nvSpPr>
        <p:spPr>
          <a:xfrm>
            <a:off x="176914" y="167770"/>
            <a:ext cx="4184047" cy="628097"/>
          </a:xfrm>
        </p:spPr>
        <p:txBody>
          <a:bodyPr/>
          <a:lstStyle>
            <a:lvl1pPr>
              <a:defRPr>
                <a:solidFill>
                  <a:schemeClr val="tx1"/>
                </a:solidFill>
                <a:latin typeface="+mn-lt"/>
              </a:defRPr>
            </a:lvl1pPr>
          </a:lstStyle>
          <a:p>
            <a:r>
              <a:rPr lang="en-US" dirty="0"/>
              <a:t>Thank you</a:t>
            </a:r>
          </a:p>
        </p:txBody>
      </p:sp>
      <p:grpSp>
        <p:nvGrpSpPr>
          <p:cNvPr id="10" name="Group 9">
            <a:extLst>
              <a:ext uri="{FF2B5EF4-FFF2-40B4-BE49-F238E27FC236}">
                <a16:creationId xmlns:a16="http://schemas.microsoft.com/office/drawing/2014/main" id="{C773E811-88C2-B44A-866E-7ADDDA49E9BC}"/>
              </a:ext>
            </a:extLst>
          </p:cNvPr>
          <p:cNvGrpSpPr/>
          <p:nvPr userDrawn="1"/>
        </p:nvGrpSpPr>
        <p:grpSpPr>
          <a:xfrm>
            <a:off x="-211342" y="-216036"/>
            <a:ext cx="9579553" cy="5572152"/>
            <a:chOff x="-211344" y="-216036"/>
            <a:chExt cx="9579553" cy="5572152"/>
          </a:xfrm>
        </p:grpSpPr>
        <p:grpSp>
          <p:nvGrpSpPr>
            <p:cNvPr id="11" name="Group 10">
              <a:extLst>
                <a:ext uri="{FF2B5EF4-FFF2-40B4-BE49-F238E27FC236}">
                  <a16:creationId xmlns:a16="http://schemas.microsoft.com/office/drawing/2014/main" id="{FC5CFA3D-609D-7A4A-85AA-60D3E24AF2A1}"/>
                </a:ext>
              </a:extLst>
            </p:cNvPr>
            <p:cNvGrpSpPr/>
            <p:nvPr userDrawn="1"/>
          </p:nvGrpSpPr>
          <p:grpSpPr>
            <a:xfrm>
              <a:off x="204788" y="-216036"/>
              <a:ext cx="8742222" cy="182880"/>
              <a:chOff x="204788" y="-201168"/>
              <a:chExt cx="8742222" cy="182880"/>
            </a:xfrm>
          </p:grpSpPr>
          <p:cxnSp>
            <p:nvCxnSpPr>
              <p:cNvPr id="44" name="Straight Connector 43">
                <a:extLst>
                  <a:ext uri="{FF2B5EF4-FFF2-40B4-BE49-F238E27FC236}">
                    <a16:creationId xmlns:a16="http://schemas.microsoft.com/office/drawing/2014/main" id="{0CF9FBF9-4AB9-B742-BEEB-993092E4B829}"/>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997969E-C264-E449-A337-AB17C5B798BF}"/>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741FA9C-6F75-9F43-85FA-B40D9306426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2721F3A-59A9-0742-8B31-15DA62330516}"/>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0C8D32A-0456-6A46-A28A-3E34E1516754}"/>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FC3A449B-C204-0841-A765-5653D1065C01}"/>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40C3C1F-E529-8340-83C3-3B1B67007B0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4C810D7-5856-E64A-9A44-8600A21D868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FE6F6EF-8FE1-2D4E-8B14-50D78CAFAC0F}"/>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8801EAE-AF98-E848-92DE-991E81DB13A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6E00F21-BE6B-3B46-819A-E3CA53E526D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160B9B9D-01EA-984C-B151-14696ECCA732}"/>
                </a:ext>
              </a:extLst>
            </p:cNvPr>
            <p:cNvGrpSpPr/>
            <p:nvPr userDrawn="1"/>
          </p:nvGrpSpPr>
          <p:grpSpPr>
            <a:xfrm>
              <a:off x="204788" y="5173236"/>
              <a:ext cx="8742222" cy="182880"/>
              <a:chOff x="204788" y="-201168"/>
              <a:chExt cx="8742222" cy="182880"/>
            </a:xfrm>
          </p:grpSpPr>
          <p:cxnSp>
            <p:nvCxnSpPr>
              <p:cNvPr id="33" name="Straight Connector 32">
                <a:extLst>
                  <a:ext uri="{FF2B5EF4-FFF2-40B4-BE49-F238E27FC236}">
                    <a16:creationId xmlns:a16="http://schemas.microsoft.com/office/drawing/2014/main" id="{D51EF14E-36B3-564F-9BD5-9206D4331F6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27DF22DD-435D-DD47-BA40-51827C997491}"/>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712A454C-056C-554C-94DD-4FA84F0782B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87E7F4B-2793-9341-BBA4-CFAA59FDB372}"/>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6C3A899-7EE9-FF43-9D61-C2152CBF7F34}"/>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015DB4D-492F-EF4D-A043-5AD393F77A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B85BB6E-4084-2A46-AD41-C26B152D4FC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674E22F-1A81-1C43-B84B-47E5E6315306}"/>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4EB00B11-9571-5341-9B24-0E528E9AD5D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E2FBD71-8662-494F-BDCC-AE83355EB404}"/>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A8C08A4-074E-BE41-9B4E-3D8541D1E82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A82353B1-AB02-1541-A016-8029689C07F1}"/>
                </a:ext>
              </a:extLst>
            </p:cNvPr>
            <p:cNvGrpSpPr/>
            <p:nvPr userDrawn="1"/>
          </p:nvGrpSpPr>
          <p:grpSpPr>
            <a:xfrm>
              <a:off x="-211344" y="203195"/>
              <a:ext cx="182881" cy="4740007"/>
              <a:chOff x="-211344" y="203195"/>
              <a:chExt cx="182881" cy="4740007"/>
            </a:xfrm>
          </p:grpSpPr>
          <p:cxnSp>
            <p:nvCxnSpPr>
              <p:cNvPr id="24" name="Straight Connector 23">
                <a:extLst>
                  <a:ext uri="{FF2B5EF4-FFF2-40B4-BE49-F238E27FC236}">
                    <a16:creationId xmlns:a16="http://schemas.microsoft.com/office/drawing/2014/main" id="{2F9541E3-8285-9747-A034-146D51839D9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9F21CD0-3B37-D74D-A2B4-61AF559FAA03}"/>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2858D57-CF6D-BE49-8A2B-F7D3CAA4EA7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C1EF688-3EEC-1B44-8589-A0B62BB35E57}"/>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1D5BE3-579B-4743-9D55-1FDA5B2E55F1}"/>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0252EA5-0EFB-6C46-8462-C19C9539379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44F26B8-4051-0C42-A895-4F0BF0CC727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7858556-B922-0F44-944C-409E422BD228}"/>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7714991-6914-6E4C-8388-8E4EE326F0A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514DEAC7-9DA6-A048-B3AC-455EE01B757B}"/>
                </a:ext>
              </a:extLst>
            </p:cNvPr>
            <p:cNvGrpSpPr/>
            <p:nvPr userDrawn="1"/>
          </p:nvGrpSpPr>
          <p:grpSpPr>
            <a:xfrm>
              <a:off x="9185328" y="203195"/>
              <a:ext cx="182881" cy="4740007"/>
              <a:chOff x="-211344" y="203195"/>
              <a:chExt cx="182881" cy="4740007"/>
            </a:xfrm>
          </p:grpSpPr>
          <p:cxnSp>
            <p:nvCxnSpPr>
              <p:cNvPr id="15" name="Straight Connector 14">
                <a:extLst>
                  <a:ext uri="{FF2B5EF4-FFF2-40B4-BE49-F238E27FC236}">
                    <a16:creationId xmlns:a16="http://schemas.microsoft.com/office/drawing/2014/main" id="{E7364AE9-483B-E04F-BE48-A273B1DC1C75}"/>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072FFDD-E153-6C4B-B3E9-397452CDB132}"/>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0BC202A-E54A-9E4A-A51D-14EC8935323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45DAD42-05D7-3443-8F6D-1B882592A5D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7C411F6-E6E4-1F49-A0B4-61840B4E760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71D3670-74AE-E442-897A-0B97A7CE640A}"/>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3A34B90-2148-9C41-A883-765E48FEF89F}"/>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2717F9-211B-744F-8710-AF569E9B745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2C7B3ED-6307-D946-A9EE-984881F44F5E}"/>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5" name="Picture 9" descr="Picture 9">
            <a:extLst>
              <a:ext uri="{FF2B5EF4-FFF2-40B4-BE49-F238E27FC236}">
                <a16:creationId xmlns:a16="http://schemas.microsoft.com/office/drawing/2014/main" id="{82125C90-E5A9-0E42-9C9A-0EAFA48654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297" y="4626863"/>
            <a:ext cx="1592288" cy="502920"/>
          </a:xfrm>
          <a:prstGeom prst="rect">
            <a:avLst/>
          </a:prstGeom>
          <a:ln w="12700">
            <a:miter lim="400000"/>
          </a:ln>
        </p:spPr>
      </p:pic>
      <p:pic>
        <p:nvPicPr>
          <p:cNvPr id="56" name="Picture 55">
            <a:extLst>
              <a:ext uri="{FF2B5EF4-FFF2-40B4-BE49-F238E27FC236}">
                <a16:creationId xmlns:a16="http://schemas.microsoft.com/office/drawing/2014/main" id="{7FB9FF5F-B1D7-8944-82BB-4A7A3AEAFA9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599538" y="4806293"/>
            <a:ext cx="347472" cy="138639"/>
          </a:xfrm>
          <a:prstGeom prst="rect">
            <a:avLst/>
          </a:prstGeom>
          <a:ln w="12700">
            <a:miter lim="400000"/>
          </a:ln>
        </p:spPr>
      </p:pic>
      <p:sp>
        <p:nvSpPr>
          <p:cNvPr id="4" name="Text Placeholder 3">
            <a:extLst>
              <a:ext uri="{FF2B5EF4-FFF2-40B4-BE49-F238E27FC236}">
                <a16:creationId xmlns:a16="http://schemas.microsoft.com/office/drawing/2014/main" id="{83152F74-DBF3-9E4F-BD79-E54FBA8FF23C}"/>
              </a:ext>
            </a:extLst>
          </p:cNvPr>
          <p:cNvSpPr>
            <a:spLocks noGrp="1"/>
          </p:cNvSpPr>
          <p:nvPr>
            <p:ph type="body" sz="quarter" idx="10"/>
          </p:nvPr>
        </p:nvSpPr>
        <p:spPr>
          <a:xfrm>
            <a:off x="195263" y="1355727"/>
            <a:ext cx="4184043" cy="300196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962644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IBM sign-off">
    <p:bg>
      <p:bgPr>
        <a:solidFill>
          <a:srgbClr val="F2F3F8"/>
        </a:solidFill>
        <a:effectLst/>
      </p:bgPr>
    </p:bg>
    <p:spTree>
      <p:nvGrpSpPr>
        <p:cNvPr id="1" name=""/>
        <p:cNvGrpSpPr/>
        <p:nvPr/>
      </p:nvGrpSpPr>
      <p:grpSpPr>
        <a:xfrm>
          <a:off x="0" y="0"/>
          <a:ext cx="0" cy="0"/>
          <a:chOff x="0" y="0"/>
          <a:chExt cx="0" cy="0"/>
        </a:xfrm>
      </p:grpSpPr>
      <p:pic>
        <p:nvPicPr>
          <p:cNvPr id="1621" name="aurora-cover.png" descr="aurora-cover.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ln w="12700">
            <a:miter lim="400000"/>
          </a:ln>
        </p:spPr>
      </p:pic>
      <p:pic>
        <p:nvPicPr>
          <p:cNvPr id="1622" name="Picture 5" descr="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25954" y="2315617"/>
            <a:ext cx="1292096" cy="512270"/>
          </a:xfrm>
          <a:prstGeom prst="rect">
            <a:avLst/>
          </a:prstGeom>
          <a:ln w="12700">
            <a:miter lim="400000"/>
          </a:ln>
        </p:spPr>
      </p:pic>
      <p:grpSp>
        <p:nvGrpSpPr>
          <p:cNvPr id="7" name="Group 6">
            <a:extLst>
              <a:ext uri="{FF2B5EF4-FFF2-40B4-BE49-F238E27FC236}">
                <a16:creationId xmlns:a16="http://schemas.microsoft.com/office/drawing/2014/main" id="{FE06D863-609C-234D-92B9-39509E31AA23}"/>
              </a:ext>
            </a:extLst>
          </p:cNvPr>
          <p:cNvGrpSpPr/>
          <p:nvPr userDrawn="1"/>
        </p:nvGrpSpPr>
        <p:grpSpPr>
          <a:xfrm>
            <a:off x="-211342" y="-216036"/>
            <a:ext cx="9579553" cy="5572152"/>
            <a:chOff x="-211344" y="-216036"/>
            <a:chExt cx="9579553" cy="5572152"/>
          </a:xfrm>
        </p:grpSpPr>
        <p:grpSp>
          <p:nvGrpSpPr>
            <p:cNvPr id="8" name="Group 7">
              <a:extLst>
                <a:ext uri="{FF2B5EF4-FFF2-40B4-BE49-F238E27FC236}">
                  <a16:creationId xmlns:a16="http://schemas.microsoft.com/office/drawing/2014/main" id="{D045F333-B471-2E4C-8956-438F55177C1F}"/>
                </a:ext>
              </a:extLst>
            </p:cNvPr>
            <p:cNvGrpSpPr/>
            <p:nvPr userDrawn="1"/>
          </p:nvGrpSpPr>
          <p:grpSpPr>
            <a:xfrm>
              <a:off x="204788" y="-216036"/>
              <a:ext cx="8742222" cy="182880"/>
              <a:chOff x="204788" y="-201168"/>
              <a:chExt cx="8742222" cy="182880"/>
            </a:xfrm>
          </p:grpSpPr>
          <p:cxnSp>
            <p:nvCxnSpPr>
              <p:cNvPr id="41" name="Straight Connector 40">
                <a:extLst>
                  <a:ext uri="{FF2B5EF4-FFF2-40B4-BE49-F238E27FC236}">
                    <a16:creationId xmlns:a16="http://schemas.microsoft.com/office/drawing/2014/main" id="{2108D64D-226F-044D-956E-9EA13BCAB10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0392605-F422-4B45-9D56-4F39AF442AF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5906A91-94F6-CF41-8F28-24B22670790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AA4ADCA-98B5-0A4F-A7B7-CC5072CC685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FBDEAC0E-F680-4449-985C-DB95D24543F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356AE4A-07E1-8640-BE44-CE69FCB303B1}"/>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C2D1FFE-54E3-4D47-8F8D-BC0918D8B3C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3EB3E10-A636-7145-9D92-E4114EE56DDD}"/>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98B25A3-B6CE-2B4A-A860-85DA013D094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3A5916D4-9784-5544-9B3C-023D32155C5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9DE7932-2B30-9940-BEEA-2AB656755958}"/>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CEC96994-86E5-DB48-A2BF-7EE2B2B9802E}"/>
                </a:ext>
              </a:extLst>
            </p:cNvPr>
            <p:cNvGrpSpPr/>
            <p:nvPr userDrawn="1"/>
          </p:nvGrpSpPr>
          <p:grpSpPr>
            <a:xfrm>
              <a:off x="204788" y="5173236"/>
              <a:ext cx="8742222" cy="182880"/>
              <a:chOff x="204788" y="-201168"/>
              <a:chExt cx="8742222" cy="182880"/>
            </a:xfrm>
          </p:grpSpPr>
          <p:cxnSp>
            <p:nvCxnSpPr>
              <p:cNvPr id="30" name="Straight Connector 29">
                <a:extLst>
                  <a:ext uri="{FF2B5EF4-FFF2-40B4-BE49-F238E27FC236}">
                    <a16:creationId xmlns:a16="http://schemas.microsoft.com/office/drawing/2014/main" id="{718F2740-71C0-1A46-9C25-68CC9ABD58D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4816854D-63E9-4548-9282-994B494B77E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37236AB-6587-6541-A26F-BEDAA7082C2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8D94CF-A28E-AC43-9512-E78FC0294F78}"/>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0101D05-59DC-9348-A7E7-0E3E666C88C6}"/>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2773A99-4CC5-EE42-960B-837BE3130AA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587AD93-EF0B-0043-82FD-C1B63933B9F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D7FEFB6-257D-6349-88FF-6A2DC6E3808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833654B-8423-A646-A6F0-485AD2FF404A}"/>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CDAA4BC-DD17-E640-BF92-E40E91575B1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90E3725-D73A-AB4A-B15D-52CBE439B5B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1CC558FF-E3A6-FB46-A248-69960F5C912D}"/>
                </a:ext>
              </a:extLst>
            </p:cNvPr>
            <p:cNvGrpSpPr/>
            <p:nvPr userDrawn="1"/>
          </p:nvGrpSpPr>
          <p:grpSpPr>
            <a:xfrm>
              <a:off x="-211344" y="203195"/>
              <a:ext cx="182881" cy="4740007"/>
              <a:chOff x="-211344" y="203195"/>
              <a:chExt cx="182881" cy="4740007"/>
            </a:xfrm>
          </p:grpSpPr>
          <p:cxnSp>
            <p:nvCxnSpPr>
              <p:cNvPr id="21" name="Straight Connector 20">
                <a:extLst>
                  <a:ext uri="{FF2B5EF4-FFF2-40B4-BE49-F238E27FC236}">
                    <a16:creationId xmlns:a16="http://schemas.microsoft.com/office/drawing/2014/main" id="{7E616BBE-31CF-4345-A2B6-CE5D0A48DAE8}"/>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C87C166-8DC5-F945-8E3C-01E30D29C3D5}"/>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B288DA9-8FC8-5A43-B12B-5D394F3CEEB4}"/>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071D595-524D-704F-8E6F-94B27D4601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B6D0778-C58D-7A45-B98C-14B7B2DBC1E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3852A91-F977-2746-BD35-311E1F9CD66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DCCA2E-B0A6-8D43-AD80-BD40E33D07B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41A5BB2-842A-E24A-B04C-84955467114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0D2402D-495D-304D-A1C1-BD1625D15AEF}"/>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83432379-1E1F-0F40-B7AA-142AC10C2BF6}"/>
                </a:ext>
              </a:extLst>
            </p:cNvPr>
            <p:cNvGrpSpPr/>
            <p:nvPr userDrawn="1"/>
          </p:nvGrpSpPr>
          <p:grpSpPr>
            <a:xfrm>
              <a:off x="9185328" y="203195"/>
              <a:ext cx="182881" cy="4740007"/>
              <a:chOff x="-211344" y="203195"/>
              <a:chExt cx="182881" cy="4740007"/>
            </a:xfrm>
          </p:grpSpPr>
          <p:cxnSp>
            <p:nvCxnSpPr>
              <p:cNvPr id="12" name="Straight Connector 11">
                <a:extLst>
                  <a:ext uri="{FF2B5EF4-FFF2-40B4-BE49-F238E27FC236}">
                    <a16:creationId xmlns:a16="http://schemas.microsoft.com/office/drawing/2014/main" id="{E568A0C2-3A40-EB46-B80E-58900612C75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3A8DC86-888E-0040-B437-FFF099470C3E}"/>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7E4D844-C57F-E64B-88D9-39F86E6CC993}"/>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354D7F8-B351-3C47-9AA1-D443E527A81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2947421-D0DE-E744-AF6D-7212B5BE4C0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26FB10D-88AB-2043-9781-E335D0787C61}"/>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8B71560-6210-9A46-A70E-BF64DF419ED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E6BCE87-748F-5547-A09C-772C5C55C5A8}"/>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F81D094-05BC-6A4E-A8F3-C1B1A7D88EF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5976898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Cover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 / August 2019 / © 2019 IBM Corporation</a:t>
            </a:r>
          </a:p>
        </p:txBody>
      </p:sp>
    </p:spTree>
    <p:extLst>
      <p:ext uri="{BB962C8B-B14F-4D97-AF65-F5344CB8AC3E}">
        <p14:creationId xmlns:p14="http://schemas.microsoft.com/office/powerpoint/2010/main" val="343758628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August 2019 / © 2019 IBM Corporation</a:t>
            </a:r>
          </a:p>
        </p:txBody>
      </p:sp>
      <p:sp>
        <p:nvSpPr>
          <p:cNvPr id="12" name="Text Placeholder 11"/>
          <p:cNvSpPr>
            <a:spLocks noGrp="1"/>
          </p:cNvSpPr>
          <p:nvPr>
            <p:ph type="body" sz="quarter" idx="13"/>
          </p:nvPr>
        </p:nvSpPr>
        <p:spPr>
          <a:xfrm>
            <a:off x="228600" y="201171"/>
            <a:ext cx="4114800" cy="300037"/>
          </a:xfrm>
        </p:spPr>
        <p:txBody>
          <a:bodyPr/>
          <a:lstStyle>
            <a:lvl1pPr>
              <a:defRPr sz="1099"/>
            </a:lvl1pPr>
          </a:lstStyle>
          <a:p>
            <a:pPr lvl="0"/>
            <a:r>
              <a:rPr lang="en-US"/>
              <a:t>Click to edit Master text styles</a:t>
            </a:r>
          </a:p>
        </p:txBody>
      </p:sp>
      <p:sp>
        <p:nvSpPr>
          <p:cNvPr id="7" name="Text Placeholder 6"/>
          <p:cNvSpPr>
            <a:spLocks noGrp="1"/>
          </p:cNvSpPr>
          <p:nvPr>
            <p:ph type="body" sz="quarter" idx="14"/>
          </p:nvPr>
        </p:nvSpPr>
        <p:spPr>
          <a:xfrm>
            <a:off x="228600" y="1097283"/>
            <a:ext cx="4114800" cy="3585845"/>
          </a:xfrm>
        </p:spPr>
        <p:txBody>
          <a:bodyPr/>
          <a:lstStyle>
            <a:lvl1pPr>
              <a:defRPr sz="15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08307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divider">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10313" y="137672"/>
            <a:ext cx="4142234" cy="4294633"/>
          </a:xfrm>
          <a:prstGeom prst="rect">
            <a:avLst/>
          </a:prstGeom>
        </p:spPr>
        <p:txBody>
          <a:bodyPr>
            <a:normAutofit/>
          </a:bodyP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736527776"/>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420593" tIns="411450" rIns="420593" bIns="420593"/>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34" tIns="91434" rIns="91434" bIns="91434"/>
          <a:lstStyle/>
          <a:p>
            <a:r>
              <a:rPr lang="en-US"/>
              <a:t>Click icon to add picture</a:t>
            </a:r>
          </a:p>
        </p:txBody>
      </p:sp>
      <p:sp>
        <p:nvSpPr>
          <p:cNvPr id="3" name="Footer Placeholder"/>
          <p:cNvSpPr>
            <a:spLocks noGrp="1"/>
          </p:cNvSpPr>
          <p:nvPr>
            <p:ph type="ftr" sz="quarter" idx="10"/>
          </p:nvPr>
        </p:nvSpPr>
        <p:spPr/>
        <p:txBody>
          <a:bodyPr/>
          <a:lstStyle/>
          <a:p>
            <a:r>
              <a:rPr lang="en-US"/>
              <a:t>IBM Cloud / August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91647458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63200-4BBD-3644-B110-DB45BB9985E0}"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DA56-2114-C74D-9F02-53E12DCABC89}" type="slidenum">
              <a:rPr lang="en-US" smtClean="0"/>
              <a:t>‹#›</a:t>
            </a:fld>
            <a:endParaRPr lang="en-US"/>
          </a:p>
        </p:txBody>
      </p:sp>
    </p:spTree>
    <p:extLst>
      <p:ext uri="{BB962C8B-B14F-4D97-AF65-F5344CB8AC3E}">
        <p14:creationId xmlns:p14="http://schemas.microsoft.com/office/powerpoint/2010/main" val="201251642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93813" y="4693078"/>
            <a:ext cx="521589" cy="206791"/>
          </a:xfrm>
          <a:prstGeom prst="rect">
            <a:avLst/>
          </a:prstGeom>
        </p:spPr>
      </p:pic>
      <p:pic>
        <p:nvPicPr>
          <p:cNvPr id="5" name="Picture 4" descr="A close up of a sign&#10;&#10;Description automatically generated">
            <a:extLst>
              <a:ext uri="{FF2B5EF4-FFF2-40B4-BE49-F238E27FC236}">
                <a16:creationId xmlns:a16="http://schemas.microsoft.com/office/drawing/2014/main" id="{12BF3DF0-A4FA-1B4D-A22E-33CA6AF706F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8599" y="4546184"/>
            <a:ext cx="401856" cy="356017"/>
          </a:xfrm>
          <a:prstGeom prst="rect">
            <a:avLst/>
          </a:prstGeom>
        </p:spPr>
      </p:pic>
    </p:spTree>
    <p:extLst>
      <p:ext uri="{BB962C8B-B14F-4D97-AF65-F5344CB8AC3E}">
        <p14:creationId xmlns:p14="http://schemas.microsoft.com/office/powerpoint/2010/main" val="402373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four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a:extLst>
              <a:ext uri="{FF2B5EF4-FFF2-40B4-BE49-F238E27FC236}">
                <a16:creationId xmlns:a16="http://schemas.microsoft.com/office/drawing/2014/main" id="{48B3D22A-23C8-8548-93C6-BBBC342AF000}"/>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11" name="Slide Number Placeholder">
            <a:extLst>
              <a:ext uri="{FF2B5EF4-FFF2-40B4-BE49-F238E27FC236}">
                <a16:creationId xmlns:a16="http://schemas.microsoft.com/office/drawing/2014/main" id="{17762BBE-C5DC-BD4D-895A-92D9EC245958}"/>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23012576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03747202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85607097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7"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598" b="1" i="0">
                <a:latin typeface="IBM Plex Sans" panose="020B0503050203000203" pitchFamily="34" charset="0"/>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36272995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7"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598" b="1" i="0">
                <a:latin typeface="IBM Plex Sans" panose="020B0503050203000203" pitchFamily="34" charset="0"/>
              </a:defRPr>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193701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598"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Cloud / © 2020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00516602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4"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41511968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5591690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63788226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399"/>
            </a:lvl1pPr>
          </a:lstStyle>
          <a:p>
            <a:pPr lvl="0"/>
            <a:r>
              <a:rPr lang="en-US"/>
              <a:t>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6118985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25680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text, half-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9" name="Footer Placeholder">
            <a:extLst>
              <a:ext uri="{FF2B5EF4-FFF2-40B4-BE49-F238E27FC236}">
                <a16:creationId xmlns:a16="http://schemas.microsoft.com/office/drawing/2014/main" id="{6660CA53-7CFA-4C4E-88B8-2A940B5C2B6F}"/>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10" name="Slide Number Placeholder">
            <a:extLst>
              <a:ext uri="{FF2B5EF4-FFF2-40B4-BE49-F238E27FC236}">
                <a16:creationId xmlns:a16="http://schemas.microsoft.com/office/drawing/2014/main" id="{8F8E5EA2-7385-A546-8F2E-F86382D3926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8879900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21824397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1809485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5609083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1128941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88923244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42319330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4572000" y="2570164"/>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2545727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1"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1" y="2570164"/>
            <a:ext cx="4572000" cy="2573337"/>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4572000" y="2570164"/>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573820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2569463"/>
          </a:xfrm>
          <a:noFill/>
        </p:spPr>
        <p:txBody>
          <a:bodyPr lIns="182880" tIns="164592" rIns="228600" bIns="228600"/>
          <a:lstStyle>
            <a:lvl1pPr>
              <a:defRPr sz="4799"/>
            </a:lvl1pPr>
          </a:lstStyle>
          <a:p>
            <a:r>
              <a:rPr lang="en-US"/>
              <a:t>Click to edit Master title style</a:t>
            </a:r>
            <a:endParaRPr lang="en-US" dirty="0"/>
          </a:p>
        </p:txBody>
      </p:sp>
      <p:sp>
        <p:nvSpPr>
          <p:cNvPr id="7" name="Content Placeholder 1"/>
          <p:cNvSpPr>
            <a:spLocks noGrp="1"/>
          </p:cNvSpPr>
          <p:nvPr>
            <p:ph sz="quarter" idx="20"/>
          </p:nvPr>
        </p:nvSpPr>
        <p:spPr>
          <a:xfrm>
            <a:off x="0" y="2570164"/>
            <a:ext cx="2286000" cy="2573337"/>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2286001" y="2570164"/>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17567515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0858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two narrow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193673"/>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DAC970C1-ED6D-4B44-961F-07156650F1D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9" name="Slide Number Placeholder">
            <a:extLst>
              <a:ext uri="{FF2B5EF4-FFF2-40B4-BE49-F238E27FC236}">
                <a16:creationId xmlns:a16="http://schemas.microsoft.com/office/drawing/2014/main" id="{4DB8D89B-41F7-4E42-8330-277F3C7E0BD8}"/>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78739741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p>
        </p:txBody>
      </p:sp>
      <p:sp>
        <p:nvSpPr>
          <p:cNvPr id="6" name="Text Placeholder"/>
          <p:cNvSpPr>
            <a:spLocks noGrp="1"/>
          </p:cNvSpPr>
          <p:nvPr>
            <p:ph type="body" sz="quarter" idx="12"/>
          </p:nvPr>
        </p:nvSpPr>
        <p:spPr>
          <a:xfrm>
            <a:off x="-2"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7" y="201614"/>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21165993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40105828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70806875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63486922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9399131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09672519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14589686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60108158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63641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4"/>
            <a:ext cx="4123944" cy="1309877"/>
          </a:xfrm>
        </p:spPr>
        <p:txBody>
          <a:bodyPr/>
          <a:lstStyle>
            <a:lvl1pPr>
              <a:spcBef>
                <a:spcPts val="0"/>
              </a:spcBef>
              <a:defRPr sz="1000"/>
            </a:lvl1pPr>
            <a:lvl2pPr marL="0" indent="0">
              <a:spcBef>
                <a:spcPts val="0"/>
              </a:spcBef>
              <a:buNone/>
              <a:defRPr/>
            </a:lvl2pPr>
            <a:lvl3pPr marL="201565" indent="0">
              <a:buNone/>
              <a:defRPr/>
            </a:lvl3pPr>
            <a:lvl4pPr marL="434873" indent="0">
              <a:buNone/>
              <a:defRPr/>
            </a:lvl4pPr>
            <a:lvl5pPr marL="631675"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9" y="3205698"/>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Edit Master text styles</a:t>
            </a:r>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652565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text (split background)_black">
    <p:spTree>
      <p:nvGrpSpPr>
        <p:cNvPr id="1" name=""/>
        <p:cNvGrpSpPr/>
        <p:nvPr/>
      </p:nvGrpSpPr>
      <p:grpSpPr>
        <a:xfrm>
          <a:off x="0" y="0"/>
          <a:ext cx="0" cy="0"/>
          <a:chOff x="0" y="0"/>
          <a:chExt cx="0" cy="0"/>
        </a:xfrm>
      </p:grpSpPr>
      <p:sp>
        <p:nvSpPr>
          <p:cNvPr id="2" name="Title"/>
          <p:cNvSpPr>
            <a:spLocks noGrp="1"/>
          </p:cNvSpPr>
          <p:nvPr>
            <p:ph type="title"/>
          </p:nvPr>
        </p:nvSpPr>
        <p:spPr>
          <a:xfrm>
            <a:off x="210313" y="185435"/>
            <a:ext cx="4142164" cy="4294632"/>
          </a:xfrm>
        </p:spPr>
        <p:txBody>
          <a:bodyPr/>
          <a:lstStyle>
            <a:lvl1pPr>
              <a:defRPr>
                <a:latin typeface="IBM Plex Sans" panose="020B0503050203000203" pitchFamily="34" charset="0"/>
              </a:defRPr>
            </a:lvl1pPr>
          </a:lstStyle>
          <a:p>
            <a:r>
              <a:rPr lang="en-US" dirty="0"/>
              <a:t>Click to edit Master title style</a:t>
            </a:r>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193673"/>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a:extLst>
              <a:ext uri="{FF2B5EF4-FFF2-40B4-BE49-F238E27FC236}">
                <a16:creationId xmlns:a16="http://schemas.microsoft.com/office/drawing/2014/main" id="{144EF5B0-13C5-5A43-BA9A-60CB18EE3B07}"/>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9" name="Slide Number Placeholder">
            <a:extLst>
              <a:ext uri="{FF2B5EF4-FFF2-40B4-BE49-F238E27FC236}">
                <a16:creationId xmlns:a16="http://schemas.microsoft.com/office/drawing/2014/main" id="{890BC349-7681-3642-973F-CBB6572D29D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0528780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1"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Analyst Preview / May 4, 2020 / © 2020 IBM Corporation</a:t>
            </a:r>
          </a:p>
        </p:txBody>
      </p:sp>
      <p:sp>
        <p:nvSpPr>
          <p:cNvPr id="12" name="Text Placeholder 11"/>
          <p:cNvSpPr>
            <a:spLocks noGrp="1"/>
          </p:cNvSpPr>
          <p:nvPr>
            <p:ph type="body" sz="quarter" idx="13"/>
          </p:nvPr>
        </p:nvSpPr>
        <p:spPr>
          <a:xfrm>
            <a:off x="228601" y="201173"/>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1" y="1097285"/>
            <a:ext cx="4114800" cy="3585845"/>
          </a:xfrm>
        </p:spPr>
        <p:txBody>
          <a:bodyPr/>
          <a:lstStyle>
            <a:lvl1pPr>
              <a:defRPr sz="1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73184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8" y="2315622"/>
            <a:ext cx="1292094" cy="512269"/>
          </a:xfrm>
          <a:prstGeom prst="rect">
            <a:avLst/>
          </a:prstGeom>
        </p:spPr>
      </p:pic>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3752327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1_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582" tIns="192011" rIns="228582" bIns="228582"/>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582" tIns="192011" rIns="228582" bIns="228582"/>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582" tIns="192011" rIns="228582" bIns="228582"/>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582" tIns="192011" rIns="228582" bIns="228582"/>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Analyst Preview / May 4, 2020 / © 2020 IBM Corporation</a:t>
            </a:r>
          </a:p>
        </p:txBody>
      </p:sp>
    </p:spTree>
    <p:extLst>
      <p:ext uri="{BB962C8B-B14F-4D97-AF65-F5344CB8AC3E}">
        <p14:creationId xmlns:p14="http://schemas.microsoft.com/office/powerpoint/2010/main" val="381454889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2_Cover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 / August 2019 / © 2019 IBM Corporation</a:t>
            </a:r>
          </a:p>
        </p:txBody>
      </p:sp>
    </p:spTree>
    <p:extLst>
      <p:ext uri="{BB962C8B-B14F-4D97-AF65-F5344CB8AC3E}">
        <p14:creationId xmlns:p14="http://schemas.microsoft.com/office/powerpoint/2010/main" val="228956164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4_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399"/>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14366745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106088416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latin typeface="IBM Plex Sans" panose="020B0503050000000000" pitchFamily="34" charset="77"/>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IBM Plex Sans" panose="020B0503050000000000" pitchFamily="34" charset="77"/>
              </a:defRPr>
            </a:lvl1p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lvl1pPr>
              <a:defRPr>
                <a:latin typeface="IBM Plex Sans" panose="020B0503050000000000" pitchFamily="34" charset="77"/>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37128515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7941982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5983008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732519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6" name="Footer Placeholder">
            <a:extLst>
              <a:ext uri="{FF2B5EF4-FFF2-40B4-BE49-F238E27FC236}">
                <a16:creationId xmlns:a16="http://schemas.microsoft.com/office/drawing/2014/main" id="{2A42C47D-1629-0C4F-87CE-3F249C912FB7}"/>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8" name="Slide Number Placeholder">
            <a:extLst>
              <a:ext uri="{FF2B5EF4-FFF2-40B4-BE49-F238E27FC236}">
                <a16:creationId xmlns:a16="http://schemas.microsoft.com/office/drawing/2014/main" id="{26610BD2-56DF-6747-987E-719D427EC1F4}"/>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55603031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833940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14058345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44212132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46840653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659048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5457437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1967782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06625368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lvl1pPr>
              <a:defRPr>
                <a:solidFill>
                  <a:schemeClr val="tx1"/>
                </a:solidFill>
                <a:latin typeface="+mn-lt"/>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05675320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569607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half-blank area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1FE07663-1EE2-EA40-AF32-38384D816D95}"/>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6" name="Slide Number Placeholder">
            <a:extLst>
              <a:ext uri="{FF2B5EF4-FFF2-40B4-BE49-F238E27FC236}">
                <a16:creationId xmlns:a16="http://schemas.microsoft.com/office/drawing/2014/main" id="{45B2FD40-946C-7648-A454-37A18741DD3E}"/>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12571279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88309076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40305341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0446421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97491337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18181529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15205175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70042963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Cloud &amp; Cognitive Software | Confidential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80565608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9375781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507389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blank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1B7E2169-CC05-974D-BD66-76CDF7CEF24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6" name="Slide Number Placeholder">
            <a:extLst>
              <a:ext uri="{FF2B5EF4-FFF2-40B4-BE49-F238E27FC236}">
                <a16:creationId xmlns:a16="http://schemas.microsoft.com/office/drawing/2014/main" id="{8504D54D-0B8A-E544-90FB-AE22E9CAB8D2}"/>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88052126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14305049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5014020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205267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66024875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0546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70173230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Cloud &amp; Cognitive Software | Confidential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17897785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x Grid">
    <p:bg>
      <p:bgPr>
        <a:solidFill>
          <a:schemeClr val="bg2"/>
        </a:solidFill>
        <a:effectLst/>
      </p:bgPr>
    </p:bg>
    <p:spTree>
      <p:nvGrpSpPr>
        <p:cNvPr id="1" name=""/>
        <p:cNvGrpSpPr/>
        <p:nvPr/>
      </p:nvGrpSpPr>
      <p:grpSpPr>
        <a:xfrm>
          <a:off x="0" y="0"/>
          <a:ext cx="0" cy="0"/>
          <a:chOff x="0" y="0"/>
          <a:chExt cx="0" cy="0"/>
        </a:xfrm>
      </p:grpSpPr>
      <p:sp>
        <p:nvSpPr>
          <p:cNvPr id="139" name="Rectangle">
            <a:extLst>
              <a:ext uri="{FF2B5EF4-FFF2-40B4-BE49-F238E27FC236}">
                <a16:creationId xmlns:a16="http://schemas.microsoft.com/office/drawing/2014/main" id="{04DDC756-4ADD-194E-B930-1C9EB5A2EABF}"/>
              </a:ext>
            </a:extLst>
          </p:cNvPr>
          <p:cNvSpPr/>
          <p:nvPr/>
        </p:nvSpPr>
        <p:spPr>
          <a:xfrm>
            <a:off x="205346" y="197981"/>
            <a:ext cx="8741664" cy="594360"/>
          </a:xfrm>
          <a:prstGeom prst="rect">
            <a:avLst/>
          </a:prstGeom>
          <a:solidFill>
            <a:srgbClr val="2D61F6"/>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0" name="Rectangle">
            <a:extLst>
              <a:ext uri="{FF2B5EF4-FFF2-40B4-BE49-F238E27FC236}">
                <a16:creationId xmlns:a16="http://schemas.microsoft.com/office/drawing/2014/main" id="{C129029C-221C-3542-98BD-9B8762D56C52}"/>
              </a:ext>
            </a:extLst>
          </p:cNvPr>
          <p:cNvSpPr/>
          <p:nvPr/>
        </p:nvSpPr>
        <p:spPr>
          <a:xfrm>
            <a:off x="205346" y="792007"/>
            <a:ext cx="8741664" cy="594360"/>
          </a:xfrm>
          <a:prstGeom prst="rect">
            <a:avLst/>
          </a:prstGeom>
          <a:solidFill>
            <a:srgbClr val="164FE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1" name="Rectangle">
            <a:extLst>
              <a:ext uri="{FF2B5EF4-FFF2-40B4-BE49-F238E27FC236}">
                <a16:creationId xmlns:a16="http://schemas.microsoft.com/office/drawing/2014/main" id="{29395FF0-F4C1-F34F-8A39-705FB8BF6A51}"/>
              </a:ext>
            </a:extLst>
          </p:cNvPr>
          <p:cNvSpPr/>
          <p:nvPr/>
        </p:nvSpPr>
        <p:spPr>
          <a:xfrm>
            <a:off x="205346" y="1386033"/>
            <a:ext cx="8741664" cy="594360"/>
          </a:xfrm>
          <a:prstGeom prst="rect">
            <a:avLst/>
          </a:prstGeom>
          <a:solidFill>
            <a:srgbClr val="0E40D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2" name="Rectangle">
            <a:extLst>
              <a:ext uri="{FF2B5EF4-FFF2-40B4-BE49-F238E27FC236}">
                <a16:creationId xmlns:a16="http://schemas.microsoft.com/office/drawing/2014/main" id="{53E9D0E6-5EFC-F74F-A56D-443A411576B8}"/>
              </a:ext>
            </a:extLst>
          </p:cNvPr>
          <p:cNvSpPr/>
          <p:nvPr/>
        </p:nvSpPr>
        <p:spPr>
          <a:xfrm>
            <a:off x="205346" y="1980059"/>
            <a:ext cx="8741664" cy="594360"/>
          </a:xfrm>
          <a:prstGeom prst="rect">
            <a:avLst/>
          </a:prstGeom>
          <a:solidFill>
            <a:srgbClr val="0637B8"/>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3" name="Rectangle">
            <a:extLst>
              <a:ext uri="{FF2B5EF4-FFF2-40B4-BE49-F238E27FC236}">
                <a16:creationId xmlns:a16="http://schemas.microsoft.com/office/drawing/2014/main" id="{AA4280F8-CAD4-E74B-A312-7D5C33AE1B9F}"/>
              </a:ext>
            </a:extLst>
          </p:cNvPr>
          <p:cNvSpPr/>
          <p:nvPr/>
        </p:nvSpPr>
        <p:spPr>
          <a:xfrm>
            <a:off x="205346" y="2574085"/>
            <a:ext cx="8741664" cy="594360"/>
          </a:xfrm>
          <a:prstGeom prst="rect">
            <a:avLst/>
          </a:prstGeom>
          <a:solidFill>
            <a:srgbClr val="012A9C"/>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4" name="Rectangle">
            <a:extLst>
              <a:ext uri="{FF2B5EF4-FFF2-40B4-BE49-F238E27FC236}">
                <a16:creationId xmlns:a16="http://schemas.microsoft.com/office/drawing/2014/main" id="{39F01D1B-57C4-0840-8032-A458F0271B46}"/>
              </a:ext>
            </a:extLst>
          </p:cNvPr>
          <p:cNvSpPr/>
          <p:nvPr/>
        </p:nvSpPr>
        <p:spPr>
          <a:xfrm>
            <a:off x="205346" y="3168111"/>
            <a:ext cx="8741664" cy="594360"/>
          </a:xfrm>
          <a:prstGeom prst="rect">
            <a:avLst/>
          </a:prstGeom>
          <a:solidFill>
            <a:srgbClr val="01238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5" name="Rectangle">
            <a:extLst>
              <a:ext uri="{FF2B5EF4-FFF2-40B4-BE49-F238E27FC236}">
                <a16:creationId xmlns:a16="http://schemas.microsoft.com/office/drawing/2014/main" id="{9BCF126B-5208-8345-A6CA-4D76E5E3D8A4}"/>
              </a:ext>
            </a:extLst>
          </p:cNvPr>
          <p:cNvSpPr/>
          <p:nvPr/>
        </p:nvSpPr>
        <p:spPr>
          <a:xfrm>
            <a:off x="205346" y="3762137"/>
            <a:ext cx="8741664" cy="594360"/>
          </a:xfrm>
          <a:prstGeom prst="rect">
            <a:avLst/>
          </a:prstGeom>
          <a:solidFill>
            <a:srgbClr val="011D6A"/>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6" name="Rectangle">
            <a:extLst>
              <a:ext uri="{FF2B5EF4-FFF2-40B4-BE49-F238E27FC236}">
                <a16:creationId xmlns:a16="http://schemas.microsoft.com/office/drawing/2014/main" id="{D4EC577D-EBE5-7548-B07F-873A549EFA1C}"/>
              </a:ext>
            </a:extLst>
          </p:cNvPr>
          <p:cNvSpPr/>
          <p:nvPr/>
        </p:nvSpPr>
        <p:spPr>
          <a:xfrm>
            <a:off x="205346" y="4356164"/>
            <a:ext cx="8741664" cy="594360"/>
          </a:xfrm>
          <a:prstGeom prst="rect">
            <a:avLst/>
          </a:prstGeom>
          <a:solidFill>
            <a:srgbClr val="001654"/>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grpSp>
        <p:nvGrpSpPr>
          <p:cNvPr id="132" name="Group 131">
            <a:extLst>
              <a:ext uri="{FF2B5EF4-FFF2-40B4-BE49-F238E27FC236}">
                <a16:creationId xmlns:a16="http://schemas.microsoft.com/office/drawing/2014/main" id="{1419E28D-7C5F-994F-8966-2EB6E119642E}"/>
              </a:ext>
            </a:extLst>
          </p:cNvPr>
          <p:cNvGrpSpPr/>
          <p:nvPr userDrawn="1"/>
        </p:nvGrpSpPr>
        <p:grpSpPr>
          <a:xfrm>
            <a:off x="2085367" y="200867"/>
            <a:ext cx="4978394" cy="4749070"/>
            <a:chOff x="2090364" y="193205"/>
            <a:chExt cx="4978394" cy="4737103"/>
          </a:xfrm>
        </p:grpSpPr>
        <p:sp>
          <p:nvSpPr>
            <p:cNvPr id="133" name="Rectangle">
              <a:extLst>
                <a:ext uri="{FF2B5EF4-FFF2-40B4-BE49-F238E27FC236}">
                  <a16:creationId xmlns:a16="http://schemas.microsoft.com/office/drawing/2014/main" id="{A8C5E148-1EAF-8F42-BAE1-0E7C1775DF45}"/>
                </a:ext>
              </a:extLst>
            </p:cNvPr>
            <p:cNvSpPr/>
            <p:nvPr/>
          </p:nvSpPr>
          <p:spPr>
            <a:xfrm>
              <a:off x="2090364"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34" name="Rectangle">
              <a:extLst>
                <a:ext uri="{FF2B5EF4-FFF2-40B4-BE49-F238E27FC236}">
                  <a16:creationId xmlns:a16="http://schemas.microsoft.com/office/drawing/2014/main" id="{29C73BC1-A5DB-4F4A-BDF0-14C7F5798A7D}"/>
                </a:ext>
              </a:extLst>
            </p:cNvPr>
            <p:cNvSpPr/>
            <p:nvPr/>
          </p:nvSpPr>
          <p:spPr>
            <a:xfrm>
              <a:off x="4375943"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35" name="Rectangle">
              <a:extLst>
                <a:ext uri="{FF2B5EF4-FFF2-40B4-BE49-F238E27FC236}">
                  <a16:creationId xmlns:a16="http://schemas.microsoft.com/office/drawing/2014/main" id="{7DB847C7-4B3D-5643-AF29-58D6CAC1D635}"/>
                </a:ext>
              </a:extLst>
            </p:cNvPr>
            <p:cNvSpPr/>
            <p:nvPr/>
          </p:nvSpPr>
          <p:spPr>
            <a:xfrm>
              <a:off x="6662357"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36" name="Rectangle">
              <a:extLst>
                <a:ext uri="{FF2B5EF4-FFF2-40B4-BE49-F238E27FC236}">
                  <a16:creationId xmlns:a16="http://schemas.microsoft.com/office/drawing/2014/main" id="{75B70238-4DD4-5640-A46E-703DEE3CC6E4}"/>
                </a:ext>
              </a:extLst>
            </p:cNvPr>
            <p:cNvSpPr/>
            <p:nvPr/>
          </p:nvSpPr>
          <p:spPr>
            <a:xfrm>
              <a:off x="4375943"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37" name="Rectangle">
              <a:extLst>
                <a:ext uri="{FF2B5EF4-FFF2-40B4-BE49-F238E27FC236}">
                  <a16:creationId xmlns:a16="http://schemas.microsoft.com/office/drawing/2014/main" id="{41458003-E13B-7042-919D-043B5C3F2582}"/>
                </a:ext>
              </a:extLst>
            </p:cNvPr>
            <p:cNvSpPr/>
            <p:nvPr/>
          </p:nvSpPr>
          <p:spPr>
            <a:xfrm>
              <a:off x="2090364"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38" name="Rectangle">
              <a:extLst>
                <a:ext uri="{FF2B5EF4-FFF2-40B4-BE49-F238E27FC236}">
                  <a16:creationId xmlns:a16="http://schemas.microsoft.com/office/drawing/2014/main" id="{E99F8947-211B-DD4C-9ACB-053FB8B6315A}"/>
                </a:ext>
              </a:extLst>
            </p:cNvPr>
            <p:cNvSpPr/>
            <p:nvPr/>
          </p:nvSpPr>
          <p:spPr>
            <a:xfrm>
              <a:off x="6662357"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grpSp>
    </p:spTree>
    <p:extLst>
      <p:ext uri="{BB962C8B-B14F-4D97-AF65-F5344CB8AC3E}">
        <p14:creationId xmlns:p14="http://schemas.microsoft.com/office/powerpoint/2010/main" val="377225168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Cover on purple&gt;blue aurora">
    <p:spTree>
      <p:nvGrpSpPr>
        <p:cNvPr id="1" name=""/>
        <p:cNvGrpSpPr/>
        <p:nvPr/>
      </p:nvGrpSpPr>
      <p:grpSpPr>
        <a:xfrm>
          <a:off x="0" y="0"/>
          <a:ext cx="0" cy="0"/>
          <a:chOff x="0" y="0"/>
          <a:chExt cx="0" cy="0"/>
        </a:xfrm>
      </p:grpSpPr>
      <p:pic>
        <p:nvPicPr>
          <p:cNvPr id="6" name="aurora-cover.png" descr="aurora-cover.png">
            <a:extLst>
              <a:ext uri="{FF2B5EF4-FFF2-40B4-BE49-F238E27FC236}">
                <a16:creationId xmlns:a16="http://schemas.microsoft.com/office/drawing/2014/main" id="{9087559E-34A4-B64B-9142-318F6EF3E202}"/>
              </a:ext>
            </a:extLst>
          </p:cNvPr>
          <p:cNvPicPr>
            <a:picLocks noChangeAspect="1"/>
          </p:cNvPicPr>
          <p:nvPr userDrawn="1"/>
        </p:nvPicPr>
        <p:blipFill>
          <a:blip r:embed="rId2"/>
          <a:stretch>
            <a:fillRect/>
          </a:stretch>
        </p:blipFill>
        <p:spPr>
          <a:xfrm>
            <a:off x="0" y="0"/>
            <a:ext cx="9144000" cy="5143500"/>
          </a:xfrm>
          <a:prstGeom prst="rect">
            <a:avLst/>
          </a:prstGeom>
          <a:ln w="12700">
            <a:miter lim="400000"/>
          </a:ln>
        </p:spPr>
      </p:pic>
      <p:sp>
        <p:nvSpPr>
          <p:cNvPr id="2" name="Title 1"/>
          <p:cNvSpPr>
            <a:spLocks noGrp="1"/>
          </p:cNvSpPr>
          <p:nvPr>
            <p:ph type="title" hasCustomPrompt="1"/>
          </p:nvPr>
        </p:nvSpPr>
        <p:spPr>
          <a:xfrm>
            <a:off x="176911" y="167767"/>
            <a:ext cx="6476302" cy="4197096"/>
          </a:xfrm>
        </p:spPr>
        <p:txBody>
          <a:bodyPr/>
          <a:lstStyle>
            <a:lvl1pPr>
              <a:lnSpc>
                <a:spcPct val="90000"/>
              </a:lnSpc>
              <a:spcBef>
                <a:spcPts val="600"/>
              </a:spcBef>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pic>
        <p:nvPicPr>
          <p:cNvPr id="14" name="Picture 8" descr="Picture 8">
            <a:extLst>
              <a:ext uri="{FF2B5EF4-FFF2-40B4-BE49-F238E27FC236}">
                <a16:creationId xmlns:a16="http://schemas.microsoft.com/office/drawing/2014/main" id="{26902E2C-DE70-FD42-8E07-5613E81212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15" name="Picture 6" descr="Picture 6">
            <a:extLst>
              <a:ext uri="{FF2B5EF4-FFF2-40B4-BE49-F238E27FC236}">
                <a16:creationId xmlns:a16="http://schemas.microsoft.com/office/drawing/2014/main" id="{45681664-F9FD-FB4E-8B2B-024FFB6AECE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141329266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Cover on aurora bar">
    <p:spTree>
      <p:nvGrpSpPr>
        <p:cNvPr id="1" name=""/>
        <p:cNvGrpSpPr/>
        <p:nvPr/>
      </p:nvGrpSpPr>
      <p:grpSpPr>
        <a:xfrm>
          <a:off x="0" y="0"/>
          <a:ext cx="0" cy="0"/>
          <a:chOff x="0" y="0"/>
          <a:chExt cx="0" cy="0"/>
        </a:xfrm>
      </p:grpSpPr>
      <p:pic>
        <p:nvPicPr>
          <p:cNvPr id="51" name="aurora-cover.png" descr="aurora-cover.png">
            <a:extLst>
              <a:ext uri="{FF2B5EF4-FFF2-40B4-BE49-F238E27FC236}">
                <a16:creationId xmlns:a16="http://schemas.microsoft.com/office/drawing/2014/main" id="{F329E8A0-F2D3-FD44-AC18-6240D1BBB874}"/>
              </a:ext>
            </a:extLst>
          </p:cNvPr>
          <p:cNvPicPr>
            <a:picLocks/>
          </p:cNvPicPr>
          <p:nvPr userDrawn="1"/>
        </p:nvPicPr>
        <p:blipFill rotWithShape="1">
          <a:blip r:embed="rId2" cstate="screen">
            <a:extLst>
              <a:ext uri="{28A0092B-C50C-407E-A947-70E740481C1C}">
                <a14:useLocalDpi xmlns:a14="http://schemas.microsoft.com/office/drawing/2010/main"/>
              </a:ext>
            </a:extLst>
          </a:blip>
          <a:srcRect b="15769"/>
          <a:stretch/>
        </p:blipFill>
        <p:spPr>
          <a:xfrm rot="10800000" flipH="1">
            <a:off x="-1" y="0"/>
            <a:ext cx="9144001" cy="2578100"/>
          </a:xfrm>
          <a:prstGeom prst="rect">
            <a:avLst/>
          </a:prstGeom>
          <a:ln w="12700">
            <a:miter lim="400000"/>
          </a:ln>
        </p:spPr>
      </p:pic>
      <p:sp>
        <p:nvSpPr>
          <p:cNvPr id="2" name="Title 1"/>
          <p:cNvSpPr>
            <a:spLocks noGrp="1"/>
          </p:cNvSpPr>
          <p:nvPr>
            <p:ph type="title" hasCustomPrompt="1"/>
          </p:nvPr>
        </p:nvSpPr>
        <p:spPr>
          <a:xfrm>
            <a:off x="176911" y="167768"/>
            <a:ext cx="6476302" cy="181184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sp>
        <p:nvSpPr>
          <p:cNvPr id="4" name="Text Placeholder 3">
            <a:extLst>
              <a:ext uri="{FF2B5EF4-FFF2-40B4-BE49-F238E27FC236}">
                <a16:creationId xmlns:a16="http://schemas.microsoft.com/office/drawing/2014/main" id="{0BD467E1-9D1A-984D-8CD7-57F8FF284DD5}"/>
              </a:ext>
            </a:extLst>
          </p:cNvPr>
          <p:cNvSpPr>
            <a:spLocks noGrp="1"/>
          </p:cNvSpPr>
          <p:nvPr>
            <p:ph type="body" sz="quarter" idx="10" hasCustomPrompt="1"/>
          </p:nvPr>
        </p:nvSpPr>
        <p:spPr>
          <a:xfrm>
            <a:off x="192024" y="2670048"/>
            <a:ext cx="6461187" cy="1687640"/>
          </a:xfrm>
        </p:spPr>
        <p:txBody>
          <a:bodyPr/>
          <a:lstStyle>
            <a:lvl1pPr>
              <a:spcBef>
                <a:spcPts val="0"/>
              </a:spcBef>
              <a:defRPr/>
            </a:lvl1pPr>
          </a:lstStyle>
          <a:p>
            <a:pPr lvl="0"/>
            <a:r>
              <a:rPr lang="en-US" dirty="0"/>
              <a:t>First </a:t>
            </a:r>
            <a:r>
              <a:rPr lang="en-US" dirty="0" err="1"/>
              <a:t>Lastname</a:t>
            </a:r>
            <a:endParaRPr lang="en-US" dirty="0"/>
          </a:p>
          <a:p>
            <a:pPr lvl="0"/>
            <a:r>
              <a:rPr lang="en-US" dirty="0"/>
              <a:t>Job Title</a:t>
            </a:r>
          </a:p>
        </p:txBody>
      </p:sp>
      <p:pic>
        <p:nvPicPr>
          <p:cNvPr id="7" name="Picture 8" descr="Picture 8">
            <a:extLst>
              <a:ext uri="{FF2B5EF4-FFF2-40B4-BE49-F238E27FC236}">
                <a16:creationId xmlns:a16="http://schemas.microsoft.com/office/drawing/2014/main" id="{EE84D0FC-895C-E044-AF88-78F06F9EBDD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8" name="Picture 6" descr="Picture 6">
            <a:extLst>
              <a:ext uri="{FF2B5EF4-FFF2-40B4-BE49-F238E27FC236}">
                <a16:creationId xmlns:a16="http://schemas.microsoft.com/office/drawing/2014/main" id="{6F98B16A-DDE6-164A-AE28-FF0F22D99D1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1165980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ght, text, boxes_black">
    <p:spTree>
      <p:nvGrpSpPr>
        <p:cNvPr id="1" name=""/>
        <p:cNvGrpSpPr/>
        <p:nvPr/>
      </p:nvGrpSpPr>
      <p:grpSpPr>
        <a:xfrm>
          <a:off x="0" y="0"/>
          <a:ext cx="0" cy="0"/>
          <a:chOff x="0" y="0"/>
          <a:chExt cx="0" cy="0"/>
        </a:xfrm>
      </p:grpSpPr>
      <p:sp>
        <p:nvSpPr>
          <p:cNvPr id="11" name="Content Placeholder 1">
            <a:extLst>
              <a:ext uri="{FF2B5EF4-FFF2-40B4-BE49-F238E27FC236}">
                <a16:creationId xmlns:a16="http://schemas.microsoft.com/office/drawing/2014/main" id="{E50E8894-5401-904E-949C-79CC0C38C5C1}"/>
              </a:ext>
            </a:extLst>
          </p:cNvPr>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3" name="Content Placeholder 2">
            <a:extLst>
              <a:ext uri="{FF2B5EF4-FFF2-40B4-BE49-F238E27FC236}">
                <a16:creationId xmlns:a16="http://schemas.microsoft.com/office/drawing/2014/main" id="{076D3CDA-880F-BE40-B93E-19EEE2FCF2AD}"/>
              </a:ext>
            </a:extLst>
          </p:cNvPr>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3">
            <a:extLst>
              <a:ext uri="{FF2B5EF4-FFF2-40B4-BE49-F238E27FC236}">
                <a16:creationId xmlns:a16="http://schemas.microsoft.com/office/drawing/2014/main" id="{B55089D6-3E66-D54D-A8CA-203748B22846}"/>
              </a:ext>
            </a:extLst>
          </p:cNvPr>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a:extLst>
              <a:ext uri="{FF2B5EF4-FFF2-40B4-BE49-F238E27FC236}">
                <a16:creationId xmlns:a16="http://schemas.microsoft.com/office/drawing/2014/main" id="{110BF152-9FFE-2C40-8AFE-083A4D217F1C}"/>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10" name="Slide Number Placeholder">
            <a:extLst>
              <a:ext uri="{FF2B5EF4-FFF2-40B4-BE49-F238E27FC236}">
                <a16:creationId xmlns:a16="http://schemas.microsoft.com/office/drawing/2014/main" id="{F2C70B7D-47FB-3C4D-8E19-051AB6BB3BC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729010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able of Content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555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66919" y="1356487"/>
            <a:ext cx="4176500"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194920" y="1356487"/>
            <a:ext cx="4177055"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4828733"/>
      </p:ext>
    </p:extLst>
  </p:cSld>
  <p:clrMapOvr>
    <a:overrideClrMapping bg1="dk1" tx1="lt1" bg2="dk2" tx2="lt2" accent1="accent1" accent2="accent2" accent3="accent3" accent4="accent4" accent5="accent5" accent6="accent6" hlink="hlink" folHlink="folHlink"/>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Only - Light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099826284"/>
      </p:ext>
    </p:extLst>
  </p:cSld>
  <p:clrMapOvr>
    <a:overrideClrMapping bg1="lt1" tx1="dk1" bg2="lt2" tx2="dk2" accent1="accent1" accent2="accent2" accent3="accent3" accent4="accent4" accent5="accent5" accent6="accent6" hlink="hlink" folHlink="folHlink"/>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Subtitle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7"/>
            <a:ext cx="6470333" cy="344368"/>
          </a:xfrm>
        </p:spPr>
        <p:txBody>
          <a:bodyPr/>
          <a:lstStyle>
            <a:lvl1pPr>
              <a:defRPr>
                <a:solidFill>
                  <a:schemeClr val="tx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7" name="Text Placeholder 6">
            <a:extLst>
              <a:ext uri="{FF2B5EF4-FFF2-40B4-BE49-F238E27FC236}">
                <a16:creationId xmlns:a16="http://schemas.microsoft.com/office/drawing/2014/main" id="{5730A9AC-2418-3B43-B354-293116EC6465}"/>
              </a:ext>
            </a:extLst>
          </p:cNvPr>
          <p:cNvSpPr>
            <a:spLocks noGrp="1"/>
          </p:cNvSpPr>
          <p:nvPr>
            <p:ph type="body" sz="quarter" idx="12" hasCustomPrompt="1"/>
          </p:nvPr>
        </p:nvSpPr>
        <p:spPr>
          <a:xfrm>
            <a:off x="177800" y="550599"/>
            <a:ext cx="6470650" cy="344368"/>
          </a:xfrm>
        </p:spPr>
        <p:txBody>
          <a:bodyPr/>
          <a:lstStyle>
            <a:lvl1pPr>
              <a:defRPr sz="1800" b="0" i="0">
                <a:solidFill>
                  <a:schemeClr val="tx1">
                    <a:lumMod val="50000"/>
                    <a:lumOff val="50000"/>
                  </a:schemeClr>
                </a:solidFill>
                <a:latin typeface="IBM Plex Sans Light" panose="020B0403050203000203" pitchFamily="34" charset="0"/>
              </a:defRPr>
            </a:lvl1pPr>
            <a:lvl2pPr>
              <a:defRPr sz="1800" b="0" i="0">
                <a:solidFill>
                  <a:schemeClr val="tx1"/>
                </a:solidFill>
                <a:latin typeface="IBM Plex Sans Light" panose="020B0403050203000203" pitchFamily="34" charset="0"/>
              </a:defRPr>
            </a:lvl2pPr>
            <a:lvl3pPr>
              <a:defRPr sz="1800" b="0" i="0">
                <a:solidFill>
                  <a:schemeClr val="tx1"/>
                </a:solidFill>
                <a:latin typeface="IBM Plex Sans Light" panose="020B0403050203000203" pitchFamily="34" charset="0"/>
              </a:defRPr>
            </a:lvl3pPr>
            <a:lvl4pPr>
              <a:defRPr sz="1800" b="0" i="0">
                <a:solidFill>
                  <a:schemeClr val="tx1"/>
                </a:solidFill>
                <a:latin typeface="IBM Plex Sans Light" panose="020B0403050203000203" pitchFamily="34" charset="0"/>
              </a:defRPr>
            </a:lvl4pPr>
            <a:lvl5pPr>
              <a:defRPr sz="1800" b="0" i="0">
                <a:solidFill>
                  <a:schemeClr val="tx1"/>
                </a:solidFill>
                <a:latin typeface="IBM Plex Sans Light" panose="020B0403050203000203" pitchFamily="34" charset="0"/>
              </a:defRPr>
            </a:lvl5pPr>
          </a:lstStyle>
          <a:p>
            <a:pPr lvl="0"/>
            <a:r>
              <a:rPr lang="en-US" dirty="0"/>
              <a:t>Click to edit Master subtitles</a:t>
            </a:r>
          </a:p>
        </p:txBody>
      </p:sp>
    </p:spTree>
    <p:extLst>
      <p:ext uri="{BB962C8B-B14F-4D97-AF65-F5344CB8AC3E}">
        <p14:creationId xmlns:p14="http://schemas.microsoft.com/office/powerpoint/2010/main" val="1545831705"/>
      </p:ext>
    </p:extLst>
  </p:cSld>
  <p:clrMapOvr>
    <a:overrideClrMapping bg1="dk1" tx1="lt1" bg2="dk2" tx2="lt2" accent1="accent1" accent2="accent2" accent3="accent3" accent4="accent4" accent5="accent5" accent6="accent6" hlink="hlink" folHlink="folHlink"/>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and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0295279"/>
      </p:ext>
    </p:extLst>
  </p:cSld>
  <p:clrMapOvr>
    <a:overrideClrMapping bg1="dk1" tx1="lt1" bg2="dk2" tx2="lt2" accent1="accent1" accent2="accent2" accent3="accent3" accent4="accent4" accent5="accent5" accent6="accent6" hlink="hlink" folHlink="folHlink"/>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with text -2 column white box">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572000" y="0"/>
            <a:ext cx="4577127" cy="5143500"/>
          </a:xfrm>
          <a:prstGeom prst="rect">
            <a:avLst/>
          </a:prstGeom>
          <a:solidFill>
            <a:srgbClr val="FFFFFF"/>
          </a:solidFill>
          <a:ln w="12700">
            <a:miter lim="400000"/>
          </a:ln>
        </p:spPr>
        <p:txBody>
          <a:bodyPr tIns="91439" bIns="91439"/>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a:p>
        </p:txBody>
      </p:sp>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2438784"/>
      </p:ext>
    </p:extLst>
  </p:cSld>
  <p:clrMapOvr>
    <a:overrideClrMapping bg1="dk1" tx1="lt1" bg2="dk2" tx2="lt2" accent1="accent1" accent2="accent2" accent3="accent3" accent4="accent4" accent5="accent5" accent6="accent6" hlink="hlink" folHlink="folHlink"/>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text (four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92025" y="1350137"/>
            <a:ext cx="1893950"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77988" y="1350137"/>
            <a:ext cx="1893988"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87"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9243247"/>
      </p:ext>
    </p:extLst>
  </p:cSld>
  <p:clrMapOvr>
    <a:overrideClrMapping bg1="dk1" tx1="lt1" bg2="dk2" tx2="lt2" accent1="accent1" accent2="accent2" accent3="accent3" accent4="accent4" accent5="accent5" accent6="accent6" hlink="hlink" folHlink="folHlink"/>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text (three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89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92024" y="1350137"/>
            <a:ext cx="4179951"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87"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traight Connector 8">
            <a:extLst>
              <a:ext uri="{FF2B5EF4-FFF2-40B4-BE49-F238E27FC236}">
                <a16:creationId xmlns:a16="http://schemas.microsoft.com/office/drawing/2014/main" id="{76C261DD-A597-854F-B553-4A9FCE90DADB}"/>
              </a:ext>
            </a:extLst>
          </p:cNvPr>
          <p:cNvSpPr/>
          <p:nvPr userDrawn="1"/>
        </p:nvSpPr>
        <p:spPr>
          <a:xfrm flipH="1">
            <a:off x="4568661" y="1385889"/>
            <a:ext cx="0" cy="2971800"/>
          </a:xfrm>
          <a:prstGeom prst="line">
            <a:avLst/>
          </a:prstGeom>
          <a:ln w="3175">
            <a:solidFill>
              <a:schemeClr val="accent6"/>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Tree>
    <p:extLst>
      <p:ext uri="{BB962C8B-B14F-4D97-AF65-F5344CB8AC3E}">
        <p14:creationId xmlns:p14="http://schemas.microsoft.com/office/powerpoint/2010/main" val="3728685627"/>
      </p:ext>
    </p:extLst>
  </p:cSld>
  <p:clrMapOvr>
    <a:overrideClrMapping bg1="dk1" tx1="lt1" bg2="dk2" tx2="lt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text (three columns), pictur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C14971-AC4B-CC4E-AB05-8DB4A139077A}"/>
              </a:ext>
            </a:extLst>
          </p:cNvPr>
          <p:cNvSpPr>
            <a:spLocks noGrp="1"/>
          </p:cNvSpPr>
          <p:nvPr>
            <p:ph type="pic" sz="quarter" idx="15"/>
          </p:nvPr>
        </p:nvSpPr>
        <p:spPr>
          <a:xfrm>
            <a:off x="6858000" y="0"/>
            <a:ext cx="2286000" cy="5143500"/>
          </a:xfrm>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95200" y="1357559"/>
            <a:ext cx="1887600"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63" y="1357559"/>
            <a:ext cx="1887638"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7163" y="1357559"/>
            <a:ext cx="1882892"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7651518"/>
      </p:ext>
    </p:extLst>
  </p:cSld>
  <p:clrMapOvr>
    <a:overrideClrMapping bg1="dk1" tx1="lt1" bg2="dk2" tx2="lt2" accent1="accent1" accent2="accent2" accent3="accent3" accent4="accent4" accent5="accent5" accent6="accent6" hlink="hlink" folHlink="folHlink"/>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text (3/4), blank (1/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5199" y="1356868"/>
            <a:ext cx="6461190" cy="3002407"/>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3395044"/>
      </p:ext>
    </p:extLst>
  </p:cSld>
  <p:clrMapOvr>
    <a:overrideClrMapping bg1="dk1" tx1="lt1" bg2="dk2" tx2="lt2" accent1="accent1" accent2="accent2" accent3="accent3" accent4="accent4" accent5="accent5" accent6="accent6" hlink="hlink" folHlink="folHlink"/>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title, milestones">
    <p:bg>
      <p:bgPr>
        <a:solidFill>
          <a:srgbClr val="F2F3F8"/>
        </a:solidFill>
        <a:effectLst/>
      </p:bgPr>
    </p:bg>
    <p:spTree>
      <p:nvGrpSpPr>
        <p:cNvPr id="1" name=""/>
        <p:cNvGrpSpPr/>
        <p:nvPr/>
      </p:nvGrpSpPr>
      <p:grpSpPr>
        <a:xfrm>
          <a:off x="0" y="0"/>
          <a:ext cx="0" cy="0"/>
          <a:chOff x="0" y="0"/>
          <a:chExt cx="0" cy="0"/>
        </a:xfrm>
      </p:grpSpPr>
      <p:graphicFrame>
        <p:nvGraphicFramePr>
          <p:cNvPr id="475" name="Table 12"/>
          <p:cNvGraphicFramePr/>
          <p:nvPr/>
        </p:nvGraphicFramePr>
        <p:xfrm>
          <a:off x="203200" y="780913"/>
          <a:ext cx="8736072" cy="4014265"/>
        </p:xfrm>
        <a:graphic>
          <a:graphicData uri="http://schemas.openxmlformats.org/drawingml/2006/table">
            <a:tbl>
              <a:tblPr firstRow="1" bandRow="1"/>
              <a:tblGrid>
                <a:gridCol w="728006">
                  <a:extLst>
                    <a:ext uri="{9D8B030D-6E8A-4147-A177-3AD203B41FA5}">
                      <a16:colId xmlns:a16="http://schemas.microsoft.com/office/drawing/2014/main" val="20000"/>
                    </a:ext>
                  </a:extLst>
                </a:gridCol>
                <a:gridCol w="728006">
                  <a:extLst>
                    <a:ext uri="{9D8B030D-6E8A-4147-A177-3AD203B41FA5}">
                      <a16:colId xmlns:a16="http://schemas.microsoft.com/office/drawing/2014/main" val="20001"/>
                    </a:ext>
                  </a:extLst>
                </a:gridCol>
                <a:gridCol w="728006">
                  <a:extLst>
                    <a:ext uri="{9D8B030D-6E8A-4147-A177-3AD203B41FA5}">
                      <a16:colId xmlns:a16="http://schemas.microsoft.com/office/drawing/2014/main" val="20002"/>
                    </a:ext>
                  </a:extLst>
                </a:gridCol>
                <a:gridCol w="728006">
                  <a:extLst>
                    <a:ext uri="{9D8B030D-6E8A-4147-A177-3AD203B41FA5}">
                      <a16:colId xmlns:a16="http://schemas.microsoft.com/office/drawing/2014/main" val="20003"/>
                    </a:ext>
                  </a:extLst>
                </a:gridCol>
                <a:gridCol w="728006">
                  <a:extLst>
                    <a:ext uri="{9D8B030D-6E8A-4147-A177-3AD203B41FA5}">
                      <a16:colId xmlns:a16="http://schemas.microsoft.com/office/drawing/2014/main" val="20004"/>
                    </a:ext>
                  </a:extLst>
                </a:gridCol>
                <a:gridCol w="728006">
                  <a:extLst>
                    <a:ext uri="{9D8B030D-6E8A-4147-A177-3AD203B41FA5}">
                      <a16:colId xmlns:a16="http://schemas.microsoft.com/office/drawing/2014/main" val="20005"/>
                    </a:ext>
                  </a:extLst>
                </a:gridCol>
                <a:gridCol w="728006">
                  <a:extLst>
                    <a:ext uri="{9D8B030D-6E8A-4147-A177-3AD203B41FA5}">
                      <a16:colId xmlns:a16="http://schemas.microsoft.com/office/drawing/2014/main" val="20006"/>
                    </a:ext>
                  </a:extLst>
                </a:gridCol>
                <a:gridCol w="728006">
                  <a:extLst>
                    <a:ext uri="{9D8B030D-6E8A-4147-A177-3AD203B41FA5}">
                      <a16:colId xmlns:a16="http://schemas.microsoft.com/office/drawing/2014/main" val="20007"/>
                    </a:ext>
                  </a:extLst>
                </a:gridCol>
                <a:gridCol w="728006">
                  <a:extLst>
                    <a:ext uri="{9D8B030D-6E8A-4147-A177-3AD203B41FA5}">
                      <a16:colId xmlns:a16="http://schemas.microsoft.com/office/drawing/2014/main" val="20008"/>
                    </a:ext>
                  </a:extLst>
                </a:gridCol>
                <a:gridCol w="728006">
                  <a:extLst>
                    <a:ext uri="{9D8B030D-6E8A-4147-A177-3AD203B41FA5}">
                      <a16:colId xmlns:a16="http://schemas.microsoft.com/office/drawing/2014/main" val="20009"/>
                    </a:ext>
                  </a:extLst>
                </a:gridCol>
                <a:gridCol w="728006">
                  <a:extLst>
                    <a:ext uri="{9D8B030D-6E8A-4147-A177-3AD203B41FA5}">
                      <a16:colId xmlns:a16="http://schemas.microsoft.com/office/drawing/2014/main" val="20010"/>
                    </a:ext>
                  </a:extLst>
                </a:gridCol>
                <a:gridCol w="728006">
                  <a:extLst>
                    <a:ext uri="{9D8B030D-6E8A-4147-A177-3AD203B41FA5}">
                      <a16:colId xmlns:a16="http://schemas.microsoft.com/office/drawing/2014/main" val="20011"/>
                    </a:ext>
                  </a:extLst>
                </a:gridCol>
              </a:tblGrid>
              <a:tr h="243840">
                <a:tc gridSpan="3">
                  <a:txBody>
                    <a:bodyPr/>
                    <a:lstStyle/>
                    <a:p>
                      <a:pPr algn="ctr" defTabSz="725130">
                        <a:lnSpc>
                          <a:spcPct val="100000"/>
                        </a:lnSpc>
                        <a:defRPr sz="1800" b="0"/>
                      </a:pPr>
                      <a:r>
                        <a:rPr sz="800">
                          <a:solidFill>
                            <a:srgbClr val="FFFFFF"/>
                          </a:solidFill>
                          <a:sym typeface="IBM Plex Sans"/>
                        </a:rPr>
                        <a:t>Q1</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a:solidFill>
                            <a:srgbClr val="FFFFFF"/>
                          </a:solidFill>
                          <a:sym typeface="IBM Plex Sans"/>
                        </a:rPr>
                        <a:t>Q2</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a:solidFill>
                            <a:srgbClr val="FFFFFF"/>
                          </a:solidFill>
                          <a:sym typeface="IBM Plex Sans"/>
                        </a:rPr>
                        <a:t>Q3</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a:solidFill>
                            <a:srgbClr val="FFFFFF"/>
                          </a:solidFill>
                          <a:sym typeface="IBM Plex Sans"/>
                        </a:rPr>
                        <a:t>Q4</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3840">
                <a:tc>
                  <a:txBody>
                    <a:bodyPr/>
                    <a:lstStyle/>
                    <a:p>
                      <a:pPr algn="ctr" defTabSz="725130">
                        <a:lnSpc>
                          <a:spcPct val="100000"/>
                        </a:lnSpc>
                        <a:defRPr sz="1800">
                          <a:solidFill>
                            <a:srgbClr val="000000"/>
                          </a:solidFill>
                        </a:defRPr>
                      </a:pPr>
                      <a:r>
                        <a:rPr sz="800">
                          <a:solidFill>
                            <a:srgbClr val="FFFFFF"/>
                          </a:solidFill>
                          <a:sym typeface="IBM Plex Sans"/>
                        </a:rPr>
                        <a:t>JAN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FEB</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MAR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APR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MAY</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JUN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JUL</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AUG</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SEP</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OCT</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NOV</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DEC</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extLst>
                  <a:ext uri="{0D108BD9-81ED-4DB2-BD59-A6C34878D82A}">
                    <a16:rowId xmlns:a16="http://schemas.microsoft.com/office/drawing/2014/main" val="10001"/>
                  </a:ext>
                </a:extLst>
              </a:tr>
              <a:tr h="3526585">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extLst>
                  <a:ext uri="{0D108BD9-81ED-4DB2-BD59-A6C34878D82A}">
                    <a16:rowId xmlns:a16="http://schemas.microsoft.com/office/drawing/2014/main" val="10002"/>
                  </a:ext>
                </a:extLst>
              </a:tr>
            </a:tbl>
          </a:graphicData>
        </a:graphic>
      </p:graphicFrame>
      <p:sp>
        <p:nvSpPr>
          <p:cNvPr id="473" name="Title Text"/>
          <p:cNvSpPr txBox="1">
            <a:spLocks noGrp="1"/>
          </p:cNvSpPr>
          <p:nvPr>
            <p:ph type="title"/>
          </p:nvPr>
        </p:nvSpPr>
        <p:spPr>
          <a:xfrm>
            <a:off x="177660" y="168516"/>
            <a:ext cx="6473952"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474"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a:p>
        </p:txBody>
      </p:sp>
      <p:sp>
        <p:nvSpPr>
          <p:cNvPr id="479" name="Rectangle 162"/>
          <p:cNvSpPr txBox="1">
            <a:spLocks noGrp="1"/>
          </p:cNvSpPr>
          <p:nvPr>
            <p:ph type="body" sz="quarter" idx="15"/>
          </p:nvPr>
        </p:nvSpPr>
        <p:spPr>
          <a:xfrm>
            <a:off x="7832443" y="567798"/>
            <a:ext cx="451067"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0" name="Rectangle 163"/>
          <p:cNvSpPr txBox="1">
            <a:spLocks noGrp="1"/>
          </p:cNvSpPr>
          <p:nvPr>
            <p:ph type="body" sz="quarter" idx="16"/>
          </p:nvPr>
        </p:nvSpPr>
        <p:spPr>
          <a:xfrm>
            <a:off x="7134960" y="567798"/>
            <a:ext cx="339586"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1" name="Rectangle 165"/>
          <p:cNvSpPr txBox="1">
            <a:spLocks noGrp="1"/>
          </p:cNvSpPr>
          <p:nvPr>
            <p:ph type="body" sz="quarter" idx="17"/>
          </p:nvPr>
        </p:nvSpPr>
        <p:spPr>
          <a:xfrm>
            <a:off x="8632543" y="567798"/>
            <a:ext cx="236996"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459BE2AF-4187-3E46-8C6B-F50A6B8B51E5}"/>
              </a:ext>
            </a:extLst>
          </p:cNvPr>
          <p:cNvSpPr>
            <a:spLocks noGrp="1"/>
          </p:cNvSpPr>
          <p:nvPr>
            <p:ph type="ftr" sz="quarter" idx="42"/>
          </p:nvPr>
        </p:nvSpPr>
        <p:spPr/>
        <p:txBody>
          <a:bodyPr/>
          <a:lstStyle>
            <a:lvl1pPr>
              <a:defRPr>
                <a:solidFill>
                  <a:schemeClr val="tx1"/>
                </a:solidFill>
              </a:defRPr>
            </a:lvl1pPr>
          </a:lstStyle>
          <a:p>
            <a:r>
              <a:rPr lang="en-US"/>
              <a:t>IBM Security / © 2020 IBM Corporation</a:t>
            </a:r>
          </a:p>
        </p:txBody>
      </p:sp>
      <p:grpSp>
        <p:nvGrpSpPr>
          <p:cNvPr id="37" name="Group 36">
            <a:extLst>
              <a:ext uri="{FF2B5EF4-FFF2-40B4-BE49-F238E27FC236}">
                <a16:creationId xmlns:a16="http://schemas.microsoft.com/office/drawing/2014/main" id="{7C1B165F-FA4E-924E-924B-2BB8C9E34BA9}"/>
              </a:ext>
            </a:extLst>
          </p:cNvPr>
          <p:cNvGrpSpPr/>
          <p:nvPr userDrawn="1"/>
        </p:nvGrpSpPr>
        <p:grpSpPr>
          <a:xfrm>
            <a:off x="-211344" y="-216036"/>
            <a:ext cx="9579553" cy="5572152"/>
            <a:chOff x="-211344" y="-216036"/>
            <a:chExt cx="9579553" cy="5572152"/>
          </a:xfrm>
        </p:grpSpPr>
        <p:grpSp>
          <p:nvGrpSpPr>
            <p:cNvPr id="38" name="Group 37">
              <a:extLst>
                <a:ext uri="{FF2B5EF4-FFF2-40B4-BE49-F238E27FC236}">
                  <a16:creationId xmlns:a16="http://schemas.microsoft.com/office/drawing/2014/main" id="{9003AC9A-91F2-7243-838D-55D8AF961A37}"/>
                </a:ext>
              </a:extLst>
            </p:cNvPr>
            <p:cNvGrpSpPr/>
            <p:nvPr userDrawn="1"/>
          </p:nvGrpSpPr>
          <p:grpSpPr>
            <a:xfrm>
              <a:off x="204788" y="-216036"/>
              <a:ext cx="8742222" cy="182880"/>
              <a:chOff x="204788" y="-201168"/>
              <a:chExt cx="8742222" cy="182880"/>
            </a:xfrm>
          </p:grpSpPr>
          <p:cxnSp>
            <p:nvCxnSpPr>
              <p:cNvPr id="71" name="Straight Connector 70">
                <a:extLst>
                  <a:ext uri="{FF2B5EF4-FFF2-40B4-BE49-F238E27FC236}">
                    <a16:creationId xmlns:a16="http://schemas.microsoft.com/office/drawing/2014/main" id="{0E54ECE1-A5CD-1043-9D4B-437EDDF04FD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EFFB905-0921-5046-87D2-B13595E98568}"/>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1A2B518-309E-7B46-AA58-0A852412674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F68CFF8-0B61-8A40-9B21-EB86A1E1378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808EB96-981B-9248-99C3-42C285F9113E}"/>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DAEA8C69-1ABA-EC4F-9853-8C4E42850A6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1586CDA-0321-914F-982F-C57A4471177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CFC2720F-F6BE-D54F-8EB8-AEB714AD8A0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83F8219-CF93-5848-B75B-FE81586B3752}"/>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88A69844-CD6E-754B-AAB5-84818B4E998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7D3ABDD5-20CB-E04A-B5C4-B8E255259C2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2F38B9B1-431B-C841-B761-980762845ABB}"/>
                </a:ext>
              </a:extLst>
            </p:cNvPr>
            <p:cNvGrpSpPr/>
            <p:nvPr userDrawn="1"/>
          </p:nvGrpSpPr>
          <p:grpSpPr>
            <a:xfrm>
              <a:off x="204788" y="5173236"/>
              <a:ext cx="8742222" cy="182880"/>
              <a:chOff x="204788" y="-201168"/>
              <a:chExt cx="8742222" cy="182880"/>
            </a:xfrm>
          </p:grpSpPr>
          <p:cxnSp>
            <p:nvCxnSpPr>
              <p:cNvPr id="60" name="Straight Connector 59">
                <a:extLst>
                  <a:ext uri="{FF2B5EF4-FFF2-40B4-BE49-F238E27FC236}">
                    <a16:creationId xmlns:a16="http://schemas.microsoft.com/office/drawing/2014/main" id="{A6B0A104-8C14-464C-889D-19A1FF69EF1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3CE9C37-3B67-4443-A5ED-DFB1DA03662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6E33243-4F5A-B445-840C-14BF24B8AD7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251344C-5350-CE4B-95CD-230339BB7FC4}"/>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1D7CE79-8A6D-C04C-AFB2-14C47F9B182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987BA7F-67ED-8C4E-82B1-09CC9485F34F}"/>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D6FD57C-B979-7140-A5BB-D69E1D2FDE3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3B4670B-EF43-204A-8FEB-8A0FB800A0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15E4341-4FBA-A34F-B956-565A2C6C697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0E6B4D9-E70F-5642-A108-F1133F4DF4D6}"/>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C5774ADB-1603-554B-A452-555CD19DB26B}"/>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AD2EDC9E-CF99-4E42-80A8-5C4E1B39588E}"/>
                </a:ext>
              </a:extLst>
            </p:cNvPr>
            <p:cNvGrpSpPr/>
            <p:nvPr userDrawn="1"/>
          </p:nvGrpSpPr>
          <p:grpSpPr>
            <a:xfrm>
              <a:off x="-211344" y="203195"/>
              <a:ext cx="182881" cy="4740007"/>
              <a:chOff x="-211344" y="203195"/>
              <a:chExt cx="182881" cy="4740007"/>
            </a:xfrm>
          </p:grpSpPr>
          <p:cxnSp>
            <p:nvCxnSpPr>
              <p:cNvPr id="51" name="Straight Connector 50">
                <a:extLst>
                  <a:ext uri="{FF2B5EF4-FFF2-40B4-BE49-F238E27FC236}">
                    <a16:creationId xmlns:a16="http://schemas.microsoft.com/office/drawing/2014/main" id="{9509C4B0-6832-DA48-810B-743CDAD7BD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082C471-F7C7-F242-B4E4-67A0134A239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E26408C-D2C2-D644-96C4-D821EF7C656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4084AF9-13B1-AD49-83D8-56F186A1CD4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EC9DE90-D1DD-B943-8584-F117C4EF4CA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DAC4135-A2B6-D44B-B52F-820D354ABD8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0B01B7F-EEF4-3845-8702-C1AD348ABBE1}"/>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BD8627F-DB7A-9E4B-BCFD-B78FFFCECFF6}"/>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E3E3872D-4FDE-2F4D-952C-77107EF4DB4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C7CA00D1-C9CE-2741-9307-9CD075EDDDFE}"/>
                </a:ext>
              </a:extLst>
            </p:cNvPr>
            <p:cNvGrpSpPr/>
            <p:nvPr userDrawn="1"/>
          </p:nvGrpSpPr>
          <p:grpSpPr>
            <a:xfrm>
              <a:off x="9185328" y="203195"/>
              <a:ext cx="182881" cy="4740007"/>
              <a:chOff x="-211344" y="203195"/>
              <a:chExt cx="182881" cy="4740007"/>
            </a:xfrm>
          </p:grpSpPr>
          <p:cxnSp>
            <p:nvCxnSpPr>
              <p:cNvPr id="42" name="Straight Connector 41">
                <a:extLst>
                  <a:ext uri="{FF2B5EF4-FFF2-40B4-BE49-F238E27FC236}">
                    <a16:creationId xmlns:a16="http://schemas.microsoft.com/office/drawing/2014/main" id="{FCE2A09C-58B3-1645-B7B7-FFEBFEC7AF6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311D61D-EC1E-AE46-A1FB-E9D0620C267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D036018-634A-D34E-AD61-E88180268BF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5D1177C-9463-0F40-A635-62DC68EA00F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D51D254-6B65-064C-AE40-BD00CCCDAC7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AC3EC63F-D511-E34C-8EFC-EF18AD139E5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3D7C793-3E46-2F45-8DE6-E059CE8D622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3EAF7EB-B800-BB48-8DD6-65D28918734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EB98442-448C-164A-9C6E-348966E8172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
        <p:nvSpPr>
          <p:cNvPr id="482" name="Callout"/>
          <p:cNvSpPr>
            <a:spLocks noGrp="1"/>
          </p:cNvSpPr>
          <p:nvPr>
            <p:ph type="body" sz="quarter" idx="18"/>
          </p:nvPr>
        </p:nvSpPr>
        <p:spPr>
          <a:xfrm rot="5400000">
            <a:off x="7893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1"/>
          </a:solidFill>
          <a:ln w="3175">
            <a:solidFill>
              <a:srgbClr val="2860F5"/>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3" name="Milestone name…"/>
          <p:cNvSpPr txBox="1">
            <a:spLocks noGrp="1"/>
          </p:cNvSpPr>
          <p:nvPr>
            <p:ph type="body" sz="quarter" idx="19"/>
          </p:nvPr>
        </p:nvSpPr>
        <p:spPr>
          <a:xfrm>
            <a:off x="3066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4" name="Callout"/>
          <p:cNvSpPr>
            <a:spLocks noGrp="1"/>
          </p:cNvSpPr>
          <p:nvPr>
            <p:ph type="body" sz="quarter" idx="20"/>
          </p:nvPr>
        </p:nvSpPr>
        <p:spPr>
          <a:xfrm rot="5400000">
            <a:off x="29737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3"/>
          </a:solidFill>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5" name="Milestone name…"/>
          <p:cNvSpPr txBox="1">
            <a:spLocks noGrp="1"/>
          </p:cNvSpPr>
          <p:nvPr>
            <p:ph type="body" sz="quarter" idx="21"/>
          </p:nvPr>
        </p:nvSpPr>
        <p:spPr>
          <a:xfrm>
            <a:off x="2491076" y="1546090"/>
            <a:ext cx="1925334" cy="461663"/>
          </a:xfrm>
          <a:prstGeom prst="rect">
            <a:avLst/>
          </a:prstGeom>
        </p:spPr>
        <p:txBody>
          <a:bodyPr lIns="45719" tIns="45719" rIns="45719" bIns="45719">
            <a:spAutoFit/>
          </a:bodyPr>
          <a:lstStyle>
            <a:lvl1pPr>
              <a:buClr>
                <a:schemeClr val="bg1"/>
              </a:buClr>
              <a:defRPr/>
            </a:lvl1pPr>
            <a:lvl2pPr>
              <a:buClr>
                <a:schemeClr val="bg1"/>
              </a:buClr>
              <a:defRPr/>
            </a:lvl2pPr>
            <a:lvl3pPr>
              <a:buClr>
                <a:schemeClr val="bg1"/>
              </a:buClr>
              <a:defRPr/>
            </a:lvl3p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86" name="Callout"/>
          <p:cNvSpPr>
            <a:spLocks noGrp="1"/>
          </p:cNvSpPr>
          <p:nvPr>
            <p:ph type="body" sz="quarter" idx="22"/>
          </p:nvPr>
        </p:nvSpPr>
        <p:spPr>
          <a:xfrm rot="5400000">
            <a:off x="51581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7" name="Milestone name…"/>
          <p:cNvSpPr txBox="1">
            <a:spLocks noGrp="1"/>
          </p:cNvSpPr>
          <p:nvPr>
            <p:ph type="body" sz="quarter" idx="23"/>
          </p:nvPr>
        </p:nvSpPr>
        <p:spPr>
          <a:xfrm>
            <a:off x="46754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8" name="Callout"/>
          <p:cNvSpPr>
            <a:spLocks noGrp="1"/>
          </p:cNvSpPr>
          <p:nvPr>
            <p:ph type="body" sz="quarter" idx="24"/>
          </p:nvPr>
        </p:nvSpPr>
        <p:spPr>
          <a:xfrm rot="5400000">
            <a:off x="7342599"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9" name="Milestone name…"/>
          <p:cNvSpPr txBox="1">
            <a:spLocks noGrp="1"/>
          </p:cNvSpPr>
          <p:nvPr>
            <p:ph type="body" sz="quarter" idx="25"/>
          </p:nvPr>
        </p:nvSpPr>
        <p:spPr>
          <a:xfrm>
            <a:off x="68598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0" name="Callout"/>
          <p:cNvSpPr>
            <a:spLocks noGrp="1"/>
          </p:cNvSpPr>
          <p:nvPr>
            <p:ph type="body" sz="quarter" idx="26"/>
          </p:nvPr>
        </p:nvSpPr>
        <p:spPr>
          <a:xfrm rot="5400000">
            <a:off x="7870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1"/>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1" name="Milestone name…"/>
          <p:cNvSpPr txBox="1">
            <a:spLocks noGrp="1"/>
          </p:cNvSpPr>
          <p:nvPr>
            <p:ph type="body" sz="quarter" idx="27"/>
          </p:nvPr>
        </p:nvSpPr>
        <p:spPr>
          <a:xfrm>
            <a:off x="3066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2" name="Callout"/>
          <p:cNvSpPr>
            <a:spLocks noGrp="1"/>
          </p:cNvSpPr>
          <p:nvPr>
            <p:ph type="body" sz="quarter" idx="28"/>
          </p:nvPr>
        </p:nvSpPr>
        <p:spPr>
          <a:xfrm rot="5400000">
            <a:off x="29714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3" name="Milestone name…"/>
          <p:cNvSpPr txBox="1">
            <a:spLocks noGrp="1"/>
          </p:cNvSpPr>
          <p:nvPr>
            <p:ph type="body" sz="quarter" idx="29"/>
          </p:nvPr>
        </p:nvSpPr>
        <p:spPr>
          <a:xfrm>
            <a:off x="24910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4" name="Callout"/>
          <p:cNvSpPr>
            <a:spLocks noGrp="1"/>
          </p:cNvSpPr>
          <p:nvPr>
            <p:ph type="body" sz="quarter" idx="30"/>
          </p:nvPr>
        </p:nvSpPr>
        <p:spPr>
          <a:xfrm rot="5400000">
            <a:off x="51558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3"/>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5" name="Milestone name…"/>
          <p:cNvSpPr txBox="1">
            <a:spLocks noGrp="1"/>
          </p:cNvSpPr>
          <p:nvPr>
            <p:ph type="body" sz="quarter" idx="31"/>
          </p:nvPr>
        </p:nvSpPr>
        <p:spPr>
          <a:xfrm>
            <a:off x="4675476" y="2689089"/>
            <a:ext cx="1925334" cy="447041"/>
          </a:xfrm>
          <a:prstGeom prst="rect">
            <a:avLst/>
          </a:prstGeom>
        </p:spPr>
        <p:txBody>
          <a:bodyPr lIns="45719" tIns="45719" rIns="45719" bIns="45719">
            <a:spAutoFit/>
          </a:body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96" name="Callout"/>
          <p:cNvSpPr>
            <a:spLocks noGrp="1"/>
          </p:cNvSpPr>
          <p:nvPr>
            <p:ph type="body" sz="quarter" idx="32"/>
          </p:nvPr>
        </p:nvSpPr>
        <p:spPr>
          <a:xfrm rot="5400000">
            <a:off x="7340218"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7" name="Milestone name…"/>
          <p:cNvSpPr txBox="1">
            <a:spLocks noGrp="1"/>
          </p:cNvSpPr>
          <p:nvPr>
            <p:ph type="body" sz="quarter" idx="33"/>
          </p:nvPr>
        </p:nvSpPr>
        <p:spPr>
          <a:xfrm>
            <a:off x="68598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8" name="Callout"/>
          <p:cNvSpPr>
            <a:spLocks noGrp="1"/>
          </p:cNvSpPr>
          <p:nvPr>
            <p:ph type="body" sz="quarter" idx="34"/>
          </p:nvPr>
        </p:nvSpPr>
        <p:spPr>
          <a:xfrm rot="16200000" flipH="1">
            <a:off x="73433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9" name="Milestone name…"/>
          <p:cNvSpPr txBox="1">
            <a:spLocks noGrp="1"/>
          </p:cNvSpPr>
          <p:nvPr>
            <p:ph type="body" sz="quarter" idx="35"/>
          </p:nvPr>
        </p:nvSpPr>
        <p:spPr>
          <a:xfrm>
            <a:off x="6859876" y="3832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0" name="Callout"/>
          <p:cNvSpPr>
            <a:spLocks noGrp="1"/>
          </p:cNvSpPr>
          <p:nvPr>
            <p:ph type="body" sz="quarter" idx="36"/>
          </p:nvPr>
        </p:nvSpPr>
        <p:spPr>
          <a:xfrm rot="16200000" flipH="1">
            <a:off x="51589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1" name="Milestone name…"/>
          <p:cNvSpPr txBox="1">
            <a:spLocks noGrp="1"/>
          </p:cNvSpPr>
          <p:nvPr>
            <p:ph type="body" sz="quarter" idx="37"/>
          </p:nvPr>
        </p:nvSpPr>
        <p:spPr>
          <a:xfrm>
            <a:off x="46754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2" name="Callout"/>
          <p:cNvSpPr>
            <a:spLocks noGrp="1"/>
          </p:cNvSpPr>
          <p:nvPr>
            <p:ph type="body" sz="quarter" idx="38"/>
          </p:nvPr>
        </p:nvSpPr>
        <p:spPr>
          <a:xfrm rot="16200000" flipH="1">
            <a:off x="29745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3" name="Milestone name…"/>
          <p:cNvSpPr txBox="1">
            <a:spLocks noGrp="1"/>
          </p:cNvSpPr>
          <p:nvPr>
            <p:ph type="body" sz="quarter" idx="39"/>
          </p:nvPr>
        </p:nvSpPr>
        <p:spPr>
          <a:xfrm>
            <a:off x="24910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4" name="Callout"/>
          <p:cNvSpPr>
            <a:spLocks noGrp="1"/>
          </p:cNvSpPr>
          <p:nvPr>
            <p:ph type="body" sz="quarter" idx="40"/>
          </p:nvPr>
        </p:nvSpPr>
        <p:spPr>
          <a:xfrm rot="16200000" flipH="1">
            <a:off x="7901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5" name="Milestone name…"/>
          <p:cNvSpPr txBox="1">
            <a:spLocks noGrp="1"/>
          </p:cNvSpPr>
          <p:nvPr>
            <p:ph type="body" sz="quarter" idx="41"/>
          </p:nvPr>
        </p:nvSpPr>
        <p:spPr>
          <a:xfrm>
            <a:off x="3066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 name="Rectangle 3">
            <a:extLst>
              <a:ext uri="{FF2B5EF4-FFF2-40B4-BE49-F238E27FC236}">
                <a16:creationId xmlns:a16="http://schemas.microsoft.com/office/drawing/2014/main" id="{EA6F809D-2105-3D4C-A44B-27B983C0CCED}"/>
              </a:ext>
            </a:extLst>
          </p:cNvPr>
          <p:cNvSpPr/>
          <p:nvPr userDrawn="1"/>
        </p:nvSpPr>
        <p:spPr bwMode="auto">
          <a:xfrm>
            <a:off x="6989092" y="572636"/>
            <a:ext cx="100584" cy="100584"/>
          </a:xfrm>
          <a:prstGeom prst="rect">
            <a:avLst/>
          </a:prstGeom>
          <a:solidFill>
            <a:schemeClr val="bg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a:ln>
                <a:noFill/>
              </a:ln>
              <a:solidFill>
                <a:srgbClr val="191919"/>
              </a:solidFill>
              <a:effectLst/>
              <a:latin typeface="IBM Plex Sans" panose="020B0503050203000203" pitchFamily="34" charset="0"/>
            </a:endParaRPr>
          </a:p>
        </p:txBody>
      </p:sp>
      <p:sp>
        <p:nvSpPr>
          <p:cNvPr id="83" name="Rectangle 82">
            <a:extLst>
              <a:ext uri="{FF2B5EF4-FFF2-40B4-BE49-F238E27FC236}">
                <a16:creationId xmlns:a16="http://schemas.microsoft.com/office/drawing/2014/main" id="{309BD100-828D-644C-9DB5-04D9CA61A960}"/>
              </a:ext>
            </a:extLst>
          </p:cNvPr>
          <p:cNvSpPr/>
          <p:nvPr userDrawn="1"/>
        </p:nvSpPr>
        <p:spPr bwMode="auto">
          <a:xfrm>
            <a:off x="7683500" y="572636"/>
            <a:ext cx="100584" cy="100584"/>
          </a:xfrm>
          <a:prstGeom prst="rect">
            <a:avLst/>
          </a:prstGeom>
          <a:solidFill>
            <a:schemeClr val="accent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a:ln>
                <a:noFill/>
              </a:ln>
              <a:solidFill>
                <a:srgbClr val="191919"/>
              </a:solidFill>
              <a:effectLst/>
              <a:latin typeface="IBM Plex Sans" panose="020B0503050203000203" pitchFamily="34" charset="0"/>
            </a:endParaRPr>
          </a:p>
        </p:txBody>
      </p:sp>
      <p:sp>
        <p:nvSpPr>
          <p:cNvPr id="84" name="Rectangle 83">
            <a:extLst>
              <a:ext uri="{FF2B5EF4-FFF2-40B4-BE49-F238E27FC236}">
                <a16:creationId xmlns:a16="http://schemas.microsoft.com/office/drawing/2014/main" id="{F4BC782A-6E9C-FC41-8960-378751D07AA6}"/>
              </a:ext>
            </a:extLst>
          </p:cNvPr>
          <p:cNvSpPr/>
          <p:nvPr userDrawn="1"/>
        </p:nvSpPr>
        <p:spPr bwMode="auto">
          <a:xfrm>
            <a:off x="8484616" y="572636"/>
            <a:ext cx="100584" cy="100584"/>
          </a:xfrm>
          <a:prstGeom prst="rect">
            <a:avLst/>
          </a:prstGeom>
          <a:solidFill>
            <a:schemeClr val="accent3"/>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a:ln>
                <a:noFill/>
              </a:ln>
              <a:solidFill>
                <a:srgbClr val="191919"/>
              </a:solidFill>
              <a:effectLst/>
              <a:latin typeface="IBM Plex Sans" panose="020B0503050203000203" pitchFamily="34" charset="0"/>
            </a:endParaRPr>
          </a:p>
        </p:txBody>
      </p:sp>
    </p:spTree>
    <p:extLst>
      <p:ext uri="{BB962C8B-B14F-4D97-AF65-F5344CB8AC3E}">
        <p14:creationId xmlns:p14="http://schemas.microsoft.com/office/powerpoint/2010/main" val="423597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3">
    <p:bg>
      <p:bgPr>
        <a:solidFill>
          <a:srgbClr val="C2D5D9"/>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65C696-7FD0-9A4B-BAC8-B4410A1CB6BF}"/>
              </a:ext>
            </a:extLst>
          </p:cNvPr>
          <p:cNvPicPr>
            <a:picLocks noChangeAspect="1"/>
          </p:cNvPicPr>
          <p:nvPr userDrawn="1"/>
        </p:nvPicPr>
        <p:blipFill rotWithShape="1">
          <a:blip r:embed="rId2"/>
          <a:srcRect l="18258" t="18407" r="17686" b="27538"/>
          <a:stretch/>
        </p:blipFill>
        <p:spPr>
          <a:xfrm>
            <a:off x="446" y="-3175"/>
            <a:ext cx="9143107" cy="5143500"/>
          </a:xfrm>
          <a:prstGeom prst="rect">
            <a:avLst/>
          </a:prstGeom>
        </p:spPr>
      </p:pic>
      <p:pic>
        <p:nvPicPr>
          <p:cNvPr id="7" name="Picture 6">
            <a:extLst>
              <a:ext uri="{FF2B5EF4-FFF2-40B4-BE49-F238E27FC236}">
                <a16:creationId xmlns:a16="http://schemas.microsoft.com/office/drawing/2014/main" id="{21528742-0ABB-7846-BEE6-8FB230A717AE}"/>
              </a:ext>
            </a:extLst>
          </p:cNvPr>
          <p:cNvPicPr>
            <a:picLocks noChangeAspect="1"/>
          </p:cNvPicPr>
          <p:nvPr userDrawn="1"/>
        </p:nvPicPr>
        <p:blipFill>
          <a:blip r:embed="rId3"/>
          <a:srcRect/>
          <a:stretch/>
        </p:blipFill>
        <p:spPr>
          <a:xfrm>
            <a:off x="7112000" y="7803"/>
            <a:ext cx="2007725" cy="637066"/>
          </a:xfrm>
          <a:prstGeom prst="rect">
            <a:avLst/>
          </a:prstGeom>
        </p:spPr>
      </p:pic>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8393745" y="4706792"/>
            <a:ext cx="521589" cy="208108"/>
          </a:xfrm>
          <a:prstGeom prst="rect">
            <a:avLst/>
          </a:prstGeom>
        </p:spPr>
      </p:pic>
    </p:spTree>
    <p:extLst>
      <p:ext uri="{BB962C8B-B14F-4D97-AF65-F5344CB8AC3E}">
        <p14:creationId xmlns:p14="http://schemas.microsoft.com/office/powerpoint/2010/main" val="457425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3 med, 2 small)_black">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chemeClr val="accent2"/>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Footer Placeholder">
            <a:extLst>
              <a:ext uri="{FF2B5EF4-FFF2-40B4-BE49-F238E27FC236}">
                <a16:creationId xmlns:a16="http://schemas.microsoft.com/office/drawing/2014/main" id="{F50C0932-3292-CA40-B50D-23CCE3CA7276}"/>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10" name="Slide Number Placeholder">
            <a:extLst>
              <a:ext uri="{FF2B5EF4-FFF2-40B4-BE49-F238E27FC236}">
                <a16:creationId xmlns:a16="http://schemas.microsoft.com/office/drawing/2014/main" id="{860B8130-2F08-0943-A857-1628EC6CF704}"/>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2873517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x" preserve="1">
  <p:cSld name="title, text (1/4), pyramid">
    <p:bg>
      <p:bgPr>
        <a:solidFill>
          <a:srgbClr val="F2F3F8"/>
        </a:solidFill>
        <a:effectLst/>
      </p:bgPr>
    </p:bg>
    <p:spTree>
      <p:nvGrpSpPr>
        <p:cNvPr id="1" name=""/>
        <p:cNvGrpSpPr/>
        <p:nvPr/>
      </p:nvGrpSpPr>
      <p:grpSpPr>
        <a:xfrm>
          <a:off x="0" y="0"/>
          <a:ext cx="0" cy="0"/>
          <a:chOff x="0" y="0"/>
          <a:chExt cx="0" cy="0"/>
        </a:xfrm>
      </p:grpSpPr>
      <p:sp>
        <p:nvSpPr>
          <p:cNvPr id="512" name="AutoShape 6"/>
          <p:cNvSpPr>
            <a:spLocks noGrp="1"/>
          </p:cNvSpPr>
          <p:nvPr>
            <p:ph type="body" idx="13"/>
          </p:nvPr>
        </p:nvSpPr>
        <p:spPr>
          <a:xfrm>
            <a:off x="2056914" y="247649"/>
            <a:ext cx="5030172" cy="4474325"/>
          </a:xfrm>
          <a:prstGeom prst="triangle">
            <a:avLst/>
          </a:prstGeom>
          <a:solidFill>
            <a:srgbClr val="000000"/>
          </a:solidFill>
        </p:spPr>
        <p:txBody>
          <a:bodyPr lIns="91439" tIns="91439" rIns="91439" bIns="91439"/>
          <a:lstStyle>
            <a:lvl1pPr>
              <a:defRPr>
                <a:solidFill>
                  <a:schemeClr val="bg1"/>
                </a:solidFill>
              </a:defRPr>
            </a:lvl1pPr>
          </a:lstStyle>
          <a:p>
            <a:pPr lvl="0" algn="ctr" defTabSz="685800">
              <a:lnSpc>
                <a:spcPct val="90000"/>
              </a:lnSpc>
              <a:spcBef>
                <a:spcPts val="800"/>
              </a:spcBef>
              <a:tabLst/>
              <a:defRPr sz="9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513" name="AutoShape 3"/>
          <p:cNvSpPr>
            <a:spLocks noGrp="1"/>
          </p:cNvSpPr>
          <p:nvPr>
            <p:ph type="body" sz="quarter" idx="14"/>
          </p:nvPr>
        </p:nvSpPr>
        <p:spPr>
          <a:xfrm rot="10800000">
            <a:off x="3321257" y="2484810"/>
            <a:ext cx="2511457" cy="2237164"/>
          </a:xfrm>
          <a:prstGeom prst="triangle">
            <a:avLst/>
          </a:prstGeom>
          <a:solidFill>
            <a:schemeClr val="accent2"/>
          </a:solidFill>
        </p:spPr>
        <p:txBody>
          <a:bodyPr lIns="91439" tIns="91439" rIns="91439" bIns="91439" anchor="ctr"/>
          <a:lstStyle>
            <a:lvl1pPr>
              <a:defRPr b="0" i="0">
                <a:solidFill>
                  <a:schemeClr val="bg1"/>
                </a:solidFill>
                <a:latin typeface="IBM Plex Sans" panose="020B0503050203000203" pitchFamily="34" charset="0"/>
              </a:defRPr>
            </a:lvl1pPr>
          </a:lstStyle>
          <a:p>
            <a:pPr lvl="0" algn="ctr" defTabSz="685800">
              <a:lnSpc>
                <a:spcPct val="90000"/>
              </a:lnSpc>
              <a:spcBef>
                <a:spcPts val="800"/>
              </a:spcBef>
              <a:tabLst/>
              <a:defRPr sz="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14" name="Body Level One…"/>
          <p:cNvSpPr txBox="1">
            <a:spLocks noGrp="1"/>
          </p:cNvSpPr>
          <p:nvPr>
            <p:ph type="body" sz="quarter" idx="1"/>
          </p:nvPr>
        </p:nvSpPr>
        <p:spPr>
          <a:xfrm>
            <a:off x="192023" y="1353312"/>
            <a:ext cx="1893951" cy="3005963"/>
          </a:xfrm>
          <a:prstGeom prst="rect">
            <a:avLst/>
          </a:prstGeom>
        </p:spPr>
        <p:txBody>
          <a:bodyPr/>
          <a:lstStyle>
            <a:lvl1pPr>
              <a:buClr>
                <a:schemeClr val="tx1"/>
              </a:buClr>
              <a:defRPr>
                <a:solidFill>
                  <a:srgbClr val="000000"/>
                </a:solidFill>
              </a:defRPr>
            </a:lvl1pPr>
            <a:lvl2pPr marL="125963" indent="-125963">
              <a:buClr>
                <a:schemeClr val="tx1"/>
              </a:buClr>
              <a:defRPr>
                <a:solidFill>
                  <a:srgbClr val="000000"/>
                </a:solidFill>
              </a:defRPr>
            </a:lvl2pPr>
            <a:lvl3pPr marL="305415" indent="-103803">
              <a:buClr>
                <a:schemeClr val="tx1"/>
              </a:buClr>
              <a:defRPr>
                <a:solidFill>
                  <a:srgbClr val="000000"/>
                </a:solidFill>
              </a:defRPr>
            </a:lvl3pPr>
            <a:lvl4pPr marL="577266" indent="-142291">
              <a:buClr>
                <a:schemeClr val="tx1"/>
              </a:buClr>
              <a:defRPr>
                <a:solidFill>
                  <a:srgbClr val="000000"/>
                </a:solidFill>
              </a:defRPr>
            </a:lvl4pPr>
            <a:lvl5pPr marL="757788" indent="-125963">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15"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a:p>
        </p:txBody>
      </p:sp>
      <p:sp>
        <p:nvSpPr>
          <p:cNvPr id="516" name="Title Text"/>
          <p:cNvSpPr txBox="1">
            <a:spLocks noGrp="1"/>
          </p:cNvSpPr>
          <p:nvPr>
            <p:ph type="title"/>
          </p:nvPr>
        </p:nvSpPr>
        <p:spPr>
          <a:xfrm>
            <a:off x="177660" y="168516"/>
            <a:ext cx="3483740"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517" name="Text Box 7"/>
          <p:cNvSpPr txBox="1">
            <a:spLocks noGrp="1"/>
          </p:cNvSpPr>
          <p:nvPr>
            <p:ph type="body" sz="quarter" idx="15"/>
          </p:nvPr>
        </p:nvSpPr>
        <p:spPr>
          <a:xfrm>
            <a:off x="4021968" y="3075521"/>
            <a:ext cx="1121466" cy="228601"/>
          </a:xfrm>
          <a:prstGeom prst="rect">
            <a:avLst/>
          </a:prstGeom>
        </p:spPr>
        <p:txBody>
          <a:bodyPr lIns="0" tIns="0" rIns="0" bIns="0"/>
          <a:lstStyle>
            <a:lvl1pPr algn="ctr" defTabSz="685800">
              <a:spcBef>
                <a:spcPts val="600"/>
              </a:spcBef>
              <a:defRPr sz="1000"/>
            </a:lvl1pPr>
          </a:lstStyle>
          <a:p>
            <a:pPr lvl="0"/>
            <a:r>
              <a:rPr lang="en-US"/>
              <a:t>Click to edit Master text styles</a:t>
            </a:r>
          </a:p>
        </p:txBody>
      </p:sp>
      <p:sp>
        <p:nvSpPr>
          <p:cNvPr id="518" name="AutoShape 4"/>
          <p:cNvSpPr txBox="1">
            <a:spLocks noGrp="1"/>
          </p:cNvSpPr>
          <p:nvPr>
            <p:ph type="body" sz="quarter" idx="16"/>
          </p:nvPr>
        </p:nvSpPr>
        <p:spPr>
          <a:xfrm>
            <a:off x="4229754" y="1347569"/>
            <a:ext cx="694944"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519" name="AutoShape 4"/>
          <p:cNvSpPr txBox="1">
            <a:spLocks noGrp="1"/>
          </p:cNvSpPr>
          <p:nvPr>
            <p:ph type="body" sz="quarter" idx="17"/>
          </p:nvPr>
        </p:nvSpPr>
        <p:spPr>
          <a:xfrm>
            <a:off x="2973184" y="3614903"/>
            <a:ext cx="693436"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520" name="AutoShape 5"/>
          <p:cNvSpPr txBox="1">
            <a:spLocks noGrp="1"/>
          </p:cNvSpPr>
          <p:nvPr>
            <p:ph type="body" sz="quarter" idx="18"/>
          </p:nvPr>
        </p:nvSpPr>
        <p:spPr>
          <a:xfrm>
            <a:off x="5531511" y="3614903"/>
            <a:ext cx="694944"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2" name="Footer Placeholder 1">
            <a:extLst>
              <a:ext uri="{FF2B5EF4-FFF2-40B4-BE49-F238E27FC236}">
                <a16:creationId xmlns:a16="http://schemas.microsoft.com/office/drawing/2014/main" id="{7685F4B5-1CF3-0E4F-BFAC-EFEA8BE92098}"/>
              </a:ext>
            </a:extLst>
          </p:cNvPr>
          <p:cNvSpPr>
            <a:spLocks noGrp="1"/>
          </p:cNvSpPr>
          <p:nvPr>
            <p:ph type="ftr" sz="quarter" idx="19"/>
          </p:nvPr>
        </p:nvSpPr>
        <p:spPr/>
        <p:txBody>
          <a:bodyPr/>
          <a:lstStyle>
            <a:lvl1pPr>
              <a:defRPr>
                <a:solidFill>
                  <a:schemeClr val="tx1"/>
                </a:solidFill>
              </a:defRPr>
            </a:lvl1pPr>
          </a:lstStyle>
          <a:p>
            <a:r>
              <a:rPr lang="en-US"/>
              <a:t>IBM Security / © 2020 IBM Corporation</a:t>
            </a:r>
          </a:p>
        </p:txBody>
      </p:sp>
    </p:spTree>
    <p:extLst>
      <p:ext uri="{BB962C8B-B14F-4D97-AF65-F5344CB8AC3E}">
        <p14:creationId xmlns:p14="http://schemas.microsoft.com/office/powerpoint/2010/main" val="48305721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and 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1903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able Placeholder 5">
            <a:extLst>
              <a:ext uri="{FF2B5EF4-FFF2-40B4-BE49-F238E27FC236}">
                <a16:creationId xmlns:a16="http://schemas.microsoft.com/office/drawing/2014/main" id="{8A87D419-81BD-4340-82A3-A011578E2747}"/>
              </a:ext>
            </a:extLst>
          </p:cNvPr>
          <p:cNvSpPr>
            <a:spLocks noGrp="1"/>
          </p:cNvSpPr>
          <p:nvPr>
            <p:ph type="tbl" sz="quarter" idx="12"/>
          </p:nvPr>
        </p:nvSpPr>
        <p:spPr>
          <a:xfrm>
            <a:off x="2496044" y="204787"/>
            <a:ext cx="6446312" cy="4154487"/>
          </a:xfrm>
        </p:spPr>
        <p:txBody>
          <a:bodyPr/>
          <a:lstStyle>
            <a:lvl1pPr>
              <a:defRPr>
                <a:solidFill>
                  <a:schemeClr val="tx1"/>
                </a:solidFill>
              </a:defRPr>
            </a:lvl1pPr>
          </a:lstStyle>
          <a:p>
            <a:r>
              <a:rPr lang="en-US"/>
              <a:t>Click icon to add table</a:t>
            </a:r>
          </a:p>
        </p:txBody>
      </p:sp>
    </p:spTree>
    <p:extLst>
      <p:ext uri="{BB962C8B-B14F-4D97-AF65-F5344CB8AC3E}">
        <p14:creationId xmlns:p14="http://schemas.microsoft.com/office/powerpoint/2010/main" val="781993254"/>
      </p:ext>
    </p:extLst>
  </p:cSld>
  <p:clrMapOvr>
    <a:overrideClrMapping bg1="dk1" tx1="lt1" bg2="dk2" tx2="lt2" accent1="accent1" accent2="accent2" accent3="accent3" accent4="accent4" accent5="accent5" accent6="accent6" hlink="hlink" folHlink="folHlink"/>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66575" y="1349327"/>
            <a:ext cx="4177399" cy="3008361"/>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179212" y="1315675"/>
            <a:ext cx="4198214" cy="3043600"/>
          </a:xfrm>
        </p:spPr>
        <p:txBody>
          <a:bodyPr/>
          <a:lstStyle>
            <a:lvl1pPr>
              <a:defRPr sz="24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352861602"/>
      </p:ext>
    </p:extLst>
  </p:cSld>
  <p:clrMapOvr>
    <a:overrideClrMapping bg1="dk1" tx1="lt1" bg2="dk2" tx2="lt2" accent1="accent1" accent2="accent2" accent3="accent3" accent4="accent4" accent5="accent5" accent6="accent6" hlink="hlink" folHlink="folHlink"/>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pic>
        <p:nvPicPr>
          <p:cNvPr id="11" name="Picture 4" descr="Picture 4">
            <a:extLst>
              <a:ext uri="{FF2B5EF4-FFF2-40B4-BE49-F238E27FC236}">
                <a16:creationId xmlns:a16="http://schemas.microsoft.com/office/drawing/2014/main" id="{EF05A6F0-ED41-8D46-B0FE-712BC2E23FA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flipH="1">
            <a:off x="0" y="-1"/>
            <a:ext cx="9143998" cy="2578101"/>
          </a:xfrm>
          <a:prstGeom prst="rect">
            <a:avLst/>
          </a:prstGeom>
          <a:ln w="12700">
            <a:miter lim="400000"/>
          </a:ln>
        </p:spPr>
      </p:pic>
      <p:sp>
        <p:nvSpPr>
          <p:cNvPr id="9" name="Content Placeholder 5"/>
          <p:cNvSpPr>
            <a:spLocks noGrp="1"/>
          </p:cNvSpPr>
          <p:nvPr>
            <p:ph sz="quarter" idx="17"/>
          </p:nvPr>
        </p:nvSpPr>
        <p:spPr>
          <a:xfrm>
            <a:off x="4572000" y="2576382"/>
            <a:ext cx="2286000" cy="2573338"/>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6382"/>
            <a:ext cx="2286000" cy="2573338"/>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6382"/>
            <a:ext cx="2286000" cy="2573337"/>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6382"/>
            <a:ext cx="2286000" cy="2573337"/>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177660" y="168516"/>
            <a:ext cx="6473952" cy="630936"/>
          </a:xfrm>
          <a:noFill/>
          <a:ln>
            <a:noFill/>
          </a:ln>
        </p:spPr>
        <p:txBody>
          <a:bodyPr lIns="0" tIns="0" rIns="0" bIns="0"/>
          <a:lstStyle>
            <a:lvl1pPr>
              <a:defRPr sz="2400">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grpSp>
        <p:nvGrpSpPr>
          <p:cNvPr id="14" name="Group 11">
            <a:extLst>
              <a:ext uri="{FF2B5EF4-FFF2-40B4-BE49-F238E27FC236}">
                <a16:creationId xmlns:a16="http://schemas.microsoft.com/office/drawing/2014/main" id="{FE67721E-AEDF-ED42-A671-5ED2F49F58AD}"/>
              </a:ext>
            </a:extLst>
          </p:cNvPr>
          <p:cNvGrpSpPr/>
          <p:nvPr userDrawn="1"/>
        </p:nvGrpSpPr>
        <p:grpSpPr>
          <a:xfrm>
            <a:off x="2286000" y="2800951"/>
            <a:ext cx="4572001" cy="1692561"/>
            <a:chOff x="0" y="0"/>
            <a:chExt cx="4572000" cy="1692559"/>
          </a:xfrm>
        </p:grpSpPr>
        <p:sp>
          <p:nvSpPr>
            <p:cNvPr id="15" name="Straight Connector 12">
              <a:extLst>
                <a:ext uri="{FF2B5EF4-FFF2-40B4-BE49-F238E27FC236}">
                  <a16:creationId xmlns:a16="http://schemas.microsoft.com/office/drawing/2014/main" id="{386C039D-69AA-E846-8340-A0E60E14F47C}"/>
                </a:ext>
              </a:extLst>
            </p:cNvPr>
            <p:cNvSpPr/>
            <p:nvPr/>
          </p:nvSpPr>
          <p:spPr>
            <a:xfrm flipH="1">
              <a:off x="-1" y="-1"/>
              <a:ext cx="2"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
          <p:nvSpPr>
            <p:cNvPr id="16" name="Straight Connector 14">
              <a:extLst>
                <a:ext uri="{FF2B5EF4-FFF2-40B4-BE49-F238E27FC236}">
                  <a16:creationId xmlns:a16="http://schemas.microsoft.com/office/drawing/2014/main" id="{69949513-ED98-5C4F-93FA-A6CDA0B167ED}"/>
                </a:ext>
              </a:extLst>
            </p:cNvPr>
            <p:cNvSpPr/>
            <p:nvPr/>
          </p:nvSpPr>
          <p:spPr>
            <a:xfrm flipH="1">
              <a:off x="2285999"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
          <p:nvSpPr>
            <p:cNvPr id="17" name="Straight Connector 15">
              <a:extLst>
                <a:ext uri="{FF2B5EF4-FFF2-40B4-BE49-F238E27FC236}">
                  <a16:creationId xmlns:a16="http://schemas.microsoft.com/office/drawing/2014/main" id="{C0BA59D2-0C57-E149-8F49-5A6285D140CD}"/>
                </a:ext>
              </a:extLst>
            </p:cNvPr>
            <p:cNvSpPr/>
            <p:nvPr/>
          </p:nvSpPr>
          <p:spPr>
            <a:xfrm>
              <a:off x="4572000"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grpSp>
    </p:spTree>
    <p:extLst>
      <p:ext uri="{BB962C8B-B14F-4D97-AF65-F5344CB8AC3E}">
        <p14:creationId xmlns:p14="http://schemas.microsoft.com/office/powerpoint/2010/main" val="75125912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bg>
      <p:bgRef idx="1001">
        <a:schemeClr val="bg2"/>
      </p:bgRef>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0" tIns="0" rIns="0" bIns="0"/>
          <a:lstStyle>
            <a:lvl1pPr>
              <a:defRPr>
                <a:solidFill>
                  <a:schemeClr val="tx1"/>
                </a:solidFill>
              </a:defRPr>
            </a:lvl1pPr>
          </a:lstStyle>
          <a:p>
            <a:r>
              <a:rPr lang="en-US"/>
              <a:t>Click icon to add picture</a:t>
            </a:r>
          </a:p>
        </p:txBody>
      </p:sp>
      <p:sp>
        <p:nvSpPr>
          <p:cNvPr id="2" name="Title 1"/>
          <p:cNvSpPr>
            <a:spLocks noGrp="1"/>
          </p:cNvSpPr>
          <p:nvPr>
            <p:ph type="title"/>
          </p:nvPr>
        </p:nvSpPr>
        <p:spPr>
          <a:xfrm>
            <a:off x="177660" y="168516"/>
            <a:ext cx="4179950"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3034" y="1350137"/>
            <a:ext cx="1889766" cy="301054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482209" y="1360663"/>
            <a:ext cx="1889766" cy="3000020"/>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2831946"/>
      </p:ext>
    </p:extLst>
  </p:cSld>
  <p:clrMapOvr>
    <a:overrideClrMapping bg1="dk1" tx1="lt1" bg2="dk2" tx2="lt2" accent1="accent1" accent2="accent2" accent3="accent3" accent4="accent4" accent5="accent5" accent6="accent6" hlink="hlink" folHlink="folHlink"/>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92024" y="1350137"/>
            <a:ext cx="1892807"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99" y="1362456"/>
            <a:ext cx="1892807" cy="3008376"/>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5796" y="1356488"/>
            <a:ext cx="4178179" cy="3008376"/>
          </a:xfrm>
        </p:spPr>
        <p:txBody>
          <a:bodyPr/>
          <a:lstStyle>
            <a:lvl1pPr>
              <a:buClr>
                <a:schemeClr val="tx1"/>
              </a:buClr>
              <a:defRPr sz="12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211327"/>
      </p:ext>
    </p:extLst>
  </p:cSld>
  <p:clrMapOvr>
    <a:overrideClrMapping bg1="dk1" tx1="lt1" bg2="dk2" tx2="lt2" accent1="accent1" accent2="accent2" accent3="accent3" accent4="accent4" accent5="accent5" accent6="accent6" hlink="hlink" folHlink="folHlink"/>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itle, text (1/2 dark background)">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572000" y="0"/>
            <a:ext cx="4577127" cy="5143500"/>
          </a:xfrm>
          <a:prstGeom prst="rect">
            <a:avLst/>
          </a:prstGeom>
          <a:solidFill>
            <a:schemeClr val="tx1"/>
          </a:solidFill>
          <a:ln w="12700">
            <a:miter lim="400000"/>
          </a:ln>
        </p:spPr>
        <p:txBody>
          <a:bodyPr tIns="91439" bIns="91439"/>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a:p>
        </p:txBody>
      </p:sp>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4220911"/>
      </p:ext>
    </p:extLst>
  </p:cSld>
  <p:clrMapOvr>
    <a:overrideClrMapping bg1="dk1" tx1="lt1" bg2="dk2" tx2="lt2" accent1="accent1" accent2="accent2" accent3="accent3" accent4="accent4" accent5="accent5" accent6="accent6" hlink="hlink" folHlink="folHlink"/>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itle Only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81206482"/>
      </p:ext>
    </p:extLst>
  </p:cSld>
  <p:clrMapOvr>
    <a:overrideClrMapping bg1="lt1" tx1="dk1" bg2="lt2" tx2="dk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and Subtitle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3" y="740664"/>
            <a:ext cx="6470333"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6959062"/>
      </p:ext>
    </p:extLst>
  </p:cSld>
  <p:clrMapOvr>
    <a:overrideClrMapping bg1="lt1" tx1="dk1" bg2="lt2" tx2="dk2" accent1="accent1" accent2="accent2" accent3="accent3" accent4="accent4" accent5="accent5" accent6="accent6" hlink="hlink" folHlink="folHlink"/>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4" y="1353312"/>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4" y="1234499"/>
            <a:ext cx="4295005" cy="3126364"/>
          </a:xfrm>
        </p:spPr>
        <p:txBody>
          <a:bodyPr/>
          <a:lstStyle>
            <a:lvl1pPr marL="0" marR="0" indent="0" algn="l" defTabSz="914400"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185396207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xes (1 large, 4 small)_black">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9" name="Footer Placeholder">
            <a:extLst>
              <a:ext uri="{FF2B5EF4-FFF2-40B4-BE49-F238E27FC236}">
                <a16:creationId xmlns:a16="http://schemas.microsoft.com/office/drawing/2014/main" id="{AC7CF475-9DA2-9E44-8949-F24CBF46343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10" name="Slide Number Placeholder">
            <a:extLst>
              <a:ext uri="{FF2B5EF4-FFF2-40B4-BE49-F238E27FC236}">
                <a16:creationId xmlns:a16="http://schemas.microsoft.com/office/drawing/2014/main" id="{CF2260B8-55D1-844D-AE9E-1A9A6183802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06298194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2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5199" y="1356487"/>
            <a:ext cx="4187952" cy="3008376"/>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4" y="1234499"/>
            <a:ext cx="4295005" cy="3126364"/>
          </a:xfrm>
        </p:spPr>
        <p:txBody>
          <a:bodyPr/>
          <a:lstStyle>
            <a:lvl1pPr marL="0" marR="0" indent="0" algn="l" defTabSz="914400"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3634317671"/>
      </p:ext>
    </p:extLst>
  </p:cSld>
  <p:clrMapOvr>
    <a:overrideClrMapping bg1="lt1" tx1="dk1" bg2="lt2" tx2="dk2" accent1="accent1" accent2="accent2" accent3="accent3" accent4="accent4" accent5="accent5" accent6="accent6" hlink="hlink" folHlink="folHlink"/>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text, half-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4" y="1350137"/>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1795022518"/>
      </p:ext>
    </p:extLst>
  </p:cSld>
  <p:clrMapOvr>
    <a:overrideClrMapping bg1="lt1" tx1="dk1" bg2="lt2" tx2="dk2" accent1="accent1" accent2="accent2" accent3="accent3" accent4="accent4" accent5="accent5" accent6="accent6" hlink="hlink" folHlink="folHlink"/>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and 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571344747"/>
      </p:ext>
    </p:extLst>
  </p:cSld>
  <p:clrMapOvr>
    <a:overrideClrMapping bg1="lt1" tx1="dk1" bg2="lt2" tx2="dk2" accent1="accent1" accent2="accent2" accent3="accent3" accent4="accent4" accent5="accent5" accent6="accent6" hlink="hlink" folHlink="folHlink"/>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and 3-column text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65256" y="1941928"/>
            <a:ext cx="1886356"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7044905" y="1941928"/>
            <a:ext cx="1899070"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192227" y="1350137"/>
            <a:ext cx="4187952" cy="3008376"/>
          </a:xfrm>
        </p:spPr>
        <p:txBody>
          <a:bodyPr/>
          <a:lstStyle>
            <a:lvl1pPr>
              <a:buClr>
                <a:schemeClr val="tx1"/>
              </a:buClr>
              <a:defRPr sz="14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046BFD9-2FA5-F64E-B056-B96B5C1C75B0}"/>
              </a:ext>
            </a:extLst>
          </p:cNvPr>
          <p:cNvSpPr>
            <a:spLocks noGrp="1"/>
          </p:cNvSpPr>
          <p:nvPr>
            <p:ph type="body" sz="quarter" idx="15" hasCustomPrompt="1"/>
          </p:nvPr>
        </p:nvSpPr>
        <p:spPr>
          <a:xfrm>
            <a:off x="4718184" y="1241269"/>
            <a:ext cx="1935029" cy="740181"/>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1" name="Text Placeholder 10">
            <a:extLst>
              <a:ext uri="{FF2B5EF4-FFF2-40B4-BE49-F238E27FC236}">
                <a16:creationId xmlns:a16="http://schemas.microsoft.com/office/drawing/2014/main" id="{E0219104-74AF-B84C-969A-97D5156BD57E}"/>
              </a:ext>
            </a:extLst>
          </p:cNvPr>
          <p:cNvSpPr>
            <a:spLocks noGrp="1"/>
          </p:cNvSpPr>
          <p:nvPr>
            <p:ph type="body" sz="quarter" idx="16" hasCustomPrompt="1"/>
          </p:nvPr>
        </p:nvSpPr>
        <p:spPr>
          <a:xfrm>
            <a:off x="6999747" y="1241674"/>
            <a:ext cx="1942201" cy="740664"/>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2" name="Straight Connector 8">
            <a:extLst>
              <a:ext uri="{FF2B5EF4-FFF2-40B4-BE49-F238E27FC236}">
                <a16:creationId xmlns:a16="http://schemas.microsoft.com/office/drawing/2014/main" id="{F5F819E4-FC64-174C-8B5D-6B5E9F2F4EDA}"/>
              </a:ext>
            </a:extLst>
          </p:cNvPr>
          <p:cNvSpPr/>
          <p:nvPr userDrawn="1"/>
        </p:nvSpPr>
        <p:spPr>
          <a:xfrm flipH="1">
            <a:off x="4568661" y="1385889"/>
            <a:ext cx="0" cy="2971800"/>
          </a:xfrm>
          <a:prstGeom prst="line">
            <a:avLst/>
          </a:prstGeom>
          <a:ln w="3175">
            <a:solidFill>
              <a:schemeClr val="accent6"/>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
        <p:nvSpPr>
          <p:cNvPr id="13" name="Straight Connector 8">
            <a:extLst>
              <a:ext uri="{FF2B5EF4-FFF2-40B4-BE49-F238E27FC236}">
                <a16:creationId xmlns:a16="http://schemas.microsoft.com/office/drawing/2014/main" id="{578EC670-6627-8D43-8AB3-16109E6FF776}"/>
              </a:ext>
            </a:extLst>
          </p:cNvPr>
          <p:cNvSpPr/>
          <p:nvPr userDrawn="1"/>
        </p:nvSpPr>
        <p:spPr>
          <a:xfrm flipH="1">
            <a:off x="6859001" y="1385889"/>
            <a:ext cx="0" cy="2971800"/>
          </a:xfrm>
          <a:prstGeom prst="line">
            <a:avLst/>
          </a:prstGeom>
          <a:ln w="3175">
            <a:solidFill>
              <a:schemeClr val="accent6"/>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
        <p:nvSpPr>
          <p:cNvPr id="15" name="Text Placeholder 14">
            <a:extLst>
              <a:ext uri="{FF2B5EF4-FFF2-40B4-BE49-F238E27FC236}">
                <a16:creationId xmlns:a16="http://schemas.microsoft.com/office/drawing/2014/main" id="{B091AE75-DA9B-EE40-A3BB-B14AF49CBA26}"/>
              </a:ext>
            </a:extLst>
          </p:cNvPr>
          <p:cNvSpPr>
            <a:spLocks noGrp="1"/>
          </p:cNvSpPr>
          <p:nvPr>
            <p:ph type="body" sz="quarter" idx="17" hasCustomPrompt="1"/>
          </p:nvPr>
        </p:nvSpPr>
        <p:spPr>
          <a:xfrm>
            <a:off x="4776789" y="4803534"/>
            <a:ext cx="3459834" cy="166687"/>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2168611901"/>
      </p:ext>
    </p:extLst>
  </p:cSld>
  <p:clrMapOvr>
    <a:overrideClrMapping bg1="lt1" tx1="dk1" bg2="lt2" tx2="dk2" accent1="accent1" accent2="accent2" accent3="accent3" accent4="accent4" accent5="accent5" accent6="accent6" hlink="hlink" folHlink="folHlink"/>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Datagram with Aurora">
    <p:spTree>
      <p:nvGrpSpPr>
        <p:cNvPr id="1" name=""/>
        <p:cNvGrpSpPr/>
        <p:nvPr/>
      </p:nvGrpSpPr>
      <p:grpSpPr>
        <a:xfrm>
          <a:off x="0" y="0"/>
          <a:ext cx="0" cy="0"/>
          <a:chOff x="0" y="0"/>
          <a:chExt cx="0" cy="0"/>
        </a:xfrm>
      </p:grpSpPr>
      <p:pic>
        <p:nvPicPr>
          <p:cNvPr id="8" name="aurora-cover.png" descr="aurora-cover.png">
            <a:extLst>
              <a:ext uri="{FF2B5EF4-FFF2-40B4-BE49-F238E27FC236}">
                <a16:creationId xmlns:a16="http://schemas.microsoft.com/office/drawing/2014/main" id="{8C26C9B4-1A38-4142-9B8C-E02869ACE9F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rot="16200000" flipH="1">
            <a:off x="-1655548" y="1655547"/>
            <a:ext cx="5143501" cy="1832406"/>
          </a:xfrm>
          <a:prstGeom prst="rect">
            <a:avLst/>
          </a:prstGeom>
          <a:ln w="12700">
            <a:miter lim="400000"/>
          </a:ln>
        </p:spPr>
      </p:pic>
      <p:sp>
        <p:nvSpPr>
          <p:cNvPr id="2" name="Title 1"/>
          <p:cNvSpPr>
            <a:spLocks noGrp="1"/>
          </p:cNvSpPr>
          <p:nvPr>
            <p:ph type="title" hasCustomPrompt="1"/>
          </p:nvPr>
        </p:nvSpPr>
        <p:spPr>
          <a:xfrm>
            <a:off x="188459" y="1364954"/>
            <a:ext cx="4183515" cy="2992734"/>
          </a:xfrm>
        </p:spPr>
        <p:txBody>
          <a:bodyPr/>
          <a:lstStyle>
            <a:lvl1pPr marL="0" marR="0" indent="0" algn="l" defTabSz="914400" rtl="0" eaLnBrk="1" fontAlgn="base" latinLnBrk="0" hangingPunct="1">
              <a:lnSpc>
                <a:spcPct val="90000"/>
              </a:lnSpc>
              <a:spcBef>
                <a:spcPct val="0"/>
              </a:spcBef>
              <a:spcAft>
                <a:spcPct val="0"/>
              </a:spcAft>
              <a:buClrTx/>
              <a:buSzTx/>
              <a:buFontTx/>
              <a:buNone/>
              <a:tabLst/>
              <a:defRPr sz="1600"/>
            </a:lvl1pPr>
          </a:lstStyle>
          <a:p>
            <a:r>
              <a:rPr lang="en-US" dirty="0"/>
              <a:t>Fact with small description acting as headline or title of the page</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hasCustomPrompt="1"/>
          </p:nvPr>
        </p:nvSpPr>
        <p:spPr>
          <a:xfrm>
            <a:off x="79091" y="49978"/>
            <a:ext cx="4296807" cy="1346170"/>
          </a:xfrm>
        </p:spPr>
        <p:txBody>
          <a:bodyPr/>
          <a:lstStyle>
            <a:lvl1pPr>
              <a:lnSpc>
                <a:spcPct val="90000"/>
              </a:lnSpc>
              <a:defRPr sz="9600" b="0" i="0">
                <a:latin typeface="IBM Plex Sans ExtraLight" panose="020B0303050203000203" pitchFamily="34" charset="0"/>
              </a:defRPr>
            </a:lvl1pPr>
          </a:lstStyle>
          <a:p>
            <a:pPr lvl="0"/>
            <a:r>
              <a:rPr lang="en-US" dirty="0"/>
              <a:t>84%</a:t>
            </a:r>
          </a:p>
        </p:txBody>
      </p:sp>
      <p:sp>
        <p:nvSpPr>
          <p:cNvPr id="9" name="Text Placeholder 8">
            <a:extLst>
              <a:ext uri="{FF2B5EF4-FFF2-40B4-BE49-F238E27FC236}">
                <a16:creationId xmlns:a16="http://schemas.microsoft.com/office/drawing/2014/main" id="{0FED87EC-3AF0-BA4C-8DF6-B233F1D3B4C8}"/>
              </a:ext>
            </a:extLst>
          </p:cNvPr>
          <p:cNvSpPr>
            <a:spLocks noGrp="1"/>
          </p:cNvSpPr>
          <p:nvPr>
            <p:ph type="body" sz="quarter" idx="13" hasCustomPrompt="1"/>
          </p:nvPr>
        </p:nvSpPr>
        <p:spPr>
          <a:xfrm>
            <a:off x="4773168" y="4809744"/>
            <a:ext cx="3456432" cy="164592"/>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159659551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atagram with Picture - dark background">
    <p:spTree>
      <p:nvGrpSpPr>
        <p:cNvPr id="1" name=""/>
        <p:cNvGrpSpPr/>
        <p:nvPr/>
      </p:nvGrpSpPr>
      <p:grpSpPr>
        <a:xfrm>
          <a:off x="0" y="0"/>
          <a:ext cx="0" cy="0"/>
          <a:chOff x="0" y="0"/>
          <a:chExt cx="0" cy="0"/>
        </a:xfrm>
      </p:grpSpPr>
      <p:sp>
        <p:nvSpPr>
          <p:cNvPr id="994" name="Data point description here"/>
          <p:cNvSpPr txBox="1">
            <a:spLocks noGrp="1"/>
          </p:cNvSpPr>
          <p:nvPr>
            <p:ph type="body" sz="quarter" idx="14"/>
          </p:nvPr>
        </p:nvSpPr>
        <p:spPr>
          <a:xfrm>
            <a:off x="191839" y="1368920"/>
            <a:ext cx="4180135" cy="609105"/>
          </a:xfrm>
          <a:prstGeom prst="rect">
            <a:avLst/>
          </a:prstGeom>
        </p:spPr>
        <p:txBody>
          <a:bodyPr/>
          <a:lstStyle>
            <a:lvl1pPr>
              <a:lnSpc>
                <a:spcPct val="90000"/>
              </a:lnSpc>
              <a:spcBef>
                <a:spcPts val="0"/>
              </a:spcBef>
              <a:tabLst/>
              <a:defRPr sz="1600">
                <a:latin typeface="+mn-lt"/>
                <a:ea typeface="+mj-ea"/>
                <a:cs typeface="+mj-cs"/>
                <a:sym typeface="IBM Plex Sans Light"/>
              </a:defRPr>
            </a:lvl1pPr>
          </a:lstStyle>
          <a:p>
            <a:pPr lvl="0"/>
            <a:r>
              <a:rPr lang="en-US"/>
              <a:t>Click to edit Master text styles</a:t>
            </a:r>
          </a:p>
        </p:txBody>
      </p:sp>
      <p:sp>
        <p:nvSpPr>
          <p:cNvPr id="995" name="Text Placeholder 10"/>
          <p:cNvSpPr>
            <a:spLocks noGrp="1"/>
          </p:cNvSpPr>
          <p:nvPr>
            <p:ph type="body" sz="quarter" idx="15"/>
          </p:nvPr>
        </p:nvSpPr>
        <p:spPr>
          <a:xfrm>
            <a:off x="200024" y="2042568"/>
            <a:ext cx="4168775" cy="138361"/>
          </a:xfrm>
          <a:prstGeom prst="rect">
            <a:avLst/>
          </a:prstGeom>
        </p:spPr>
        <p:txBody>
          <a:bodyPr anchor="ctr">
            <a:normAutofit/>
          </a:bodyPr>
          <a:lstStyle>
            <a:lvl1pPr defTabSz="457200">
              <a:lnSpc>
                <a:spcPct val="100000"/>
              </a:lnSpc>
              <a:spcBef>
                <a:spcPts val="0"/>
              </a:spcBef>
              <a:tabLst/>
              <a:defRPr sz="600">
                <a:solidFill>
                  <a:srgbClr val="868D95"/>
                </a:solidFill>
                <a:latin typeface="+mn-lt"/>
                <a:ea typeface="+mj-ea"/>
                <a:cs typeface="+mj-cs"/>
                <a:sym typeface="IBM Plex Sans Light"/>
              </a:defRPr>
            </a:lvl1pPr>
          </a:lstStyle>
          <a:p>
            <a:pPr lvl="0"/>
            <a:r>
              <a:rPr lang="en-US"/>
              <a:t>Click to edit Master text styles</a:t>
            </a:r>
          </a:p>
        </p:txBody>
      </p:sp>
      <p:sp>
        <p:nvSpPr>
          <p:cNvPr id="99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997" name="1,459…"/>
          <p:cNvSpPr txBox="1">
            <a:spLocks noGrp="1"/>
          </p:cNvSpPr>
          <p:nvPr>
            <p:ph type="body" sz="quarter" idx="16" hasCustomPrompt="1"/>
          </p:nvPr>
        </p:nvSpPr>
        <p:spPr>
          <a:xfrm>
            <a:off x="78303" y="50283"/>
            <a:ext cx="4293672" cy="1343453"/>
          </a:xfrm>
          <a:prstGeom prst="rect">
            <a:avLst/>
          </a:prstGeom>
        </p:spPr>
        <p:txBody>
          <a:bodyPr/>
          <a:lstStyle>
            <a:lvl1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1pPr>
            <a:lvl2pPr marL="371985" indent="-37198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2pPr>
            <a:lvl3pPr marL="508156" indent="-306544">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3pPr>
            <a:lvl4pPr marL="855180" indent="-42020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4pPr>
            <a:lvl5pPr marL="1003810" indent="-37198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5pPr>
          </a:lstStyle>
          <a:p>
            <a:r>
              <a:rPr lang="en-US" dirty="0"/>
              <a:t>1,459</a:t>
            </a:r>
            <a:endParaRPr dirty="0"/>
          </a:p>
        </p:txBody>
      </p:sp>
      <p:sp>
        <p:nvSpPr>
          <p:cNvPr id="2" name="Footer Placeholder 1">
            <a:extLst>
              <a:ext uri="{FF2B5EF4-FFF2-40B4-BE49-F238E27FC236}">
                <a16:creationId xmlns:a16="http://schemas.microsoft.com/office/drawing/2014/main" id="{A3E92E33-4298-CD42-A45A-7B9A8EDB0EDA}"/>
              </a:ext>
            </a:extLst>
          </p:cNvPr>
          <p:cNvSpPr>
            <a:spLocks noGrp="1"/>
          </p:cNvSpPr>
          <p:nvPr>
            <p:ph type="ftr" sz="quarter" idx="17"/>
          </p:nvPr>
        </p:nvSpPr>
        <p:spPr/>
        <p:txBody>
          <a:bodyPr/>
          <a:lstStyle>
            <a:lvl1pPr>
              <a:defRPr>
                <a:solidFill>
                  <a:srgbClr val="868D95"/>
                </a:solidFill>
              </a:defRPr>
            </a:lvl1pPr>
          </a:lstStyle>
          <a:p>
            <a:r>
              <a:rPr lang="en-US"/>
              <a:t>IBM Security / © 2020 IBM Corporation</a:t>
            </a:r>
          </a:p>
        </p:txBody>
      </p:sp>
      <p:sp>
        <p:nvSpPr>
          <p:cNvPr id="6" name="Picture Placeholder 5">
            <a:extLst>
              <a:ext uri="{FF2B5EF4-FFF2-40B4-BE49-F238E27FC236}">
                <a16:creationId xmlns:a16="http://schemas.microsoft.com/office/drawing/2014/main" id="{B680B6F4-A1C1-D445-B721-18B45B775646}"/>
              </a:ext>
            </a:extLst>
          </p:cNvPr>
          <p:cNvSpPr>
            <a:spLocks noGrp="1"/>
          </p:cNvSpPr>
          <p:nvPr>
            <p:ph type="pic" sz="quarter" idx="18"/>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271065737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Quote with crosshair texture background">
    <p:bg>
      <p:bgPr>
        <a:solidFill>
          <a:srgbClr val="F2F3F8"/>
        </a:solidFill>
        <a:effectLst/>
      </p:bgPr>
    </p:bg>
    <p:spTree>
      <p:nvGrpSpPr>
        <p:cNvPr id="1" name=""/>
        <p:cNvGrpSpPr/>
        <p:nvPr/>
      </p:nvGrpSpPr>
      <p:grpSpPr>
        <a:xfrm>
          <a:off x="0" y="0"/>
          <a:ext cx="0" cy="0"/>
          <a:chOff x="0" y="0"/>
          <a:chExt cx="0" cy="0"/>
        </a:xfrm>
      </p:grpSpPr>
      <p:grpSp>
        <p:nvGrpSpPr>
          <p:cNvPr id="1049" name="Picture 4"/>
          <p:cNvGrpSpPr/>
          <p:nvPr userDrawn="1"/>
        </p:nvGrpSpPr>
        <p:grpSpPr>
          <a:xfrm>
            <a:off x="-1" y="-1"/>
            <a:ext cx="9143999" cy="5143501"/>
            <a:chOff x="0" y="0"/>
            <a:chExt cx="9143997" cy="5143500"/>
          </a:xfrm>
        </p:grpSpPr>
        <p:sp>
          <p:nvSpPr>
            <p:cNvPr id="1047" name="Rectangle"/>
            <p:cNvSpPr/>
            <p:nvPr/>
          </p:nvSpPr>
          <p:spPr>
            <a:xfrm flipH="1">
              <a:off x="0" y="0"/>
              <a:ext cx="9143998" cy="5143500"/>
            </a:xfrm>
            <a:prstGeom prst="rect">
              <a:avLst/>
            </a:prstGeom>
            <a:solidFill>
              <a:srgbClr val="000000"/>
            </a:solidFill>
            <a:ln w="12700" cap="flat">
              <a:noFill/>
              <a:miter lim="400000"/>
            </a:ln>
            <a:effectLst/>
          </p:spPr>
          <p:txBody>
            <a:bodyPr wrap="square" lIns="91439" tIns="91439" rIns="91439" bIns="9143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pic>
          <p:nvPicPr>
            <p:cNvPr id="1048" name="image5.png" descr="image5.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1154544" y="647703"/>
              <a:ext cx="7989374" cy="4495752"/>
            </a:xfrm>
            <a:prstGeom prst="rect">
              <a:avLst/>
            </a:prstGeom>
            <a:ln w="12700" cap="flat">
              <a:noFill/>
              <a:miter lim="400000"/>
            </a:ln>
            <a:effectLst/>
          </p:spPr>
        </p:pic>
      </p:grpSp>
      <p:sp>
        <p:nvSpPr>
          <p:cNvPr id="105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1054" name="Charles Eames…"/>
          <p:cNvSpPr txBox="1">
            <a:spLocks noGrp="1"/>
          </p:cNvSpPr>
          <p:nvPr>
            <p:ph type="body" sz="quarter" idx="15" hasCustomPrompt="1"/>
          </p:nvPr>
        </p:nvSpPr>
        <p:spPr>
          <a:xfrm>
            <a:off x="196112" y="1579033"/>
            <a:ext cx="4175863" cy="513238"/>
          </a:xfrm>
          <a:prstGeom prst="rect">
            <a:avLst/>
          </a:prstGeom>
        </p:spPr>
        <p:txBody>
          <a:bodyPr/>
          <a:lstStyle/>
          <a:p>
            <a:pPr>
              <a:lnSpc>
                <a:spcPct val="90000"/>
              </a:lnSpc>
              <a:spcBef>
                <a:spcPts val="0"/>
              </a:spcBef>
              <a:tabLst/>
              <a:defRPr sz="1400">
                <a:latin typeface="IBM Plex Sans SemiBold"/>
                <a:ea typeface="IBM Plex Sans SemiBold"/>
                <a:cs typeface="IBM Plex Sans SemiBold"/>
                <a:sym typeface="IBM Plex Sans SemiBold"/>
              </a:defRPr>
            </a:pPr>
            <a:r>
              <a:rPr dirty="0"/>
              <a:t>Charles Eames</a:t>
            </a:r>
          </a:p>
          <a:p>
            <a:pPr>
              <a:lnSpc>
                <a:spcPct val="90000"/>
              </a:lnSpc>
              <a:spcBef>
                <a:spcPts val="0"/>
              </a:spcBef>
              <a:tabLst/>
              <a:defRPr sz="1400"/>
            </a:pPr>
            <a:r>
              <a:rPr dirty="0"/>
              <a:t>The Information Machine, 1964</a:t>
            </a:r>
          </a:p>
        </p:txBody>
      </p:sp>
      <p:sp>
        <p:nvSpPr>
          <p:cNvPr id="2" name="Footer Placeholder 1">
            <a:extLst>
              <a:ext uri="{FF2B5EF4-FFF2-40B4-BE49-F238E27FC236}">
                <a16:creationId xmlns:a16="http://schemas.microsoft.com/office/drawing/2014/main" id="{B9CEC103-73D9-4641-B355-07083820108D}"/>
              </a:ext>
            </a:extLst>
          </p:cNvPr>
          <p:cNvSpPr>
            <a:spLocks noGrp="1"/>
          </p:cNvSpPr>
          <p:nvPr>
            <p:ph type="ftr" sz="quarter" idx="16"/>
          </p:nvPr>
        </p:nvSpPr>
        <p:spPr/>
        <p:txBody>
          <a:bodyPr/>
          <a:lstStyle>
            <a:lvl1pPr>
              <a:defRPr>
                <a:solidFill>
                  <a:srgbClr val="868D95"/>
                </a:solidFill>
              </a:defRPr>
            </a:lvl1pPr>
          </a:lstStyle>
          <a:p>
            <a:r>
              <a:rPr lang="en-US"/>
              <a:t>IBM Security / © 2020 IBM Corporation</a:t>
            </a:r>
          </a:p>
        </p:txBody>
      </p:sp>
      <p:sp>
        <p:nvSpPr>
          <p:cNvPr id="3" name="Title 2">
            <a:extLst>
              <a:ext uri="{FF2B5EF4-FFF2-40B4-BE49-F238E27FC236}">
                <a16:creationId xmlns:a16="http://schemas.microsoft.com/office/drawing/2014/main" id="{CD65C5E1-26F8-D948-8BEA-AE427BFBE375}"/>
              </a:ext>
            </a:extLst>
          </p:cNvPr>
          <p:cNvSpPr>
            <a:spLocks noGrp="1"/>
          </p:cNvSpPr>
          <p:nvPr>
            <p:ph type="title" hasCustomPrompt="1"/>
          </p:nvPr>
        </p:nvSpPr>
        <p:spPr>
          <a:xfrm>
            <a:off x="177660" y="168516"/>
            <a:ext cx="6474430" cy="1232069"/>
          </a:xfrm>
        </p:spPr>
        <p:txBody>
          <a:bodyPr/>
          <a:lstStyle>
            <a:lvl1pPr>
              <a:defRPr/>
            </a:lvl1pPr>
          </a:lstStyle>
          <a:p>
            <a:r>
              <a:rPr lang="en-US" dirty="0"/>
              <a:t>Design is a plan for arranging </a:t>
            </a:r>
            <a:br>
              <a:rPr lang="en-US" dirty="0"/>
            </a:br>
            <a:r>
              <a:rPr lang="en-US" dirty="0"/>
              <a:t>elements in such a way as best to </a:t>
            </a:r>
            <a:br>
              <a:rPr lang="en-US" dirty="0"/>
            </a:br>
            <a:r>
              <a:rPr lang="en-US" dirty="0"/>
              <a:t>accomplish a particular purpose.”</a:t>
            </a:r>
          </a:p>
        </p:txBody>
      </p:sp>
      <p:grpSp>
        <p:nvGrpSpPr>
          <p:cNvPr id="100" name="Group 99">
            <a:extLst>
              <a:ext uri="{FF2B5EF4-FFF2-40B4-BE49-F238E27FC236}">
                <a16:creationId xmlns:a16="http://schemas.microsoft.com/office/drawing/2014/main" id="{71F68B3A-9E70-3544-A674-DE2144529514}"/>
              </a:ext>
            </a:extLst>
          </p:cNvPr>
          <p:cNvGrpSpPr/>
          <p:nvPr userDrawn="1"/>
        </p:nvGrpSpPr>
        <p:grpSpPr>
          <a:xfrm>
            <a:off x="-211344" y="-216036"/>
            <a:ext cx="9579553" cy="5572152"/>
            <a:chOff x="-211344" y="-216036"/>
            <a:chExt cx="9579553" cy="5572152"/>
          </a:xfrm>
        </p:grpSpPr>
        <p:grpSp>
          <p:nvGrpSpPr>
            <p:cNvPr id="101" name="Group 100">
              <a:extLst>
                <a:ext uri="{FF2B5EF4-FFF2-40B4-BE49-F238E27FC236}">
                  <a16:creationId xmlns:a16="http://schemas.microsoft.com/office/drawing/2014/main" id="{66612FCA-4D71-AA46-9E74-58101920C81C}"/>
                </a:ext>
              </a:extLst>
            </p:cNvPr>
            <p:cNvGrpSpPr/>
            <p:nvPr userDrawn="1"/>
          </p:nvGrpSpPr>
          <p:grpSpPr>
            <a:xfrm>
              <a:off x="204788" y="-216036"/>
              <a:ext cx="8742222" cy="182880"/>
              <a:chOff x="204788" y="-201168"/>
              <a:chExt cx="8742222" cy="182880"/>
            </a:xfrm>
          </p:grpSpPr>
          <p:cxnSp>
            <p:nvCxnSpPr>
              <p:cNvPr id="134" name="Straight Connector 133">
                <a:extLst>
                  <a:ext uri="{FF2B5EF4-FFF2-40B4-BE49-F238E27FC236}">
                    <a16:creationId xmlns:a16="http://schemas.microsoft.com/office/drawing/2014/main" id="{FD12D45E-3CC4-7F4D-AAAE-0FD43B5B774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09420426-5039-584C-A6CA-9CE72B36C65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03F6A723-85F1-224F-9384-7CB077DD16D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E499B9CE-DE1E-3E4B-AD1F-6D740F96422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4A81B07C-9933-0843-BDB1-A0C1B105F10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1D0F386C-CF25-4345-BCDC-2EBE0C53B6A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AA0DDD30-866B-F945-897E-611CB23C877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658D10A2-42E6-5D46-83CD-A2ABBB6D40C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E67E7096-5600-3E4E-B91E-FED228262AD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2ACAC6E5-C73A-1C43-AAD9-1BB0631ADBF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A47E75A7-1927-8F4D-B86A-C8B1D356836C}"/>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2" name="Group 101">
              <a:extLst>
                <a:ext uri="{FF2B5EF4-FFF2-40B4-BE49-F238E27FC236}">
                  <a16:creationId xmlns:a16="http://schemas.microsoft.com/office/drawing/2014/main" id="{BD62A126-1333-2541-989B-342F94E5145B}"/>
                </a:ext>
              </a:extLst>
            </p:cNvPr>
            <p:cNvGrpSpPr/>
            <p:nvPr userDrawn="1"/>
          </p:nvGrpSpPr>
          <p:grpSpPr>
            <a:xfrm>
              <a:off x="204788" y="5173236"/>
              <a:ext cx="8742222" cy="182880"/>
              <a:chOff x="204788" y="-201168"/>
              <a:chExt cx="8742222" cy="182880"/>
            </a:xfrm>
          </p:grpSpPr>
          <p:cxnSp>
            <p:nvCxnSpPr>
              <p:cNvPr id="123" name="Straight Connector 122">
                <a:extLst>
                  <a:ext uri="{FF2B5EF4-FFF2-40B4-BE49-F238E27FC236}">
                    <a16:creationId xmlns:a16="http://schemas.microsoft.com/office/drawing/2014/main" id="{320B7B21-4513-CE40-BCBC-83089C29957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BA84F27C-2845-B241-AB2A-57FC630580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C3728F22-4FD8-2A42-BE1E-4EA9CBC2624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0035D6A2-0E41-AF4A-86C7-FDC5027AC19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63D74478-E61C-AC47-8AC1-7070D3C83590}"/>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740BDE1-9436-D743-B328-DDF63412C83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75F12C22-2D2F-0443-B21A-56515474A4D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3B41520D-D876-4848-AEFA-C7B73914148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0B01B383-1411-7740-9ABA-482C380DA70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39BE2FB8-EAD4-5247-B278-BEB00E70636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3AF03F8-A0E9-FF46-9662-A88EE6ED8E7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AA0FCA51-C0A1-9140-9930-115E950AE19C}"/>
                </a:ext>
              </a:extLst>
            </p:cNvPr>
            <p:cNvGrpSpPr/>
            <p:nvPr userDrawn="1"/>
          </p:nvGrpSpPr>
          <p:grpSpPr>
            <a:xfrm>
              <a:off x="-211344" y="203195"/>
              <a:ext cx="182881" cy="4740007"/>
              <a:chOff x="-211344" y="203195"/>
              <a:chExt cx="182881" cy="4740007"/>
            </a:xfrm>
          </p:grpSpPr>
          <p:cxnSp>
            <p:nvCxnSpPr>
              <p:cNvPr id="114" name="Straight Connector 113">
                <a:extLst>
                  <a:ext uri="{FF2B5EF4-FFF2-40B4-BE49-F238E27FC236}">
                    <a16:creationId xmlns:a16="http://schemas.microsoft.com/office/drawing/2014/main" id="{93E12408-B252-B14C-97B3-7CB097DCEE1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3566A2A0-A4B6-D34B-959A-6DC145B24BCE}"/>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AFADAEF9-C266-E945-B651-7100F2E5F7A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938B720E-7F58-A04A-ABD6-130C8AA60E2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462BB150-A787-5548-97CF-9765C7B9E32F}"/>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EDCA218B-6740-E345-ABC8-9A7950F0C54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FE0AE57-94F6-2D4E-9808-DCB78ACB4216}"/>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D562BE1B-5FB0-E240-A0FC-E82950B77CD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E932C56-093F-0E40-B87A-F00C2283197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4" name="Group 103">
              <a:extLst>
                <a:ext uri="{FF2B5EF4-FFF2-40B4-BE49-F238E27FC236}">
                  <a16:creationId xmlns:a16="http://schemas.microsoft.com/office/drawing/2014/main" id="{544EC533-D2F1-3D43-AF05-2789242A7D97}"/>
                </a:ext>
              </a:extLst>
            </p:cNvPr>
            <p:cNvGrpSpPr/>
            <p:nvPr userDrawn="1"/>
          </p:nvGrpSpPr>
          <p:grpSpPr>
            <a:xfrm>
              <a:off x="9185328" y="203195"/>
              <a:ext cx="182881" cy="4740007"/>
              <a:chOff x="-211344" y="203195"/>
              <a:chExt cx="182881" cy="4740007"/>
            </a:xfrm>
          </p:grpSpPr>
          <p:cxnSp>
            <p:nvCxnSpPr>
              <p:cNvPr id="105" name="Straight Connector 104">
                <a:extLst>
                  <a:ext uri="{FF2B5EF4-FFF2-40B4-BE49-F238E27FC236}">
                    <a16:creationId xmlns:a16="http://schemas.microsoft.com/office/drawing/2014/main" id="{58E52DB4-3961-F149-9517-D4129EF7AB03}"/>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8E5B0061-E0A1-2747-92D3-0AF60A5A8AB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09191F40-CFC2-594A-AC88-C07CB7C02CA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6865E6F8-4FF6-174A-8CD0-0AF3F531180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DA16708-10C6-7042-A3BD-8BADF0321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B3936EA-1346-7344-A147-3BF351DA08A0}"/>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36231CC3-FB67-4C43-A733-A31D68E9576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E60D927B-F620-B544-B7BA-DED2E0C9383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ACD067F-84F4-114A-ABAD-596B8055461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927170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title, text, 2-column">
    <p:bg>
      <p:bgPr>
        <a:solidFill>
          <a:srgbClr val="F2F3F8"/>
        </a:solidFill>
        <a:effectLst/>
      </p:bgPr>
    </p:bg>
    <p:spTree>
      <p:nvGrpSpPr>
        <p:cNvPr id="1" name=""/>
        <p:cNvGrpSpPr/>
        <p:nvPr/>
      </p:nvGrpSpPr>
      <p:grpSpPr>
        <a:xfrm>
          <a:off x="0" y="0"/>
          <a:ext cx="0" cy="0"/>
          <a:chOff x="0" y="0"/>
          <a:chExt cx="0" cy="0"/>
        </a:xfrm>
      </p:grpSpPr>
      <p:sp>
        <p:nvSpPr>
          <p:cNvPr id="1061" name="Rectangle 7"/>
          <p:cNvSpPr/>
          <p:nvPr/>
        </p:nvSpPr>
        <p:spPr>
          <a:xfrm>
            <a:off x="-4607" y="-1"/>
            <a:ext cx="4572001" cy="5143501"/>
          </a:xfrm>
          <a:prstGeom prst="rect">
            <a:avLst/>
          </a:prstGeom>
          <a:solidFill>
            <a:srgbClr val="000000"/>
          </a:solidFill>
          <a:ln w="12700">
            <a:miter lim="400000"/>
          </a:ln>
        </p:spPr>
        <p:txBody>
          <a:bodyPr tIns="91439" bIns="91439" anchor="ctr"/>
          <a:lstStyle/>
          <a:p>
            <a:pPr algn="ct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
        <p:nvSpPr>
          <p:cNvPr id="1105" name="Body Level One…"/>
          <p:cNvSpPr txBox="1">
            <a:spLocks noGrp="1"/>
          </p:cNvSpPr>
          <p:nvPr>
            <p:ph type="body" sz="half" idx="1"/>
          </p:nvPr>
        </p:nvSpPr>
        <p:spPr>
          <a:xfrm>
            <a:off x="4765675" y="165100"/>
            <a:ext cx="4178300" cy="4194175"/>
          </a:xfrm>
          <a:prstGeom prst="rect">
            <a:avLst/>
          </a:prstGeom>
        </p:spPr>
        <p:txBody>
          <a:bodyPr/>
          <a:lstStyle>
            <a:lvl1pPr>
              <a:buClr>
                <a:schemeClr val="tx1"/>
              </a:buClr>
              <a:defRPr>
                <a:solidFill>
                  <a:srgbClr val="000000"/>
                </a:solidFill>
              </a:defRPr>
            </a:lvl1pPr>
            <a:lvl2pPr>
              <a:buClr>
                <a:schemeClr val="tx1"/>
              </a:buClr>
              <a:defRPr>
                <a:solidFill>
                  <a:srgbClr val="000000"/>
                </a:solidFill>
              </a:defRPr>
            </a:lvl2pPr>
            <a:lvl3pPr>
              <a:buClr>
                <a:schemeClr val="tx1"/>
              </a:buClr>
              <a:defRPr>
                <a:solidFill>
                  <a:srgbClr val="000000"/>
                </a:solidFill>
              </a:defRPr>
            </a:lvl3pPr>
            <a:lvl4pPr>
              <a:buClr>
                <a:schemeClr val="tx1"/>
              </a:buClr>
              <a:defRPr>
                <a:solidFill>
                  <a:srgbClr val="000000"/>
                </a:solidFill>
              </a:defRPr>
            </a:lvl4pPr>
            <a:lvl5pPr>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0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2" name="Title 1">
            <a:extLst>
              <a:ext uri="{FF2B5EF4-FFF2-40B4-BE49-F238E27FC236}">
                <a16:creationId xmlns:a16="http://schemas.microsoft.com/office/drawing/2014/main" id="{B938676D-0359-FB4D-BAA8-A12D87B9EDC8}"/>
              </a:ext>
            </a:extLst>
          </p:cNvPr>
          <p:cNvSpPr>
            <a:spLocks noGrp="1"/>
          </p:cNvSpPr>
          <p:nvPr>
            <p:ph type="title"/>
          </p:nvPr>
        </p:nvSpPr>
        <p:spPr>
          <a:xfrm>
            <a:off x="177660" y="172752"/>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7613234-13E5-774E-9081-766E27C50F69}"/>
              </a:ext>
            </a:extLst>
          </p:cNvPr>
          <p:cNvSpPr>
            <a:spLocks noGrp="1"/>
          </p:cNvSpPr>
          <p:nvPr>
            <p:ph type="ftr" sz="quarter" idx="10"/>
          </p:nvPr>
        </p:nvSpPr>
        <p:spPr/>
        <p:txBody>
          <a:bodyPr/>
          <a:lstStyle>
            <a:lvl1pPr>
              <a:defRPr>
                <a:solidFill>
                  <a:srgbClr val="868D95"/>
                </a:solidFill>
              </a:defRPr>
            </a:lvl1pPr>
          </a:lstStyle>
          <a:p>
            <a:r>
              <a:rPr lang="en-US"/>
              <a:t>IBM Security / © 2020 IBM Corporation</a:t>
            </a:r>
          </a:p>
        </p:txBody>
      </p:sp>
      <p:grpSp>
        <p:nvGrpSpPr>
          <p:cNvPr id="52" name="Group 51">
            <a:extLst>
              <a:ext uri="{FF2B5EF4-FFF2-40B4-BE49-F238E27FC236}">
                <a16:creationId xmlns:a16="http://schemas.microsoft.com/office/drawing/2014/main" id="{5499833F-462D-3943-BD7B-5C2634702E96}"/>
              </a:ext>
            </a:extLst>
          </p:cNvPr>
          <p:cNvGrpSpPr/>
          <p:nvPr userDrawn="1"/>
        </p:nvGrpSpPr>
        <p:grpSpPr>
          <a:xfrm>
            <a:off x="-211344" y="-216036"/>
            <a:ext cx="9579553" cy="5572152"/>
            <a:chOff x="-211344" y="-216036"/>
            <a:chExt cx="9579553" cy="5572152"/>
          </a:xfrm>
        </p:grpSpPr>
        <p:grpSp>
          <p:nvGrpSpPr>
            <p:cNvPr id="53" name="Group 52">
              <a:extLst>
                <a:ext uri="{FF2B5EF4-FFF2-40B4-BE49-F238E27FC236}">
                  <a16:creationId xmlns:a16="http://schemas.microsoft.com/office/drawing/2014/main" id="{33FED25F-9A83-9A42-9A3A-68FE0F8F4889}"/>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54D236BE-ED92-C944-BFFF-4E6C1CD6C85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8B0E09A-DFA7-EE4D-BF7A-1ACD606B40C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7908B06-D6CD-FF40-AA07-E183110CEAE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251E1EF-A507-C04B-BEAF-FD6F3315185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64192BF7-40E4-5546-A4AA-A716C9BCF7F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B674BC1-4D1A-F34F-8550-8DB3849A3A40}"/>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476D664-B461-8849-87E5-5F86AB8FED4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C36197A-7750-D141-AB86-67B7A0DFE82D}"/>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415C6EA-900C-714C-8E6B-56302F759BF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5A596ED-F0D7-AC41-8CF8-46AF932F0BC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035AD89B-52CE-4B45-AA38-C537CC5A70E9}"/>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4867EFB1-9A25-1244-9E95-10C9238D7E02}"/>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93C88484-1F7F-7744-9C55-E9C4728CA10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6FAC26D-C22A-D143-8F2E-AB7A864F0B4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C051EA3-A702-7045-83E7-9116A3392D5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3160466-898E-3441-9F5F-A9FDCFAED12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685584A-8E73-5343-A10E-8A970EB2FAE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44D9BCC3-EF2C-A84B-9D05-930C0AC216C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810455E-17F1-7A40-8788-DB5236FE673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4FF52023-EE99-2644-9778-114C20248F3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369961A-AF3F-2E49-B976-D18D466E3C3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41BDE52-3649-2746-9505-08997DF5457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B1E7E27-0BDA-904A-AB61-437F83B474F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F11A9194-E122-4042-972E-7C9915B656A3}"/>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EA6F5119-782C-794C-AB5B-FE7DFC4D479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B578D06-B6C9-D947-AAE9-CF74B1F1586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0E8E53D-D0BF-A042-A376-5C0F16E3D80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044C6CD-17D6-4245-8FA5-3EDD12294F5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2743F85-595B-4C40-A20F-5E465FF0B362}"/>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BBCC4ABA-F311-1448-9B0E-4E1608039FE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B7402E8-BD19-874F-BED3-AF3C85632EE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4903D7E-198B-B142-8F87-D6CB90EF1CA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0238B8C-1039-6242-ABDC-9070A221C8F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5F3CF327-25ED-F142-9A59-608639D97590}"/>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D6D091E4-9353-4145-833C-E01696A0B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D089786-5E7F-0A48-90F1-30620FBCD8D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B7C85AC-8A42-4842-9569-CB8AD0F971F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AE38746-FBD2-C142-918A-3DC6DB09EC3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60DF168-9C90-2A43-B4D5-91EBDFDDD51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A6E3409-8435-B745-BCA2-BE4D2CBB5B4D}"/>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6E25911-2A0C-ED47-8974-FB9C99E0AB4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58249C2-D71A-A64C-9418-4B49AB5F0ED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6B9D3E7-7A93-9D49-827E-F880F6E7106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9796249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Boxes (4 tall) - can be recolored">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192024" tIns="164592" rIns="192024"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10190189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itle, image, Icons with List">
    <p:spTree>
      <p:nvGrpSpPr>
        <p:cNvPr id="1" name=""/>
        <p:cNvGrpSpPr/>
        <p:nvPr/>
      </p:nvGrpSpPr>
      <p:grpSpPr>
        <a:xfrm>
          <a:off x="0" y="0"/>
          <a:ext cx="0" cy="0"/>
          <a:chOff x="0" y="0"/>
          <a:chExt cx="0" cy="0"/>
        </a:xfrm>
      </p:grpSpPr>
      <p:sp>
        <p:nvSpPr>
          <p:cNvPr id="1123" name="Picture Placeholder 6"/>
          <p:cNvSpPr>
            <a:spLocks noGrp="1"/>
          </p:cNvSpPr>
          <p:nvPr>
            <p:ph type="pic" idx="13"/>
          </p:nvPr>
        </p:nvSpPr>
        <p:spPr>
          <a:xfrm>
            <a:off x="-1" y="-1"/>
            <a:ext cx="4572001" cy="5143501"/>
          </a:xfrm>
          <a:prstGeom prst="rect">
            <a:avLst/>
          </a:prstGeom>
        </p:spPr>
        <p:txBody>
          <a:bodyPr lIns="0" tIns="0" rIns="0" bIns="0"/>
          <a:lstStyle/>
          <a:p>
            <a:r>
              <a:rPr lang="en-US"/>
              <a:t>Click icon to add picture</a:t>
            </a:r>
            <a:endParaRPr/>
          </a:p>
        </p:txBody>
      </p:sp>
      <p:sp>
        <p:nvSpPr>
          <p:cNvPr id="1124" name="Body Level One…"/>
          <p:cNvSpPr txBox="1">
            <a:spLocks noGrp="1"/>
          </p:cNvSpPr>
          <p:nvPr>
            <p:ph type="body" sz="half" idx="1"/>
          </p:nvPr>
        </p:nvSpPr>
        <p:spPr>
          <a:xfrm>
            <a:off x="5385816" y="1350748"/>
            <a:ext cx="2946401" cy="30183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25"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2" name="Title 1">
            <a:extLst>
              <a:ext uri="{FF2B5EF4-FFF2-40B4-BE49-F238E27FC236}">
                <a16:creationId xmlns:a16="http://schemas.microsoft.com/office/drawing/2014/main" id="{4DF265B4-650C-2947-A37A-7802509F2214}"/>
              </a:ext>
            </a:extLst>
          </p:cNvPr>
          <p:cNvSpPr>
            <a:spLocks noGrp="1"/>
          </p:cNvSpPr>
          <p:nvPr>
            <p:ph type="title"/>
          </p:nvPr>
        </p:nvSpPr>
        <p:spPr>
          <a:xfrm>
            <a:off x="179532" y="172752"/>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763EA89-EE36-F44F-AD4F-0AD61B495376}"/>
              </a:ext>
            </a:extLst>
          </p:cNvPr>
          <p:cNvSpPr>
            <a:spLocks noGrp="1"/>
          </p:cNvSpPr>
          <p:nvPr>
            <p:ph type="ftr" sz="quarter" idx="14"/>
          </p:nvPr>
        </p:nvSpPr>
        <p:spPr/>
        <p:txBody>
          <a:bodyPr/>
          <a:lstStyle>
            <a:lvl1pPr>
              <a:defRPr>
                <a:solidFill>
                  <a:srgbClr val="868D95"/>
                </a:solidFill>
              </a:defRPr>
            </a:lvl1pPr>
          </a:lstStyle>
          <a:p>
            <a:r>
              <a:rPr lang="en-US"/>
              <a:t>IBM Security / © 2020 IBM Corporation</a:t>
            </a:r>
          </a:p>
        </p:txBody>
      </p:sp>
    </p:spTree>
    <p:extLst>
      <p:ext uri="{BB962C8B-B14F-4D97-AF65-F5344CB8AC3E}">
        <p14:creationId xmlns:p14="http://schemas.microsoft.com/office/powerpoint/2010/main" val="2604738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ck box) over image(s)_black">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p>
        </p:txBody>
      </p:sp>
      <p:sp>
        <p:nvSpPr>
          <p:cNvPr id="7" name="Footer Placeholder">
            <a:extLst>
              <a:ext uri="{FF2B5EF4-FFF2-40B4-BE49-F238E27FC236}">
                <a16:creationId xmlns:a16="http://schemas.microsoft.com/office/drawing/2014/main" id="{9A68689A-D58F-5746-97FD-655CA4EF769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8" name="Slide Number Placeholder">
            <a:extLst>
              <a:ext uri="{FF2B5EF4-FFF2-40B4-BE49-F238E27FC236}">
                <a16:creationId xmlns:a16="http://schemas.microsoft.com/office/drawing/2014/main" id="{24EC8B29-4CB2-3646-8700-82A7538837C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04541098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x" preserve="1">
  <p:cSld name="Blank with footer - dark background">
    <p:spTree>
      <p:nvGrpSpPr>
        <p:cNvPr id="1" name=""/>
        <p:cNvGrpSpPr/>
        <p:nvPr/>
      </p:nvGrpSpPr>
      <p:grpSpPr>
        <a:xfrm>
          <a:off x="0" y="0"/>
          <a:ext cx="0" cy="0"/>
          <a:chOff x="0" y="0"/>
          <a:chExt cx="0" cy="0"/>
        </a:xfrm>
      </p:grpSpPr>
      <p:sp>
        <p:nvSpPr>
          <p:cNvPr id="113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2" name="Footer Placeholder 1">
            <a:extLst>
              <a:ext uri="{FF2B5EF4-FFF2-40B4-BE49-F238E27FC236}">
                <a16:creationId xmlns:a16="http://schemas.microsoft.com/office/drawing/2014/main" id="{4B45BD60-227F-F84D-9075-9B4E05A5C688}"/>
              </a:ext>
            </a:extLst>
          </p:cNvPr>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Tree>
    <p:extLst>
      <p:ext uri="{BB962C8B-B14F-4D97-AF65-F5344CB8AC3E}">
        <p14:creationId xmlns:p14="http://schemas.microsoft.com/office/powerpoint/2010/main" val="126966286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type="tx" preserve="1">
  <p:cSld name="Blank with no footer - dark backgroun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0AC7B62-8B24-8B41-8C34-A8D87AAFF4AC}"/>
              </a:ext>
            </a:extLst>
          </p:cNvPr>
          <p:cNvGrpSpPr/>
          <p:nvPr userDrawn="1"/>
        </p:nvGrpSpPr>
        <p:grpSpPr>
          <a:xfrm>
            <a:off x="-211344" y="-216036"/>
            <a:ext cx="9579553" cy="5572152"/>
            <a:chOff x="-211344" y="-216036"/>
            <a:chExt cx="9579553" cy="5572152"/>
          </a:xfrm>
        </p:grpSpPr>
        <p:grpSp>
          <p:nvGrpSpPr>
            <p:cNvPr id="48" name="Group 47">
              <a:extLst>
                <a:ext uri="{FF2B5EF4-FFF2-40B4-BE49-F238E27FC236}">
                  <a16:creationId xmlns:a16="http://schemas.microsoft.com/office/drawing/2014/main" id="{2613131D-D35A-6147-84C3-90FC4440CA5A}"/>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04317FE5-13F3-D542-9FE1-947443FEA3FB}"/>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6CD8006-3042-A448-AE37-B0FF8FEBC6D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DBBF8FC-CBE9-1645-BB29-4ABC463D09C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8538B20B-C0FA-8741-9AB6-4B3DCF70933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EEEEDCE-BE33-3D4E-8C17-8A923BA1FC4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17D5E37F-D6F8-1A46-8F0E-9AA7487C88A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1C38E67-4C2E-3842-9CF5-A0F8B4E7120A}"/>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0FC2AF0D-099E-9242-BA91-AC1E11DF2A38}"/>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7B6D06BA-E211-0141-A1C8-218ADCD5732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27C1F-28C8-6A4E-9B36-0F3731C7CC4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083AFB4-6A8A-384F-B827-9FA5AC411F3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47D567EA-7646-C440-884B-13165652666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81FF7E08-9402-6542-A050-644FB645C68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6E113281-2DB4-AE45-A35D-CD6E1A506C3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ABB942C-2664-A947-B56D-A488B1E293C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E981D414-04E1-B844-AE9D-C2CC713BB48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C81364B7-186B-444D-A488-96811B4AEB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ADB0626-2613-F143-A4B3-A79C037CDCD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D1BFD05-EED5-4F4A-A0CA-76AD4C635E2C}"/>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E302AE-9C86-ED45-8EB2-EBE88CD5D21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587454F-AF7A-2F4F-A18E-C7F801BDC816}"/>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8437C11-1348-6446-9FBF-62FD8369783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11A82DD-042A-7740-945B-DF874F1F856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7482D6C9-FE03-EA4C-A4F6-E7317D8EF301}"/>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8FE5F9AD-3DB5-364C-8F66-5AA236562F2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CFCB192-9101-B449-AA2B-5FEE7B8224E6}"/>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F92C5D0-7BD9-0A4A-ABA4-390B192170C0}"/>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7B0202F-19CE-1D42-8358-20734AB6972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614B72C-4585-E747-A169-E0BF7D0A18F9}"/>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4856DC0-B938-EA42-8771-4C521A0968F1}"/>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8EA659C-3A15-0641-8693-4FCB93FE8AC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7FC5FE64-6776-C34A-9FCA-DA9DFFCFE4E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30F3AE72-456D-D14E-807C-CC49849A0EF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839057B4-5132-9A45-A3F7-AED2350C8D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4F66BE0A-458B-6543-A6DD-83FCDF9B02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825710F-B343-D047-A210-A04B6160C7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FFC3760E-DB1A-0E4B-A029-09DA9DD526D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197239B-4787-8C4A-9796-26D4CE53974B}"/>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8FD0D9C-E360-A041-8392-E91546B47BA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620A2E2-11CE-F445-AB1F-ECD010D3CAD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153A515-425C-B24F-98F4-970641ADFD1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C50244A-3A5A-4240-AF2E-D996111C5F6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2D35D95-2D80-A247-A7C6-EC100824BB89}"/>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5612113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and text with Vertical Aurora">
    <p:spTree>
      <p:nvGrpSpPr>
        <p:cNvPr id="1" name=""/>
        <p:cNvGrpSpPr/>
        <p:nvPr/>
      </p:nvGrpSpPr>
      <p:grpSpPr>
        <a:xfrm>
          <a:off x="0" y="0"/>
          <a:ext cx="0" cy="0"/>
          <a:chOff x="0" y="0"/>
          <a:chExt cx="0" cy="0"/>
        </a:xfrm>
      </p:grpSpPr>
      <p:pic>
        <p:nvPicPr>
          <p:cNvPr id="1193" name="aurora-cover.png" descr="aurora-cover.png"/>
          <p:cNvPicPr>
            <a:picLocks/>
          </p:cNvPicPr>
          <p:nvPr/>
        </p:nvPicPr>
        <p:blipFill>
          <a:blip r:embed="rId2" cstate="screen">
            <a:extLst>
              <a:ext uri="{28A0092B-C50C-407E-A947-70E740481C1C}">
                <a14:useLocalDpi xmlns:a14="http://schemas.microsoft.com/office/drawing/2010/main"/>
              </a:ext>
            </a:extLst>
          </a:blip>
          <a:stretch>
            <a:fillRect/>
          </a:stretch>
        </p:blipFill>
        <p:spPr>
          <a:xfrm rot="5400000">
            <a:off x="1091885" y="1655547"/>
            <a:ext cx="5143501" cy="1832406"/>
          </a:xfrm>
          <a:prstGeom prst="rect">
            <a:avLst/>
          </a:prstGeom>
          <a:ln w="12700">
            <a:miter lim="400000"/>
          </a:ln>
        </p:spPr>
      </p:pic>
      <p:sp>
        <p:nvSpPr>
          <p:cNvPr id="119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1191" name="Body Level One…"/>
          <p:cNvSpPr txBox="1">
            <a:spLocks noGrp="1"/>
          </p:cNvSpPr>
          <p:nvPr>
            <p:ph type="body" sz="half" idx="1" hasCustomPrompt="1"/>
          </p:nvPr>
        </p:nvSpPr>
        <p:spPr>
          <a:xfrm>
            <a:off x="4762535" y="164580"/>
            <a:ext cx="4181439" cy="4194695"/>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Title 1">
            <a:extLst>
              <a:ext uri="{FF2B5EF4-FFF2-40B4-BE49-F238E27FC236}">
                <a16:creationId xmlns:a16="http://schemas.microsoft.com/office/drawing/2014/main" id="{6B8116FA-A581-9343-A43F-1B1894908C27}"/>
              </a:ext>
            </a:extLst>
          </p:cNvPr>
          <p:cNvSpPr>
            <a:spLocks noGrp="1"/>
          </p:cNvSpPr>
          <p:nvPr>
            <p:ph type="title"/>
          </p:nvPr>
        </p:nvSpPr>
        <p:spPr>
          <a:xfrm>
            <a:off x="177660" y="168516"/>
            <a:ext cx="4184047" cy="4190759"/>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298F3C70-8251-7048-AEEA-8A8E67FA0756}"/>
              </a:ext>
            </a:extLst>
          </p:cNvPr>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Tree>
    <p:extLst>
      <p:ext uri="{BB962C8B-B14F-4D97-AF65-F5344CB8AC3E}">
        <p14:creationId xmlns:p14="http://schemas.microsoft.com/office/powerpoint/2010/main" val="12507738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type="tx" preserve="1">
  <p:cSld name="Divider slide">
    <p:bg>
      <p:bgPr>
        <a:solidFill>
          <a:srgbClr val="000000"/>
        </a:solidFill>
        <a:effectLst/>
      </p:bgPr>
    </p:bg>
    <p:spTree>
      <p:nvGrpSpPr>
        <p:cNvPr id="1" name=""/>
        <p:cNvGrpSpPr/>
        <p:nvPr/>
      </p:nvGrpSpPr>
      <p:grpSpPr>
        <a:xfrm>
          <a:off x="0" y="0"/>
          <a:ext cx="0" cy="0"/>
          <a:chOff x="0" y="0"/>
          <a:chExt cx="0" cy="0"/>
        </a:xfrm>
      </p:grpSpPr>
      <p:sp>
        <p:nvSpPr>
          <p:cNvPr id="1244"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1246" name="Insert section or module description here, limited to two lines"/>
          <p:cNvSpPr txBox="1">
            <a:spLocks noGrp="1"/>
          </p:cNvSpPr>
          <p:nvPr>
            <p:ph type="body" idx="13" hasCustomPrompt="1"/>
          </p:nvPr>
        </p:nvSpPr>
        <p:spPr>
          <a:xfrm>
            <a:off x="161175" y="1625600"/>
            <a:ext cx="8778875" cy="1097052"/>
          </a:xfrm>
          <a:prstGeom prst="rect">
            <a:avLst/>
          </a:prstGeom>
        </p:spPr>
        <p:txBody>
          <a:bodyPr/>
          <a:lstStyle>
            <a:lvl1pPr>
              <a:spcBef>
                <a:spcPts val="1200"/>
              </a:spcBef>
              <a:tabLst/>
              <a:defRPr sz="3600">
                <a:latin typeface="+mn-lt"/>
                <a:ea typeface="+mj-ea"/>
                <a:cs typeface="+mj-cs"/>
                <a:sym typeface="IBM Plex Sans Light"/>
              </a:defRPr>
            </a:lvl1pPr>
          </a:lstStyle>
          <a:p>
            <a:r>
              <a:rPr dirty="0"/>
              <a:t>Insert section or module description here, limited to two lines</a:t>
            </a:r>
          </a:p>
        </p:txBody>
      </p:sp>
      <p:sp>
        <p:nvSpPr>
          <p:cNvPr id="1247" name="IBM Product Name"/>
          <p:cNvSpPr txBox="1">
            <a:spLocks noGrp="1"/>
          </p:cNvSpPr>
          <p:nvPr>
            <p:ph type="body" sz="quarter" idx="14" hasCustomPrompt="1"/>
          </p:nvPr>
        </p:nvSpPr>
        <p:spPr>
          <a:xfrm>
            <a:off x="191555" y="1370424"/>
            <a:ext cx="8752420" cy="221599"/>
          </a:xfrm>
          <a:prstGeom prst="rect">
            <a:avLst/>
          </a:prstGeom>
        </p:spPr>
        <p:txBody>
          <a:bodyPr/>
          <a:lstStyle/>
          <a:p>
            <a:pPr>
              <a:lnSpc>
                <a:spcPct val="90000"/>
              </a:lnSpc>
              <a:spcBef>
                <a:spcPts val="0"/>
              </a:spcBef>
              <a:tabLst/>
              <a:defRPr sz="1400"/>
            </a:pPr>
            <a:r>
              <a:rPr dirty="0"/>
              <a:t>IBM </a:t>
            </a:r>
            <a:r>
              <a:rPr dirty="0">
                <a:latin typeface="IBM Plex Sans SemiBold"/>
                <a:ea typeface="IBM Plex Sans SemiBold"/>
                <a:cs typeface="IBM Plex Sans SemiBold"/>
                <a:sym typeface="IBM Plex Sans SemiBold"/>
              </a:rPr>
              <a:t>Product Name</a:t>
            </a:r>
          </a:p>
        </p:txBody>
      </p:sp>
      <p:sp>
        <p:nvSpPr>
          <p:cNvPr id="2" name="Footer Placeholder 1">
            <a:extLst>
              <a:ext uri="{FF2B5EF4-FFF2-40B4-BE49-F238E27FC236}">
                <a16:creationId xmlns:a16="http://schemas.microsoft.com/office/drawing/2014/main" id="{10D56854-D740-2D4E-8AC6-5A24FE34191C}"/>
              </a:ext>
            </a:extLst>
          </p:cNvPr>
          <p:cNvSpPr>
            <a:spLocks noGrp="1"/>
          </p:cNvSpPr>
          <p:nvPr>
            <p:ph type="ftr" sz="quarter" idx="15"/>
          </p:nvPr>
        </p:nvSpPr>
        <p:spPr/>
        <p:txBody>
          <a:bodyPr/>
          <a:lstStyle>
            <a:lvl1pPr>
              <a:defRPr>
                <a:solidFill>
                  <a:srgbClr val="868D95"/>
                </a:solidFill>
              </a:defRPr>
            </a:lvl1pPr>
          </a:lstStyle>
          <a:p>
            <a:r>
              <a:rPr lang="en-US"/>
              <a:t>IBM Security / © 2020 IBM Corporation</a:t>
            </a:r>
          </a:p>
        </p:txBody>
      </p:sp>
      <p:grpSp>
        <p:nvGrpSpPr>
          <p:cNvPr id="51" name="Group 50">
            <a:extLst>
              <a:ext uri="{FF2B5EF4-FFF2-40B4-BE49-F238E27FC236}">
                <a16:creationId xmlns:a16="http://schemas.microsoft.com/office/drawing/2014/main" id="{63F20578-1026-5842-8FEF-C7A729B20CBC}"/>
              </a:ext>
            </a:extLst>
          </p:cNvPr>
          <p:cNvGrpSpPr/>
          <p:nvPr userDrawn="1"/>
        </p:nvGrpSpPr>
        <p:grpSpPr>
          <a:xfrm>
            <a:off x="-211344" y="-216036"/>
            <a:ext cx="9579553" cy="5572152"/>
            <a:chOff x="-211344" y="-216036"/>
            <a:chExt cx="9579553" cy="5572152"/>
          </a:xfrm>
        </p:grpSpPr>
        <p:grpSp>
          <p:nvGrpSpPr>
            <p:cNvPr id="52" name="Group 51">
              <a:extLst>
                <a:ext uri="{FF2B5EF4-FFF2-40B4-BE49-F238E27FC236}">
                  <a16:creationId xmlns:a16="http://schemas.microsoft.com/office/drawing/2014/main" id="{8C1DCAF0-4E95-704E-9016-14035382C4AF}"/>
                </a:ext>
              </a:extLst>
            </p:cNvPr>
            <p:cNvGrpSpPr/>
            <p:nvPr userDrawn="1"/>
          </p:nvGrpSpPr>
          <p:grpSpPr>
            <a:xfrm>
              <a:off x="204788" y="-216036"/>
              <a:ext cx="8742222" cy="182880"/>
              <a:chOff x="204788" y="-201168"/>
              <a:chExt cx="8742222" cy="182880"/>
            </a:xfrm>
          </p:grpSpPr>
          <p:cxnSp>
            <p:nvCxnSpPr>
              <p:cNvPr id="85" name="Straight Connector 84">
                <a:extLst>
                  <a:ext uri="{FF2B5EF4-FFF2-40B4-BE49-F238E27FC236}">
                    <a16:creationId xmlns:a16="http://schemas.microsoft.com/office/drawing/2014/main" id="{17156DF9-5654-3B45-A2BF-E4E23CE519D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EB25AEB5-8728-D247-BC34-1680C6730A13}"/>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DABE3A9-22A6-7D40-BF06-CF658EF864B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7F30E6-F5A0-B94E-BCC2-C650C6556F77}"/>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738B908-B8F0-CA47-B4FB-8F75F3FDBB8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2E44054-D391-3F4F-A92E-0AF713F5F903}"/>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7CD28E4-E852-7049-B379-80B08AEF383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FD15FC3-34A8-4540-97B9-952D37D36423}"/>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74B62B7A-FFD7-5143-83A3-4799715F8AB0}"/>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760047B-ACA6-FE45-8F8D-9113F84094BF}"/>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4326E9-3D5D-6840-B530-858553DB4B9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6AFD55E9-A471-F740-AA29-340BCD60FE39}"/>
                </a:ext>
              </a:extLst>
            </p:cNvPr>
            <p:cNvGrpSpPr/>
            <p:nvPr userDrawn="1"/>
          </p:nvGrpSpPr>
          <p:grpSpPr>
            <a:xfrm>
              <a:off x="204788" y="5173236"/>
              <a:ext cx="8742222" cy="182880"/>
              <a:chOff x="204788" y="-201168"/>
              <a:chExt cx="8742222" cy="182880"/>
            </a:xfrm>
          </p:grpSpPr>
          <p:cxnSp>
            <p:nvCxnSpPr>
              <p:cNvPr id="74" name="Straight Connector 73">
                <a:extLst>
                  <a:ext uri="{FF2B5EF4-FFF2-40B4-BE49-F238E27FC236}">
                    <a16:creationId xmlns:a16="http://schemas.microsoft.com/office/drawing/2014/main" id="{F32C0130-CEA9-7C43-8AC1-C5E07E94284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B84E66D-993C-A848-89A9-DD2F2A0A6F4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36343F4-3247-9B45-AE8D-9D3095EE386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439023B-7E2B-4148-8BFF-E431131E573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ED721E4-D5B2-7047-A1B1-C7BA4123DE83}"/>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B0212B2-BF34-CE45-856A-74E3769D018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836B9E-72F5-0540-B5A7-A0C5E513683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E02831CE-5020-5447-B046-2B1000B6FBF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7776011-E759-524C-A171-FEBC64205B8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532F6DE-1E31-5842-AE91-85E79A5BE4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24F18FB-AFCD-E449-A868-E3FC9FB842C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7AFE63FE-D135-E14B-9B77-7268DFA86034}"/>
                </a:ext>
              </a:extLst>
            </p:cNvPr>
            <p:cNvGrpSpPr/>
            <p:nvPr userDrawn="1"/>
          </p:nvGrpSpPr>
          <p:grpSpPr>
            <a:xfrm>
              <a:off x="-211344" y="203195"/>
              <a:ext cx="182881" cy="4740007"/>
              <a:chOff x="-211344" y="203195"/>
              <a:chExt cx="182881" cy="4740007"/>
            </a:xfrm>
          </p:grpSpPr>
          <p:cxnSp>
            <p:nvCxnSpPr>
              <p:cNvPr id="65" name="Straight Connector 64">
                <a:extLst>
                  <a:ext uri="{FF2B5EF4-FFF2-40B4-BE49-F238E27FC236}">
                    <a16:creationId xmlns:a16="http://schemas.microsoft.com/office/drawing/2014/main" id="{C7436542-5750-CA4C-B0F8-9814DEA031F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4A91AF9-FCC2-7841-B207-50ACD4ABC28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0380D64-3320-0F4B-A3D6-B8DD9673443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8DB3C902-00C9-1E43-9439-C22D2AE15E8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9B40C07-4B62-A44A-B9C6-C8BD522405F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43F04816-9FE3-FB4F-9F97-FE82EBDBAF1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D4BDE2F0-FC28-4649-B9A5-76B76927563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6EA32B-467E-984E-9592-F0F75DBF5E9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5CCC3CBE-E441-5340-85C6-8E145B48FE0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A4338DC2-8988-A141-9D7B-A9A9E7459F3E}"/>
                </a:ext>
              </a:extLst>
            </p:cNvPr>
            <p:cNvGrpSpPr/>
            <p:nvPr userDrawn="1"/>
          </p:nvGrpSpPr>
          <p:grpSpPr>
            <a:xfrm>
              <a:off x="9185328" y="203195"/>
              <a:ext cx="182881" cy="4740007"/>
              <a:chOff x="-211344" y="203195"/>
              <a:chExt cx="182881" cy="4740007"/>
            </a:xfrm>
          </p:grpSpPr>
          <p:cxnSp>
            <p:nvCxnSpPr>
              <p:cNvPr id="56" name="Straight Connector 55">
                <a:extLst>
                  <a:ext uri="{FF2B5EF4-FFF2-40B4-BE49-F238E27FC236}">
                    <a16:creationId xmlns:a16="http://schemas.microsoft.com/office/drawing/2014/main" id="{9B55BC9D-2026-C344-8930-C7AB9FB47F3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CCB1A5A-1719-3648-9302-7F8C212D8A6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DF14832-F3E3-B84A-BF0C-B7B484A45D8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9AC8F61-1C77-F343-9289-3F2C394742D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E350C11-6205-CF49-B1B3-C0C5CE1E5E3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080417-2AE5-0C41-9F1D-7A5CD4C54668}"/>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D2339BB-73A4-3C4F-B35C-6497C77D353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E2409409-F74C-6A48-BBF0-6B82C103886E}"/>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A444396-19A1-8C48-A6C6-ACC0706953E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3978156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pic>
        <p:nvPicPr>
          <p:cNvPr id="5" name="aurora-cover.png" descr="aurora-cover.png">
            <a:extLst>
              <a:ext uri="{FF2B5EF4-FFF2-40B4-BE49-F238E27FC236}">
                <a16:creationId xmlns:a16="http://schemas.microsoft.com/office/drawing/2014/main" id="{BC906EDA-E114-AA41-8279-9856BE63F4FA}"/>
              </a:ext>
            </a:extLst>
          </p:cNvPr>
          <p:cNvPicPr>
            <a:picLocks/>
          </p:cNvPicPr>
          <p:nvPr userDrawn="1"/>
        </p:nvPicPr>
        <p:blipFill rotWithShape="1">
          <a:blip r:embed="rId2" cstate="screen">
            <a:extLst>
              <a:ext uri="{28A0092B-C50C-407E-A947-70E740481C1C}">
                <a14:useLocalDpi xmlns:a14="http://schemas.microsoft.com/office/drawing/2010/main"/>
              </a:ext>
            </a:extLst>
          </a:blip>
          <a:srcRect l="14614" r="14614"/>
          <a:stretch/>
        </p:blipFill>
        <p:spPr>
          <a:xfrm rot="5400000">
            <a:off x="3707544" y="-292956"/>
            <a:ext cx="5143499" cy="5729412"/>
          </a:xfrm>
          <a:prstGeom prst="rect">
            <a:avLst/>
          </a:prstGeom>
          <a:ln w="12700">
            <a:miter lim="400000"/>
          </a:ln>
        </p:spPr>
      </p:pic>
      <p:sp>
        <p:nvSpPr>
          <p:cNvPr id="2" name="Title 1">
            <a:extLst>
              <a:ext uri="{FF2B5EF4-FFF2-40B4-BE49-F238E27FC236}">
                <a16:creationId xmlns:a16="http://schemas.microsoft.com/office/drawing/2014/main" id="{CF05D39E-1F51-3642-B2A7-8A9521184D4A}"/>
              </a:ext>
            </a:extLst>
          </p:cNvPr>
          <p:cNvSpPr>
            <a:spLocks noGrp="1"/>
          </p:cNvSpPr>
          <p:nvPr>
            <p:ph type="title" hasCustomPrompt="1"/>
          </p:nvPr>
        </p:nvSpPr>
        <p:spPr>
          <a:xfrm>
            <a:off x="79215" y="50098"/>
            <a:ext cx="8861813" cy="4706838"/>
          </a:xfrm>
        </p:spPr>
        <p:txBody>
          <a:bodyPr/>
          <a:lstStyle>
            <a:lvl1pPr>
              <a:defRPr sz="9600" b="0" i="0">
                <a:latin typeface="IBM Plex Sans ExtraLight" panose="020B0303050203000203" pitchFamily="34" charset="0"/>
              </a:defRPr>
            </a:lvl1pPr>
          </a:lstStyle>
          <a:p>
            <a:r>
              <a:rPr lang="en-US" dirty="0"/>
              <a:t>Go simple and big if possible</a:t>
            </a:r>
          </a:p>
        </p:txBody>
      </p:sp>
      <p:sp>
        <p:nvSpPr>
          <p:cNvPr id="3" name="Footer Placeholder 2">
            <a:extLst>
              <a:ext uri="{FF2B5EF4-FFF2-40B4-BE49-F238E27FC236}">
                <a16:creationId xmlns:a16="http://schemas.microsoft.com/office/drawing/2014/main" id="{3FEA5268-78C4-0C4E-90AD-3C34E266F13F}"/>
              </a:ext>
            </a:extLst>
          </p:cNvPr>
          <p:cNvSpPr>
            <a:spLocks noGrp="1"/>
          </p:cNvSpPr>
          <p:nvPr>
            <p:ph type="ftr" sz="quarter" idx="10"/>
          </p:nvPr>
        </p:nvSpPr>
        <p:spPr/>
        <p:txBody>
          <a:bodyPr/>
          <a:lstStyle/>
          <a:p>
            <a:r>
              <a:rPr lang="en-US"/>
              <a:t>IBM Security / © 2020 IBM Corporation</a:t>
            </a:r>
          </a:p>
        </p:txBody>
      </p:sp>
      <p:sp>
        <p:nvSpPr>
          <p:cNvPr id="4" name="Slide Number Placeholder 3">
            <a:extLst>
              <a:ext uri="{FF2B5EF4-FFF2-40B4-BE49-F238E27FC236}">
                <a16:creationId xmlns:a16="http://schemas.microsoft.com/office/drawing/2014/main" id="{8B43F7D2-BA06-2B4E-B652-457803566E22}"/>
              </a:ext>
            </a:extLst>
          </p:cNvP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5273965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Boxes (1 large, 4 small) - dark backgroun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C813DA2-275B-374F-88DF-2F4E8DA01B79}"/>
              </a:ext>
            </a:extLst>
          </p:cNvPr>
          <p:cNvSpPr>
            <a:spLocks noGrp="1"/>
          </p:cNvSpPr>
          <p:nvPr>
            <p:ph type="pic" sz="quarter" idx="21"/>
          </p:nvPr>
        </p:nvSpPr>
        <p:spPr>
          <a:xfrm>
            <a:off x="0" y="0"/>
            <a:ext cx="9144000" cy="2576513"/>
          </a:xfrm>
        </p:spPr>
        <p:txBody>
          <a:bodyPr/>
          <a:lstStyle/>
          <a:p>
            <a:r>
              <a:rPr lang="en-US"/>
              <a:t>Click icon to add picture</a:t>
            </a:r>
          </a:p>
        </p:txBody>
      </p:sp>
      <p:pic>
        <p:nvPicPr>
          <p:cNvPr id="10" name="aurora-cover.png" descr="aurora-cover.png">
            <a:extLst>
              <a:ext uri="{FF2B5EF4-FFF2-40B4-BE49-F238E27FC236}">
                <a16:creationId xmlns:a16="http://schemas.microsoft.com/office/drawing/2014/main" id="{0BAA355F-89B5-F64E-BC50-443C3089FFA9}"/>
              </a:ext>
            </a:extLst>
          </p:cNvPr>
          <p:cNvPicPr>
            <a:picLocks/>
          </p:cNvPicPr>
          <p:nvPr userDrawn="1"/>
        </p:nvPicPr>
        <p:blipFill>
          <a:blip r:embed="rId2"/>
          <a:stretch>
            <a:fillRect/>
          </a:stretch>
        </p:blipFill>
        <p:spPr>
          <a:xfrm>
            <a:off x="0" y="2577244"/>
            <a:ext cx="9144000" cy="2333725"/>
          </a:xfrm>
          <a:prstGeom prst="rect">
            <a:avLst/>
          </a:prstGeom>
          <a:ln w="12700">
            <a:miter lim="400000"/>
          </a:ln>
        </p:spPr>
      </p:pic>
      <p:sp>
        <p:nvSpPr>
          <p:cNvPr id="6" name="Content Placeholder 5"/>
          <p:cNvSpPr>
            <a:spLocks noGrp="1"/>
          </p:cNvSpPr>
          <p:nvPr>
            <p:ph sz="quarter" idx="17"/>
          </p:nvPr>
        </p:nvSpPr>
        <p:spPr>
          <a:xfrm>
            <a:off x="4572000" y="2570162"/>
            <a:ext cx="2286000" cy="2573338"/>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11" name="Content Placeholder 10"/>
          <p:cNvSpPr>
            <a:spLocks noGrp="1"/>
          </p:cNvSpPr>
          <p:nvPr>
            <p:ph sz="quarter" idx="18"/>
          </p:nvPr>
        </p:nvSpPr>
        <p:spPr>
          <a:xfrm>
            <a:off x="6858000" y="2570162"/>
            <a:ext cx="2286000" cy="2573338"/>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14" name="Content Placeholder 13"/>
          <p:cNvSpPr>
            <a:spLocks noGrp="1"/>
          </p:cNvSpPr>
          <p:nvPr>
            <p:ph sz="quarter" idx="19"/>
          </p:nvPr>
        </p:nvSpPr>
        <p:spPr>
          <a:xfrm>
            <a:off x="2286001" y="2570162"/>
            <a:ext cx="2286000" cy="2573337"/>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2286000" cy="2573337"/>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2" name="Title 1"/>
          <p:cNvSpPr>
            <a:spLocks noGrp="1"/>
          </p:cNvSpPr>
          <p:nvPr>
            <p:ph type="title"/>
          </p:nvPr>
        </p:nvSpPr>
        <p:spPr>
          <a:xfrm>
            <a:off x="0" y="-1"/>
            <a:ext cx="9144000" cy="2569463"/>
          </a:xfrm>
          <a:noFill/>
        </p:spPr>
        <p:txBody>
          <a:bodyPr lIns="164592" tIns="146304" rIns="228600" bIns="228600"/>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9215647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Title, text (four columns) on gradient">
    <p:bg>
      <p:bgPr>
        <a:solidFill>
          <a:srgbClr val="000000"/>
        </a:solidFill>
        <a:effectLst/>
      </p:bgPr>
    </p:bg>
    <p:spTree>
      <p:nvGrpSpPr>
        <p:cNvPr id="1" name=""/>
        <p:cNvGrpSpPr/>
        <p:nvPr/>
      </p:nvGrpSpPr>
      <p:grpSpPr>
        <a:xfrm>
          <a:off x="0" y="0"/>
          <a:ext cx="0" cy="0"/>
          <a:chOff x="0" y="0"/>
          <a:chExt cx="0" cy="0"/>
        </a:xfrm>
      </p:grpSpPr>
      <p:pic>
        <p:nvPicPr>
          <p:cNvPr id="1362" name="aurora-cover.png" descr="aurora-cover.png"/>
          <p:cNvPicPr>
            <a:picLocks/>
          </p:cNvPicPr>
          <p:nvPr/>
        </p:nvPicPr>
        <p:blipFill>
          <a:blip r:embed="rId2"/>
          <a:stretch>
            <a:fillRect/>
          </a:stretch>
        </p:blipFill>
        <p:spPr>
          <a:xfrm>
            <a:off x="0" y="0"/>
            <a:ext cx="9144000" cy="2333725"/>
          </a:xfrm>
          <a:prstGeom prst="rect">
            <a:avLst/>
          </a:prstGeom>
          <a:ln w="12700">
            <a:miter lim="400000"/>
          </a:ln>
        </p:spPr>
      </p:pic>
      <p:sp>
        <p:nvSpPr>
          <p:cNvPr id="1407" name="Body Level One…"/>
          <p:cNvSpPr txBox="1">
            <a:spLocks noGrp="1"/>
          </p:cNvSpPr>
          <p:nvPr>
            <p:ph type="body" sz="quarter" idx="1"/>
          </p:nvPr>
        </p:nvSpPr>
        <p:spPr>
          <a:xfrm>
            <a:off x="192024" y="1349768"/>
            <a:ext cx="1879600" cy="30114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08" name="Text Placeholder 7"/>
          <p:cNvSpPr>
            <a:spLocks noGrp="1"/>
          </p:cNvSpPr>
          <p:nvPr>
            <p:ph type="body" sz="quarter" idx="13"/>
          </p:nvPr>
        </p:nvSpPr>
        <p:spPr>
          <a:xfrm>
            <a:off x="2365743" y="1235444"/>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09" name="Text Placeholder 9"/>
          <p:cNvSpPr>
            <a:spLocks noGrp="1"/>
          </p:cNvSpPr>
          <p:nvPr>
            <p:ph type="body" sz="quarter" idx="14"/>
          </p:nvPr>
        </p:nvSpPr>
        <p:spPr>
          <a:xfrm>
            <a:off x="4651374" y="1235075"/>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0" name="Text Placeholder 11"/>
          <p:cNvSpPr>
            <a:spLocks noGrp="1"/>
          </p:cNvSpPr>
          <p:nvPr>
            <p:ph type="body" sz="quarter" idx="15"/>
          </p:nvPr>
        </p:nvSpPr>
        <p:spPr>
          <a:xfrm>
            <a:off x="6937374" y="1235075"/>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1"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2" name="Footer Placeholder 1">
            <a:extLst>
              <a:ext uri="{FF2B5EF4-FFF2-40B4-BE49-F238E27FC236}">
                <a16:creationId xmlns:a16="http://schemas.microsoft.com/office/drawing/2014/main" id="{871BCDF2-473D-C54F-B4B2-267F2BA97E3F}"/>
              </a:ext>
            </a:extLst>
          </p:cNvPr>
          <p:cNvSpPr>
            <a:spLocks noGrp="1"/>
          </p:cNvSpPr>
          <p:nvPr>
            <p:ph type="ftr" sz="quarter" idx="16"/>
          </p:nvPr>
        </p:nvSpPr>
        <p:spPr/>
        <p:txBody>
          <a:bodyPr/>
          <a:lstStyle>
            <a:lvl1pPr>
              <a:defRPr>
                <a:solidFill>
                  <a:srgbClr val="868D95"/>
                </a:solidFill>
              </a:defRPr>
            </a:lvl1pPr>
          </a:lstStyle>
          <a:p>
            <a:r>
              <a:rPr lang="en-US"/>
              <a:t>IBM Security / © 2020 IBM Corporation</a:t>
            </a:r>
          </a:p>
        </p:txBody>
      </p:sp>
      <p:sp>
        <p:nvSpPr>
          <p:cNvPr id="3" name="Title 2">
            <a:extLst>
              <a:ext uri="{FF2B5EF4-FFF2-40B4-BE49-F238E27FC236}">
                <a16:creationId xmlns:a16="http://schemas.microsoft.com/office/drawing/2014/main" id="{30DA9BAA-D9B2-0E41-B498-3FC5AD4973B6}"/>
              </a:ext>
            </a:extLst>
          </p:cNvPr>
          <p:cNvSpPr>
            <a:spLocks noGrp="1"/>
          </p:cNvSpPr>
          <p:nvPr>
            <p:ph type="title"/>
          </p:nvPr>
        </p:nvSpPr>
        <p:spPr>
          <a:xfrm>
            <a:off x="176911" y="167767"/>
            <a:ext cx="6476017" cy="628097"/>
          </a:xfrm>
        </p:spPr>
        <p:txBody>
          <a:bodyPr/>
          <a:lstStyle/>
          <a:p>
            <a:r>
              <a:rPr lang="en-US"/>
              <a:t>Click to edit Master title style</a:t>
            </a:r>
            <a:endParaRPr lang="en-US" dirty="0"/>
          </a:p>
        </p:txBody>
      </p:sp>
      <p:grpSp>
        <p:nvGrpSpPr>
          <p:cNvPr id="55" name="Group 54">
            <a:extLst>
              <a:ext uri="{FF2B5EF4-FFF2-40B4-BE49-F238E27FC236}">
                <a16:creationId xmlns:a16="http://schemas.microsoft.com/office/drawing/2014/main" id="{3CACB9A6-60DB-484C-8E9F-8EF039A45294}"/>
              </a:ext>
            </a:extLst>
          </p:cNvPr>
          <p:cNvGrpSpPr/>
          <p:nvPr userDrawn="1"/>
        </p:nvGrpSpPr>
        <p:grpSpPr>
          <a:xfrm>
            <a:off x="-211344" y="-216036"/>
            <a:ext cx="9579553" cy="5572152"/>
            <a:chOff x="-211344" y="-216036"/>
            <a:chExt cx="9579553" cy="5572152"/>
          </a:xfrm>
        </p:grpSpPr>
        <p:grpSp>
          <p:nvGrpSpPr>
            <p:cNvPr id="56" name="Group 55">
              <a:extLst>
                <a:ext uri="{FF2B5EF4-FFF2-40B4-BE49-F238E27FC236}">
                  <a16:creationId xmlns:a16="http://schemas.microsoft.com/office/drawing/2014/main" id="{147FA4D4-B2D3-044D-953E-803FA2247AF7}"/>
                </a:ext>
              </a:extLst>
            </p:cNvPr>
            <p:cNvGrpSpPr/>
            <p:nvPr userDrawn="1"/>
          </p:nvGrpSpPr>
          <p:grpSpPr>
            <a:xfrm>
              <a:off x="204788" y="-216036"/>
              <a:ext cx="8742222" cy="182880"/>
              <a:chOff x="204788" y="-201168"/>
              <a:chExt cx="8742222" cy="182880"/>
            </a:xfrm>
          </p:grpSpPr>
          <p:cxnSp>
            <p:nvCxnSpPr>
              <p:cNvPr id="89" name="Straight Connector 88">
                <a:extLst>
                  <a:ext uri="{FF2B5EF4-FFF2-40B4-BE49-F238E27FC236}">
                    <a16:creationId xmlns:a16="http://schemas.microsoft.com/office/drawing/2014/main" id="{5C48E544-FD8F-2640-AFDD-585FABB3FBE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F4FD9C4-01BE-194A-B8A4-65FBD052409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E090B9B-9B94-B845-B1D5-3C8B7B124037}"/>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3A71010-4F03-B447-B7E4-40C1BC78D70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DB7BF4FA-D2F7-A744-93DD-88DD4B4EDBF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7713A39-B470-454B-BD6A-0F8D6229F69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270D71C3-2695-2C48-965A-B983A62EA1E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CA6C220D-5487-6646-B678-786383912F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C52BE327-E26C-9444-96FE-9B4A43D01D8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6416A8B2-E821-8D4B-972E-75B20F699E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A0AD89BD-7DA9-064D-A0C8-BE5A60DACCE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0E14372B-06EB-7E4D-A1C4-A4F5BB1CC3B5}"/>
                </a:ext>
              </a:extLst>
            </p:cNvPr>
            <p:cNvGrpSpPr/>
            <p:nvPr userDrawn="1"/>
          </p:nvGrpSpPr>
          <p:grpSpPr>
            <a:xfrm>
              <a:off x="204788" y="5173236"/>
              <a:ext cx="8742222" cy="182880"/>
              <a:chOff x="204788" y="-201168"/>
              <a:chExt cx="8742222" cy="182880"/>
            </a:xfrm>
          </p:grpSpPr>
          <p:cxnSp>
            <p:nvCxnSpPr>
              <p:cNvPr id="78" name="Straight Connector 77">
                <a:extLst>
                  <a:ext uri="{FF2B5EF4-FFF2-40B4-BE49-F238E27FC236}">
                    <a16:creationId xmlns:a16="http://schemas.microsoft.com/office/drawing/2014/main" id="{6B0259E9-C510-AD4C-941E-50DA9928CED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63C3CB1-D289-7E4A-98FA-931871B51F7D}"/>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561B1118-BA17-0D4A-929B-0D21856A2DDC}"/>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8F1F40F-ABF2-8443-9441-45C4C15ED48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9F05811-FF43-F145-A3B9-57CBF97127FA}"/>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9CD55F20-884F-6F4D-9D01-35EF75B2145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15153E5-6ACA-9646-9FF3-837C2700BC8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D9F94A29-669E-E146-B25B-710C47C5A54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7FACC1C-2538-9744-9393-1B685CCEE26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FDCA1C29-7EB0-8C4C-9685-6ACBADF3CD0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E42C670B-4210-8B4B-8DD9-1C42E3E57FE5}"/>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BBEC92A7-BB16-B140-A3FE-74CCC72339C7}"/>
                </a:ext>
              </a:extLst>
            </p:cNvPr>
            <p:cNvGrpSpPr/>
            <p:nvPr userDrawn="1"/>
          </p:nvGrpSpPr>
          <p:grpSpPr>
            <a:xfrm>
              <a:off x="-211344" y="203195"/>
              <a:ext cx="182881" cy="4740007"/>
              <a:chOff x="-211344" y="203195"/>
              <a:chExt cx="182881" cy="4740007"/>
            </a:xfrm>
          </p:grpSpPr>
          <p:cxnSp>
            <p:nvCxnSpPr>
              <p:cNvPr id="69" name="Straight Connector 68">
                <a:extLst>
                  <a:ext uri="{FF2B5EF4-FFF2-40B4-BE49-F238E27FC236}">
                    <a16:creationId xmlns:a16="http://schemas.microsoft.com/office/drawing/2014/main" id="{2CB202DE-72F8-924A-904F-D25FE5E6BE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0F7142F-491E-7941-BBE0-0CDE37DEF59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22D84A1-DC70-A046-BB82-794EBD3A0C2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01C50693-B853-1D41-8A05-B5E59F909DD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B12D5EC8-A8C0-A54B-9A3E-D2AD4D847A5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6025DA0-04F6-DF44-AD27-EED16C685E3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F6DC619-3AA9-3B47-BD4C-B6B9D63EEAD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7380158-BD14-7D48-BB41-79D63DF200F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5E91691-EC1C-CC4A-83E5-62E172CE73B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86D45348-D37C-CE47-8B5C-EA109E80067F}"/>
                </a:ext>
              </a:extLst>
            </p:cNvPr>
            <p:cNvGrpSpPr/>
            <p:nvPr userDrawn="1"/>
          </p:nvGrpSpPr>
          <p:grpSpPr>
            <a:xfrm>
              <a:off x="9185328" y="203195"/>
              <a:ext cx="182881" cy="4740007"/>
              <a:chOff x="-211344" y="203195"/>
              <a:chExt cx="182881" cy="4740007"/>
            </a:xfrm>
          </p:grpSpPr>
          <p:cxnSp>
            <p:nvCxnSpPr>
              <p:cNvPr id="60" name="Straight Connector 59">
                <a:extLst>
                  <a:ext uri="{FF2B5EF4-FFF2-40B4-BE49-F238E27FC236}">
                    <a16:creationId xmlns:a16="http://schemas.microsoft.com/office/drawing/2014/main" id="{B0AB5130-53DC-6D4C-9E1B-1F466741578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497F6D1-1987-DF40-9C4B-B2936BC79F2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C8278610-6873-294D-A1C9-0A0C8942DE1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6DA7060-AAB3-484A-9793-1BA28E4A18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AAA985E-C734-DA45-B95C-741782C8B8B6}"/>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7E31391-6EEE-934E-9540-D1DAB2603D86}"/>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DA17397-BD68-FC4C-A264-B30F56A7B7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4916506-5615-FE4A-A862-C3C0E60E52A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97993A5-3ADE-A140-A6F8-2E0A773C660C}"/>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47170377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Divider (with page contents)">
    <p:bg>
      <p:bgPr>
        <a:solidFill>
          <a:srgbClr val="000000"/>
        </a:solidFill>
        <a:effectLst/>
      </p:bgPr>
    </p:bg>
    <p:spTree>
      <p:nvGrpSpPr>
        <p:cNvPr id="1" name=""/>
        <p:cNvGrpSpPr/>
        <p:nvPr/>
      </p:nvGrpSpPr>
      <p:grpSpPr>
        <a:xfrm>
          <a:off x="0" y="0"/>
          <a:ext cx="0" cy="0"/>
          <a:chOff x="0" y="0"/>
          <a:chExt cx="0" cy="0"/>
        </a:xfrm>
      </p:grpSpPr>
      <p:pic>
        <p:nvPicPr>
          <p:cNvPr id="1419" name="aurora-cover.png" descr="aurora-cover.png"/>
          <p:cNvPicPr>
            <a:picLocks/>
          </p:cNvPicPr>
          <p:nvPr/>
        </p:nvPicPr>
        <p:blipFill>
          <a:blip r:embed="rId2"/>
          <a:stretch>
            <a:fillRect/>
          </a:stretch>
        </p:blipFill>
        <p:spPr>
          <a:xfrm>
            <a:off x="0" y="0"/>
            <a:ext cx="9144000" cy="2333725"/>
          </a:xfrm>
          <a:prstGeom prst="rect">
            <a:avLst/>
          </a:prstGeom>
          <a:ln w="12700">
            <a:miter lim="400000"/>
          </a:ln>
        </p:spPr>
      </p:pic>
      <p:sp>
        <p:nvSpPr>
          <p:cNvPr id="146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1466" name="Body Level One…"/>
          <p:cNvSpPr txBox="1">
            <a:spLocks noGrp="1"/>
          </p:cNvSpPr>
          <p:nvPr>
            <p:ph type="body" sz="half" idx="14"/>
          </p:nvPr>
        </p:nvSpPr>
        <p:spPr>
          <a:xfrm>
            <a:off x="195198" y="1359662"/>
            <a:ext cx="4182427" cy="3005963"/>
          </a:xfrm>
          <a:prstGeom prst="rect">
            <a:avLst/>
          </a:prstGeom>
        </p:spPr>
        <p:txBody>
          <a:bodyPr/>
          <a:lstStyle>
            <a:lvl1pPr>
              <a:lnSpc>
                <a:spcPct val="100000"/>
              </a:lnSpc>
              <a:spcBef>
                <a:spcPts val="0"/>
              </a:spcBef>
              <a:defRPr sz="1200"/>
            </a:lvl1pPr>
            <a:lvl2pPr marL="0" indent="0">
              <a:lnSpc>
                <a:spcPct val="100000"/>
              </a:lnSpc>
              <a:spcBef>
                <a:spcPts val="0"/>
              </a:spcBef>
              <a:buSzTx/>
              <a:buNone/>
              <a:defRPr sz="1200"/>
            </a:lvl2pPr>
            <a:lvl3pPr marL="0" indent="0">
              <a:lnSpc>
                <a:spcPct val="100000"/>
              </a:lnSpc>
              <a:spcBef>
                <a:spcPts val="0"/>
              </a:spcBef>
              <a:buSzTx/>
              <a:buNone/>
              <a:defRPr sz="1200"/>
            </a:lvl3pPr>
            <a:lvl4pPr marL="0" indent="0">
              <a:lnSpc>
                <a:spcPct val="100000"/>
              </a:lnSpc>
              <a:spcBef>
                <a:spcPts val="0"/>
              </a:spcBef>
              <a:buSzTx/>
              <a:buNone/>
              <a:defRPr sz="1200"/>
            </a:lvl4pPr>
            <a:lvl5pPr marL="0" indent="0">
              <a:lnSpc>
                <a:spcPct val="100000"/>
              </a:lnSpc>
              <a:spcBef>
                <a:spcPts val="0"/>
              </a:spcBef>
              <a:buSz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a:extLst>
              <a:ext uri="{FF2B5EF4-FFF2-40B4-BE49-F238E27FC236}">
                <a16:creationId xmlns:a16="http://schemas.microsoft.com/office/drawing/2014/main" id="{55A1712B-837B-3344-9343-C8A6D4126BA4}"/>
              </a:ext>
            </a:extLst>
          </p:cNvPr>
          <p:cNvSpPr>
            <a:spLocks noGrp="1"/>
          </p:cNvSpPr>
          <p:nvPr>
            <p:ph type="title"/>
          </p:nvPr>
        </p:nvSpPr>
        <p:spPr>
          <a:xfrm>
            <a:off x="176911" y="167767"/>
            <a:ext cx="6474430" cy="628097"/>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409EBD7-C6E3-3D43-A7BB-365A463B8171}"/>
              </a:ext>
            </a:extLst>
          </p:cNvPr>
          <p:cNvSpPr>
            <a:spLocks noGrp="1"/>
          </p:cNvSpPr>
          <p:nvPr>
            <p:ph type="ftr" sz="quarter" idx="15"/>
          </p:nvPr>
        </p:nvSpPr>
        <p:spPr/>
        <p:txBody>
          <a:bodyPr/>
          <a:lstStyle>
            <a:lvl1pPr>
              <a:defRPr>
                <a:solidFill>
                  <a:srgbClr val="868D95"/>
                </a:solidFill>
              </a:defRPr>
            </a:lvl1pPr>
          </a:lstStyle>
          <a:p>
            <a:r>
              <a:rPr lang="en-US"/>
              <a:t>IBM Security / © 2020 IBM Corporation</a:t>
            </a:r>
          </a:p>
        </p:txBody>
      </p:sp>
      <p:grpSp>
        <p:nvGrpSpPr>
          <p:cNvPr id="52" name="Group 51">
            <a:extLst>
              <a:ext uri="{FF2B5EF4-FFF2-40B4-BE49-F238E27FC236}">
                <a16:creationId xmlns:a16="http://schemas.microsoft.com/office/drawing/2014/main" id="{838392EA-A7AA-264E-8C5F-10A01AF06A8E}"/>
              </a:ext>
            </a:extLst>
          </p:cNvPr>
          <p:cNvGrpSpPr/>
          <p:nvPr userDrawn="1"/>
        </p:nvGrpSpPr>
        <p:grpSpPr>
          <a:xfrm>
            <a:off x="-211344" y="-216036"/>
            <a:ext cx="9579553" cy="5572152"/>
            <a:chOff x="-211344" y="-216036"/>
            <a:chExt cx="9579553" cy="5572152"/>
          </a:xfrm>
        </p:grpSpPr>
        <p:grpSp>
          <p:nvGrpSpPr>
            <p:cNvPr id="53" name="Group 52">
              <a:extLst>
                <a:ext uri="{FF2B5EF4-FFF2-40B4-BE49-F238E27FC236}">
                  <a16:creationId xmlns:a16="http://schemas.microsoft.com/office/drawing/2014/main" id="{E9022988-80B3-A244-A2F0-A48231566828}"/>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74440A7A-97B7-C44F-9F37-1B4615964D6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495A41D1-CCC0-4E4B-85A7-5FFE207EC2A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25685882-0AD8-C54A-ADF3-D274A31C90B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3BCE8B7B-FB12-6545-A479-4EC635B57DF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91BC5FF-549F-3241-AF22-B2853DCE708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D571D02C-747A-FB48-B08C-F05DE569BE3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B6490F76-355B-BA42-917E-B1332043E0A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4599C3B-48BA-B341-A813-CFE7DB9D351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7F4FB0FC-30EF-3C49-88AB-B0F258D071C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D9A6A9D-1D39-D94B-B124-B798B76EA9F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3DEBFC2-CF80-774B-869C-5349F487179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8BE8B2C7-FAB6-7340-B017-FD9F9F66A589}"/>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D16DF03F-8385-EE44-9213-B1B2FEFF38C2}"/>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A1D6053F-0B47-B946-A424-99F6AF69130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CF02916-D707-2B44-810A-F574C8B659F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0B61255-5BF6-8E41-AE58-0011CD91F49A}"/>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664ACB41-C3FE-FA40-821D-CC653EE597B7}"/>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37A4E5A8-6A98-274A-BB27-C26EBCEDD1DE}"/>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DCDAC97-BD7A-DA45-8AB9-12F4E0EE5AB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0F57692-2AC3-A746-B28A-079C6060B93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00D68AB-289C-1F40-8423-173CD10F3D5A}"/>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3A7CCC6-355B-584D-9525-FB43069E16A4}"/>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88B7C96-E82A-104B-9E89-7801B476289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C5D27700-DADF-614F-BCCB-74672DFB15F2}"/>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589D7DFE-2812-F14E-950E-F9FED6C541E6}"/>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887316A-94EF-3643-A452-57F94334434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46D44B1-2727-7146-858C-AF262489210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E2BCD44-D593-0542-B982-32B7122F60D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A3F7088-1CCF-9F4E-947C-337597233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B99F8B1-D4E0-B540-B571-3D4A6FCC97A4}"/>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13536F2-35AC-4F41-BE6E-6604E2B730D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AB913F2-483C-8949-866F-AEB1892250E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22033F7-5834-D549-8007-91C6A774AB5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8329DB7F-735B-AB42-9318-49E1FA7EA12B}"/>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C49EA875-C1A9-4948-961A-AD4463B9DF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17FD9B97-01D5-C544-8DFC-B6A183B9B3E1}"/>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4EAEE5C-A393-2048-BC99-488F3F01C68D}"/>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40B1CAFB-1A53-F94F-95B3-47666D0EB3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1426E3E-A2B2-3A47-96B6-B8E465F0A12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737EED9-80DC-0C49-B38F-E7E6D8468302}"/>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FC1751C-D9F8-6743-B8F6-8DE15325B8A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2966895-19CA-3546-8578-5C571DDE17C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DD4CB2C-76D5-4B40-9403-BC26392EE646}"/>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35292187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type="tx" preserve="1">
  <p:cSld name="Shield - Black Background">
    <p:spTree>
      <p:nvGrpSpPr>
        <p:cNvPr id="1" name=""/>
        <p:cNvGrpSpPr/>
        <p:nvPr/>
      </p:nvGrpSpPr>
      <p:grpSpPr>
        <a:xfrm>
          <a:off x="0" y="0"/>
          <a:ext cx="0" cy="0"/>
          <a:chOff x="0" y="0"/>
          <a:chExt cx="0" cy="0"/>
        </a:xfrm>
      </p:grpSpPr>
      <p:pic>
        <p:nvPicPr>
          <p:cNvPr id="1516" name="Picture 3" descr="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19583" y="1620774"/>
            <a:ext cx="1904834" cy="1901952"/>
          </a:xfrm>
          <a:prstGeom prst="rect">
            <a:avLst/>
          </a:prstGeom>
          <a:ln w="12700">
            <a:miter lim="400000"/>
          </a:ln>
        </p:spPr>
      </p:pic>
      <p:grpSp>
        <p:nvGrpSpPr>
          <p:cNvPr id="47" name="Group 46">
            <a:extLst>
              <a:ext uri="{FF2B5EF4-FFF2-40B4-BE49-F238E27FC236}">
                <a16:creationId xmlns:a16="http://schemas.microsoft.com/office/drawing/2014/main" id="{B85EADFF-A711-0640-932D-1B24089F71C1}"/>
              </a:ext>
            </a:extLst>
          </p:cNvPr>
          <p:cNvGrpSpPr/>
          <p:nvPr userDrawn="1"/>
        </p:nvGrpSpPr>
        <p:grpSpPr>
          <a:xfrm>
            <a:off x="-211344" y="-216036"/>
            <a:ext cx="9579553" cy="5572152"/>
            <a:chOff x="-211344" y="-216036"/>
            <a:chExt cx="9579553" cy="5572152"/>
          </a:xfrm>
        </p:grpSpPr>
        <p:grpSp>
          <p:nvGrpSpPr>
            <p:cNvPr id="48" name="Group 47">
              <a:extLst>
                <a:ext uri="{FF2B5EF4-FFF2-40B4-BE49-F238E27FC236}">
                  <a16:creationId xmlns:a16="http://schemas.microsoft.com/office/drawing/2014/main" id="{A52F9CC7-D2E3-1C44-AD9E-8090E9B132EF}"/>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FB45552D-97F8-7E4E-B15C-A5AEA7A27AC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3A07A1E-35F4-C24D-8931-EDD926DF860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C1D34062-CA85-F446-8D10-3E02899246C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3BAB3CA-4484-AB4C-835C-E6E0BBF676A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ED864F7-43CB-AC49-BCA7-FB1086193C0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24A1465F-8725-CB4F-8777-7900F99F31E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1123BB7-2FE3-6441-BBBA-35F68E8542F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18FDC1-FE22-5A46-BE61-8721ADC01B8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3DB0EBC-031C-B64A-8AA2-9F8FE7BC2A5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9D966565-7E7E-4840-9071-1928717AF39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25550DF-D05F-F845-9E09-D8208A43088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96A2F2FB-A894-1A42-B558-E579DF65BF2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9817D7E6-CFD2-0541-B503-7560B8C514C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05BBE59-DCE5-2649-8970-AAF921F86080}"/>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6F3AB908-1903-4649-8F87-D620E7D02B5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3E9294E-8CBF-E443-A003-D91AD08408B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7DD2C1E-222F-904D-B40A-FF63E15E0FD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EC6F1D5-1A76-1A45-9308-5F1FE754878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CAE2B0D-ABB7-674B-BAA9-F24ED4785B1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5D8AD11-D29C-A04E-ACF9-2DBBBF8F255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326D877-B6E4-584B-A734-912DEBE1698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59A452C-FB3F-5A40-92B5-292EB9449F6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6B8B7CF2-3459-424A-BB58-1CF3817FCE7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4D031C17-CEC0-4F46-A5A6-DDCE73FF3009}"/>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991A53BD-5974-DB46-80FD-8B014CB5511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9D965FB-4CEE-904F-B3DA-6BD7C82C440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0D6D22F2-7489-E744-B8D9-26975897A0B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5DE92B6-B60A-3E47-9020-7BDBF746A80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FC4900F-701F-3546-82E8-FDE2CE0F628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27214A-0BFC-224C-B51E-7F571D6104D9}"/>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9EC1B87C-6215-744C-A44E-F1219C3CCDB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04BDA9F-2302-3649-9DC7-0AF7E06C5FC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CBC162EF-4531-EA42-B5F0-28E6C06D26D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FA86A995-4A67-864F-9E91-6F23EDFCCC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19D2B682-07B3-A14C-BF7B-D11F6B9065F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1BEE64B-126F-D441-BB01-D541395A55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79471D6-2AEB-194F-B2B3-19F6743E17F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C89D5572-7312-1044-9D1E-5A04FB7B22BC}"/>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E43CEEE-0695-6D48-8195-DBE07491EC9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B0A2094-0918-7B43-848D-778460083BBB}"/>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F07BFEF-7ABA-D545-9231-05B2DC35B932}"/>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9F247882-3340-E04E-A42F-28080159393C}"/>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3160D15-8F9D-0F41-966D-425863381693}"/>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3821218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type="tx" preserve="1">
  <p:cSld name="Shield with Aurora">
    <p:bg>
      <p:bgPr>
        <a:solidFill>
          <a:srgbClr val="F2F3F8"/>
        </a:solidFill>
        <a:effectLst/>
      </p:bgPr>
    </p:bg>
    <p:spTree>
      <p:nvGrpSpPr>
        <p:cNvPr id="1" name=""/>
        <p:cNvGrpSpPr/>
        <p:nvPr/>
      </p:nvGrpSpPr>
      <p:grpSpPr>
        <a:xfrm>
          <a:off x="0" y="0"/>
          <a:ext cx="0" cy="0"/>
          <a:chOff x="0" y="0"/>
          <a:chExt cx="0" cy="0"/>
        </a:xfrm>
      </p:grpSpPr>
      <p:pic>
        <p:nvPicPr>
          <p:cNvPr id="1524" name="aurora-cover.png" descr="aurora-cover.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ln w="12700">
            <a:miter lim="400000"/>
          </a:ln>
        </p:spPr>
      </p:pic>
      <p:pic>
        <p:nvPicPr>
          <p:cNvPr id="1568" name="Image" descr="Imag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3348" y="1598601"/>
            <a:ext cx="1536701" cy="1927174"/>
          </a:xfrm>
          <a:prstGeom prst="rect">
            <a:avLst/>
          </a:prstGeom>
          <a:ln w="12700">
            <a:miter lim="400000"/>
          </a:ln>
        </p:spPr>
      </p:pic>
      <p:grpSp>
        <p:nvGrpSpPr>
          <p:cNvPr id="48" name="Group 47">
            <a:extLst>
              <a:ext uri="{FF2B5EF4-FFF2-40B4-BE49-F238E27FC236}">
                <a16:creationId xmlns:a16="http://schemas.microsoft.com/office/drawing/2014/main" id="{523224D3-4EDE-CC44-9950-D806AFA2E185}"/>
              </a:ext>
            </a:extLst>
          </p:cNvPr>
          <p:cNvGrpSpPr/>
          <p:nvPr userDrawn="1"/>
        </p:nvGrpSpPr>
        <p:grpSpPr>
          <a:xfrm>
            <a:off x="-211344" y="-216036"/>
            <a:ext cx="9579553" cy="5572152"/>
            <a:chOff x="-211344" y="-216036"/>
            <a:chExt cx="9579553" cy="5572152"/>
          </a:xfrm>
        </p:grpSpPr>
        <p:grpSp>
          <p:nvGrpSpPr>
            <p:cNvPr id="49" name="Group 48">
              <a:extLst>
                <a:ext uri="{FF2B5EF4-FFF2-40B4-BE49-F238E27FC236}">
                  <a16:creationId xmlns:a16="http://schemas.microsoft.com/office/drawing/2014/main" id="{B444C221-9C3D-A54E-9B52-4AA959C4AA7E}"/>
                </a:ext>
              </a:extLst>
            </p:cNvPr>
            <p:cNvGrpSpPr/>
            <p:nvPr userDrawn="1"/>
          </p:nvGrpSpPr>
          <p:grpSpPr>
            <a:xfrm>
              <a:off x="204788" y="-216036"/>
              <a:ext cx="8742222" cy="182880"/>
              <a:chOff x="204788" y="-201168"/>
              <a:chExt cx="8742222" cy="182880"/>
            </a:xfrm>
          </p:grpSpPr>
          <p:cxnSp>
            <p:nvCxnSpPr>
              <p:cNvPr id="82" name="Straight Connector 81">
                <a:extLst>
                  <a:ext uri="{FF2B5EF4-FFF2-40B4-BE49-F238E27FC236}">
                    <a16:creationId xmlns:a16="http://schemas.microsoft.com/office/drawing/2014/main" id="{E008B9A9-59BE-4F4D-BCF8-062C31B1FC4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0E4FDD19-D9FE-424A-BCB0-BC17EB8AAFE1}"/>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D40AF88-C6DC-DD4D-AA40-DF97F84598E9}"/>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6DC3150-F304-4A46-A422-1AC36367FA8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469DFE-9EB4-104F-9774-012FD6DADD3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A3F253F-6110-544E-AA28-F87E2EE149A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438F9FD8-236A-224F-86B4-3C6335A2BAD4}"/>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03B52E4-10A7-AD41-8BC8-0185E7692E3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10DF7D5-EE91-1848-9160-8C481B317C65}"/>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F851BCD-E79E-9D49-89B1-090000E3631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8F59E3A0-86E2-C345-93EE-922FA30FB2F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C6299E62-9608-8D4A-A1DC-9A7FB013FE9F}"/>
                </a:ext>
              </a:extLst>
            </p:cNvPr>
            <p:cNvGrpSpPr/>
            <p:nvPr userDrawn="1"/>
          </p:nvGrpSpPr>
          <p:grpSpPr>
            <a:xfrm>
              <a:off x="204788" y="5173236"/>
              <a:ext cx="8742222" cy="182880"/>
              <a:chOff x="204788" y="-201168"/>
              <a:chExt cx="8742222" cy="182880"/>
            </a:xfrm>
          </p:grpSpPr>
          <p:cxnSp>
            <p:nvCxnSpPr>
              <p:cNvPr id="71" name="Straight Connector 70">
                <a:extLst>
                  <a:ext uri="{FF2B5EF4-FFF2-40B4-BE49-F238E27FC236}">
                    <a16:creationId xmlns:a16="http://schemas.microsoft.com/office/drawing/2014/main" id="{CAB7C2BE-FFB5-014A-AD7E-5F790D1F3B2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A8CC8394-2764-0948-8751-14C4044AC402}"/>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116B836-D3E1-9A4B-B5B0-70697FCDDA18}"/>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84E4ADD-44D9-DA43-BB96-9E7472B4B00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388CB84-2AD5-344B-974C-7DB9C71F907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4260EA3-D9CB-C741-AFA3-8588DED203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63B65C04-0596-0F4C-8334-8026C725DD6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16342FB-4C88-844B-93EE-A310EFE09A80}"/>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14DC040-EFF4-BE45-99A2-559A21A97DF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4C7CF0B-2B43-4242-BAE6-46AED3682C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E478E9E-656F-1E4F-87F6-9120A4BBDF1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0489EA8B-B0EF-B44C-89E1-E73270ABA4BD}"/>
                </a:ext>
              </a:extLst>
            </p:cNvPr>
            <p:cNvGrpSpPr/>
            <p:nvPr userDrawn="1"/>
          </p:nvGrpSpPr>
          <p:grpSpPr>
            <a:xfrm>
              <a:off x="-211344" y="203195"/>
              <a:ext cx="182881" cy="4740007"/>
              <a:chOff x="-211344" y="203195"/>
              <a:chExt cx="182881" cy="4740007"/>
            </a:xfrm>
          </p:grpSpPr>
          <p:cxnSp>
            <p:nvCxnSpPr>
              <p:cNvPr id="62" name="Straight Connector 61">
                <a:extLst>
                  <a:ext uri="{FF2B5EF4-FFF2-40B4-BE49-F238E27FC236}">
                    <a16:creationId xmlns:a16="http://schemas.microsoft.com/office/drawing/2014/main" id="{34D45B44-3BAC-F943-889B-2A0A31441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F261ECB-C3D4-524C-9BB1-7A05A995783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85D3375-A09A-3A4F-9E85-56F3D06E22E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DD5F7618-67A8-044A-93C3-46DEC5A6248F}"/>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2595BB5-B621-694A-851E-48A3279FCB3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B919AEE-D2FA-DE47-B951-DF2A74A2A10A}"/>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14C1140-E89F-A648-AE72-D4A319A06C7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B105C6A-2804-1745-BBD9-C2BF6C90C93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E1AF501-D636-C947-9193-B92DF341BD22}"/>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AE0B59DA-740E-7540-8064-7971A6D02EFA}"/>
                </a:ext>
              </a:extLst>
            </p:cNvPr>
            <p:cNvGrpSpPr/>
            <p:nvPr userDrawn="1"/>
          </p:nvGrpSpPr>
          <p:grpSpPr>
            <a:xfrm>
              <a:off x="9185328" y="203195"/>
              <a:ext cx="182881" cy="4740007"/>
              <a:chOff x="-211344" y="203195"/>
              <a:chExt cx="182881" cy="4740007"/>
            </a:xfrm>
          </p:grpSpPr>
          <p:cxnSp>
            <p:nvCxnSpPr>
              <p:cNvPr id="53" name="Straight Connector 52">
                <a:extLst>
                  <a:ext uri="{FF2B5EF4-FFF2-40B4-BE49-F238E27FC236}">
                    <a16:creationId xmlns:a16="http://schemas.microsoft.com/office/drawing/2014/main" id="{83C8845A-E0F3-1B48-B661-712CDB5CC24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BECC022-EF2A-394F-826B-3FC3EB1EB81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6CC83A2-AEEB-D24C-9043-A491FA9410B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E6DDBB2-70D5-0F49-BA4A-109CBFB9B507}"/>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67521B5-1BE7-DD4F-89F1-C0BBD6975A61}"/>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320FBB-488F-324A-9306-B6B65016C2D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A88D649-87AB-D346-ABD9-13885E09AE0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7BB0781-5B9B-D74F-84F1-0E5F6EDE0A2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F9571080-0B6E-2F48-9813-C7996289123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548715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black box) over image(s)_black">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
        <p:nvSpPr>
          <p:cNvPr id="8" name="Footer Placeholder">
            <a:extLst>
              <a:ext uri="{FF2B5EF4-FFF2-40B4-BE49-F238E27FC236}">
                <a16:creationId xmlns:a16="http://schemas.microsoft.com/office/drawing/2014/main" id="{DAE5FA1B-C5AC-6F49-A972-36077372529F}"/>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10" name="Slide Number Placeholder">
            <a:extLst>
              <a:ext uri="{FF2B5EF4-FFF2-40B4-BE49-F238E27FC236}">
                <a16:creationId xmlns:a16="http://schemas.microsoft.com/office/drawing/2014/main" id="{3B060F95-945E-C141-8064-3D182FC6986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998328707"/>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p:cSld name="Questions - Dark Background">
    <p:spTree>
      <p:nvGrpSpPr>
        <p:cNvPr id="1" name=""/>
        <p:cNvGrpSpPr/>
        <p:nvPr/>
      </p:nvGrpSpPr>
      <p:grpSpPr>
        <a:xfrm>
          <a:off x="0" y="0"/>
          <a:ext cx="0" cy="0"/>
          <a:chOff x="0" y="0"/>
          <a:chExt cx="0" cy="0"/>
        </a:xfrm>
      </p:grpSpPr>
      <p:pic>
        <p:nvPicPr>
          <p:cNvPr id="1576" name="aurora-cover.png" descr="aurora-cover.png"/>
          <p:cNvPicPr>
            <a:picLocks/>
          </p:cNvPicPr>
          <p:nvPr/>
        </p:nvPicPr>
        <p:blipFill>
          <a:blip r:embed="rId2"/>
          <a:stretch>
            <a:fillRect/>
          </a:stretch>
        </p:blipFill>
        <p:spPr>
          <a:xfrm>
            <a:off x="0" y="0"/>
            <a:ext cx="9144000" cy="3350585"/>
          </a:xfrm>
          <a:prstGeom prst="rect">
            <a:avLst/>
          </a:prstGeom>
          <a:ln w="12700">
            <a:miter lim="400000"/>
          </a:ln>
        </p:spPr>
      </p:pic>
      <p:sp>
        <p:nvSpPr>
          <p:cNvPr id="2" name="Title 1">
            <a:extLst>
              <a:ext uri="{FF2B5EF4-FFF2-40B4-BE49-F238E27FC236}">
                <a16:creationId xmlns:a16="http://schemas.microsoft.com/office/drawing/2014/main" id="{C3B35272-6066-6340-AB7B-F70639DF03DD}"/>
              </a:ext>
            </a:extLst>
          </p:cNvPr>
          <p:cNvSpPr>
            <a:spLocks noGrp="1"/>
          </p:cNvSpPr>
          <p:nvPr>
            <p:ph type="title" hasCustomPrompt="1"/>
          </p:nvPr>
        </p:nvSpPr>
        <p:spPr>
          <a:xfrm>
            <a:off x="178783" y="168828"/>
            <a:ext cx="4196367" cy="4189291"/>
          </a:xfrm>
        </p:spPr>
        <p:txBody>
          <a:bodyPr/>
          <a:lstStyle/>
          <a:p>
            <a:r>
              <a:rPr lang="en-US" dirty="0"/>
              <a:t>Questions?</a:t>
            </a:r>
          </a:p>
        </p:txBody>
      </p:sp>
      <p:grpSp>
        <p:nvGrpSpPr>
          <p:cNvPr id="8" name="Group 7">
            <a:extLst>
              <a:ext uri="{FF2B5EF4-FFF2-40B4-BE49-F238E27FC236}">
                <a16:creationId xmlns:a16="http://schemas.microsoft.com/office/drawing/2014/main" id="{114A6B05-85DA-0542-A575-C897B5707A6B}"/>
              </a:ext>
            </a:extLst>
          </p:cNvPr>
          <p:cNvGrpSpPr/>
          <p:nvPr userDrawn="1"/>
        </p:nvGrpSpPr>
        <p:grpSpPr>
          <a:xfrm>
            <a:off x="-211344" y="-216036"/>
            <a:ext cx="9579553" cy="5572152"/>
            <a:chOff x="-211344" y="-216036"/>
            <a:chExt cx="9579553" cy="5572152"/>
          </a:xfrm>
        </p:grpSpPr>
        <p:grpSp>
          <p:nvGrpSpPr>
            <p:cNvPr id="9" name="Group 8">
              <a:extLst>
                <a:ext uri="{FF2B5EF4-FFF2-40B4-BE49-F238E27FC236}">
                  <a16:creationId xmlns:a16="http://schemas.microsoft.com/office/drawing/2014/main" id="{F8F1B888-8FFB-6A4A-8841-206A392D3A35}"/>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15637591-EF88-5A45-9D8B-F28A46582A7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5D2F67C-04A8-5E4B-96DE-3050C649E45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F23FC27-79C6-5342-8965-A84C0750CBC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7A898E3-BBC9-7447-AA45-5F1F30CF921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9670EBA-FCAA-554E-887C-899B69C4374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67990CD-7B88-5245-B400-CBF50EA786B9}"/>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B7678F8-D301-E44F-B3AE-9F3C29C0B9A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E3451E3-D5E6-FC48-B543-826F04FBE571}"/>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D46DE2B-8814-8B4A-8EBC-92E18E829C7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234E86E-B4DE-014D-B52D-6AF12528CE1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3BBF6F3-4C55-3143-92B8-3F4A8F75782E}"/>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ECBAFB42-AFFD-B947-9E82-408D2D561358}"/>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D60D4D5B-88F0-D640-8EA8-1D8359B6004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5C1086B-7006-5A46-A57B-07C9BB7807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AB8D0BF-C5AE-8442-B5EA-7143F389D5E1}"/>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01C2BB3-EE56-AA48-BE0E-905D28A9AEE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F5B503-1608-6747-891B-8509F9A0AF52}"/>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4F67ED7-DBCA-0548-A9DF-AF3524F2C9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11B51A8-DBF7-FD4A-8EAE-9D4C28274E8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69C3044-6ED0-6B49-892B-5FE81047719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8449DC4-0C07-1844-B794-8581E656BBE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A4E7C13-9835-874F-BB2D-11A6530A09B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1DEE128-81FC-784F-8239-6EDE4070A99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FE09CEE5-896C-7F42-825C-D332853C3DEF}"/>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B189A5E9-75A6-1746-A01B-DC472480700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FD9DC1F-3102-DA4C-8EBC-706919FFB22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263138B-9430-6647-9D61-F1F267A96A8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2C3B78C-105C-E74C-926D-F5D996CD1E9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E1E70DF-EDEB-AF44-87A3-DB6C7BDCCC1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0F89ED9-274C-4C40-B180-698204766C5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B480E7-8A7A-D640-9E96-2B4C674E432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7A27728-9AD6-DC4B-98CB-E3D58EFFF097}"/>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59FE330-43DB-EB44-A329-D5A3AFF7D2E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93562B5-4A21-7E42-A6A4-C55952574631}"/>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10703018-F63B-A045-8796-0D455FAF09C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4CBBD4F-13B8-7541-8C20-EE902D80D49A}"/>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4C7FDA-1F33-AD42-A54C-C0B72E946757}"/>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1D221A0-35B5-6B4B-B981-5C8ACA2E82A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8B3721-9C00-AC4D-8BA4-C499542BD04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F5C27A9-85F1-274E-980C-B411853C01D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229BC29-99CF-A34C-8680-05D73D3041B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3AA0265-CF4D-FA44-A607-2BFFE1E421B3}"/>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F76AE9D-E102-0744-BB0F-C3FE97D3863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3" name="Picture 8" descr="Picture 8">
            <a:extLst>
              <a:ext uri="{FF2B5EF4-FFF2-40B4-BE49-F238E27FC236}">
                <a16:creationId xmlns:a16="http://schemas.microsoft.com/office/drawing/2014/main" id="{F6924337-81C0-0745-85E7-1F284CBEEED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4" name="Picture 6" descr="Picture 6">
            <a:extLst>
              <a:ext uri="{FF2B5EF4-FFF2-40B4-BE49-F238E27FC236}">
                <a16:creationId xmlns:a16="http://schemas.microsoft.com/office/drawing/2014/main" id="{D3B2C474-B2B5-F24E-B41A-DC1F8352F47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71854276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Thank you - Black Bkgd - mandatory slide">
    <p:spTree>
      <p:nvGrpSpPr>
        <p:cNvPr id="1" name=""/>
        <p:cNvGrpSpPr/>
        <p:nvPr/>
      </p:nvGrpSpPr>
      <p:grpSpPr>
        <a:xfrm>
          <a:off x="0" y="0"/>
          <a:ext cx="0" cy="0"/>
          <a:chOff x="0" y="0"/>
          <a:chExt cx="0" cy="0"/>
        </a:xfrm>
      </p:grpSpPr>
      <p:sp>
        <p:nvSpPr>
          <p:cNvPr id="1597" name="Text Placeholder 4"/>
          <p:cNvSpPr txBox="1"/>
          <p:nvPr/>
        </p:nvSpPr>
        <p:spPr>
          <a:xfrm>
            <a:off x="4772025" y="1374775"/>
            <a:ext cx="4114800" cy="1526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100"/>
              </a:spcBef>
              <a:defRPr sz="600">
                <a:solidFill>
                  <a:srgbClr val="868D95"/>
                </a:solidFill>
              </a:defRPr>
            </a:pPr>
            <a:r>
              <a:rPr>
                <a:solidFill>
                  <a:srgbClr val="868D95"/>
                </a:solidFill>
              </a:rPr>
              <a:t>© Copyright IBM Corporation 20</a:t>
            </a:r>
            <a:r>
              <a:rPr lang="en-US">
                <a:solidFill>
                  <a:srgbClr val="868D95"/>
                </a:solidFill>
              </a:rPr>
              <a:t>20</a:t>
            </a:r>
            <a:r>
              <a:rPr>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a:solidFill>
                  <a:srgbClr val="868D95"/>
                </a:solidFill>
              </a:rPr>
              <a:t> </a:t>
            </a:r>
            <a:r>
              <a:rPr>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a:solidFill>
                <a:srgbClr val="868D95"/>
              </a:solidFill>
            </a:endParaRPr>
          </a:p>
          <a:p>
            <a:pPr>
              <a:spcBef>
                <a:spcPts val="1100"/>
              </a:spcBef>
              <a:defRPr sz="600">
                <a:solidFill>
                  <a:srgbClr val="868D95"/>
                </a:solidFill>
              </a:defRPr>
            </a:pPr>
            <a:r>
              <a:rPr>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a:solidFill>
                  <a:srgbClr val="868D95"/>
                </a:solidFill>
              </a:rPr>
              <a:t> </a:t>
            </a:r>
            <a:r>
              <a:rPr>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0D3F05B3-2872-7B47-AA07-8F996B4C92A7}"/>
              </a:ext>
            </a:extLst>
          </p:cNvPr>
          <p:cNvSpPr>
            <a:spLocks noGrp="1"/>
          </p:cNvSpPr>
          <p:nvPr>
            <p:ph type="title" hasCustomPrompt="1"/>
          </p:nvPr>
        </p:nvSpPr>
        <p:spPr>
          <a:xfrm>
            <a:off x="176911" y="167767"/>
            <a:ext cx="4184047" cy="628097"/>
          </a:xfrm>
        </p:spPr>
        <p:txBody>
          <a:bodyPr/>
          <a:lstStyle>
            <a:lvl1pPr>
              <a:defRPr>
                <a:latin typeface="+mn-lt"/>
              </a:defRPr>
            </a:lvl1pPr>
          </a:lstStyle>
          <a:p>
            <a:r>
              <a:rPr lang="en-US" dirty="0"/>
              <a:t>Thank you</a:t>
            </a:r>
          </a:p>
        </p:txBody>
      </p:sp>
      <p:grpSp>
        <p:nvGrpSpPr>
          <p:cNvPr id="9" name="Group 8">
            <a:extLst>
              <a:ext uri="{FF2B5EF4-FFF2-40B4-BE49-F238E27FC236}">
                <a16:creationId xmlns:a16="http://schemas.microsoft.com/office/drawing/2014/main" id="{9682220B-A7EC-EF41-83B7-CB9673C8649B}"/>
              </a:ext>
            </a:extLst>
          </p:cNvPr>
          <p:cNvGrpSpPr/>
          <p:nvPr userDrawn="1"/>
        </p:nvGrpSpPr>
        <p:grpSpPr>
          <a:xfrm>
            <a:off x="-211344" y="-216036"/>
            <a:ext cx="9579553" cy="5572152"/>
            <a:chOff x="-211344" y="-216036"/>
            <a:chExt cx="9579553" cy="5572152"/>
          </a:xfrm>
        </p:grpSpPr>
        <p:grpSp>
          <p:nvGrpSpPr>
            <p:cNvPr id="10" name="Group 9">
              <a:extLst>
                <a:ext uri="{FF2B5EF4-FFF2-40B4-BE49-F238E27FC236}">
                  <a16:creationId xmlns:a16="http://schemas.microsoft.com/office/drawing/2014/main" id="{7DA099BC-68DF-6649-B01B-F1134EE05EBA}"/>
                </a:ext>
              </a:extLst>
            </p:cNvPr>
            <p:cNvGrpSpPr/>
            <p:nvPr userDrawn="1"/>
          </p:nvGrpSpPr>
          <p:grpSpPr>
            <a:xfrm>
              <a:off x="204788" y="-216036"/>
              <a:ext cx="8742222" cy="182880"/>
              <a:chOff x="204788" y="-201168"/>
              <a:chExt cx="8742222" cy="182880"/>
            </a:xfrm>
          </p:grpSpPr>
          <p:cxnSp>
            <p:nvCxnSpPr>
              <p:cNvPr id="43" name="Straight Connector 42">
                <a:extLst>
                  <a:ext uri="{FF2B5EF4-FFF2-40B4-BE49-F238E27FC236}">
                    <a16:creationId xmlns:a16="http://schemas.microsoft.com/office/drawing/2014/main" id="{2724AEB9-4F3E-2C44-B999-A2EBE6BA2DC9}"/>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9F2D08-9E00-864A-9236-48D30452B01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D12F267-9D1A-FA4D-A841-043BCFD5533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7850D13-EFE4-BF4B-8AB4-F119CFEA909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FF24CDF-95CF-BB45-AEE0-AB9EC507AF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47F5D95-17DF-E342-97EA-81A91255180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B637463-804A-9F4B-8FCE-DE70A49499B8}"/>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1107AD4-1605-2240-96BB-C20353BEA5C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10AAA16-A849-114C-BEF5-F71C6469373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0186EDD-C167-BE4D-B4B9-C46A88761CC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6D2B7E2-EB86-1147-A219-C5F5FF59C1E4}"/>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35EC0C2E-B1D0-0F4E-90DF-19408F83713E}"/>
                </a:ext>
              </a:extLst>
            </p:cNvPr>
            <p:cNvGrpSpPr/>
            <p:nvPr userDrawn="1"/>
          </p:nvGrpSpPr>
          <p:grpSpPr>
            <a:xfrm>
              <a:off x="204788" y="5173236"/>
              <a:ext cx="8742222" cy="182880"/>
              <a:chOff x="204788" y="-201168"/>
              <a:chExt cx="8742222" cy="182880"/>
            </a:xfrm>
          </p:grpSpPr>
          <p:cxnSp>
            <p:nvCxnSpPr>
              <p:cNvPr id="32" name="Straight Connector 31">
                <a:extLst>
                  <a:ext uri="{FF2B5EF4-FFF2-40B4-BE49-F238E27FC236}">
                    <a16:creationId xmlns:a16="http://schemas.microsoft.com/office/drawing/2014/main" id="{F49CCCD9-A083-7D40-98FD-B6B1FE12FE3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7210014-E625-B048-9805-43E2EC64AD6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2B53C5B-7B21-A04A-9A88-D972046DB37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B5BF24D-F4A7-7842-874E-68CD6896C11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3BA9288-E327-4A49-B2A7-0865CBC1DF8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2F8F212-557B-474F-87BD-2477D5C61A2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12F96B29-E797-8F46-929F-CD782704AC5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5265413-2FE1-CE4D-8593-BF0727C5A7C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B8CE831-A7D4-D54D-8759-D3CE63611501}"/>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7215901-249A-1C40-B500-232AB2AC3B6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86E4438-E757-AA4F-9A01-2449CD323C6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6C85C829-1DBA-6F4B-9041-72CDAEB80F06}"/>
                </a:ext>
              </a:extLst>
            </p:cNvPr>
            <p:cNvGrpSpPr/>
            <p:nvPr userDrawn="1"/>
          </p:nvGrpSpPr>
          <p:grpSpPr>
            <a:xfrm>
              <a:off x="-211344" y="203195"/>
              <a:ext cx="182881" cy="4740007"/>
              <a:chOff x="-211344" y="203195"/>
              <a:chExt cx="182881" cy="4740007"/>
            </a:xfrm>
          </p:grpSpPr>
          <p:cxnSp>
            <p:nvCxnSpPr>
              <p:cNvPr id="23" name="Straight Connector 22">
                <a:extLst>
                  <a:ext uri="{FF2B5EF4-FFF2-40B4-BE49-F238E27FC236}">
                    <a16:creationId xmlns:a16="http://schemas.microsoft.com/office/drawing/2014/main" id="{23109D52-3238-F94D-B2A4-A28A386413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8634C4C-EBAE-3C42-94B0-5C682D67B3F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1847BD4-9FAA-2C48-9FBA-96FDBBE21643}"/>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0CCAEF-4FCA-6F48-B607-CC7831B8C3D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C4207A-1F01-F240-A184-B4620CFA99F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69E6F37-0360-F348-BF8C-3FC6C8450FBF}"/>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941637D-7A8A-AC4A-8B20-4CFF29B62CA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8C0720A-783E-0E41-9612-BBF095AEC04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0B4B641-8AC2-0A4D-94EC-0B93C469D4BD}"/>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074ADBC3-23D9-274E-8EC9-A23C0F9F702B}"/>
                </a:ext>
              </a:extLst>
            </p:cNvPr>
            <p:cNvGrpSpPr/>
            <p:nvPr userDrawn="1"/>
          </p:nvGrpSpPr>
          <p:grpSpPr>
            <a:xfrm>
              <a:off x="9185328" y="203195"/>
              <a:ext cx="182881" cy="4740007"/>
              <a:chOff x="-211344" y="203195"/>
              <a:chExt cx="182881" cy="4740007"/>
            </a:xfrm>
          </p:grpSpPr>
          <p:cxnSp>
            <p:nvCxnSpPr>
              <p:cNvPr id="14" name="Straight Connector 13">
                <a:extLst>
                  <a:ext uri="{FF2B5EF4-FFF2-40B4-BE49-F238E27FC236}">
                    <a16:creationId xmlns:a16="http://schemas.microsoft.com/office/drawing/2014/main" id="{4B248514-85C7-2347-B3C7-2F1E46E91022}"/>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4EB772-7A88-9C43-BF7A-B26C3E1FD7C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91901FA-AEDA-4242-BC00-3764381FE17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23CC132-D516-A24F-97BD-03B748B8236D}"/>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8D2B0BA-68E3-134B-8EBF-73015775E06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14FAE80-220A-6243-AFEE-9724239BA67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6CB18B-11BB-894F-8FDD-378283B2633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57373BF-B196-5D4D-8EF9-81CF5CB1A1C0}"/>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3CA5386-767B-4B4D-ADCF-26C8181D614E}"/>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4" name="Picture 8" descr="Picture 8">
            <a:extLst>
              <a:ext uri="{FF2B5EF4-FFF2-40B4-BE49-F238E27FC236}">
                <a16:creationId xmlns:a16="http://schemas.microsoft.com/office/drawing/2014/main" id="{448FB0CE-E09D-B643-9906-D6D6CDE309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5" name="Picture 6" descr="Picture 6">
            <a:extLst>
              <a:ext uri="{FF2B5EF4-FFF2-40B4-BE49-F238E27FC236}">
                <a16:creationId xmlns:a16="http://schemas.microsoft.com/office/drawing/2014/main" id="{3FBD70AE-6D88-C94C-8B5C-00006C22101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
        <p:nvSpPr>
          <p:cNvPr id="4" name="Text Placeholder 3">
            <a:extLst>
              <a:ext uri="{FF2B5EF4-FFF2-40B4-BE49-F238E27FC236}">
                <a16:creationId xmlns:a16="http://schemas.microsoft.com/office/drawing/2014/main" id="{E15AFBCF-1EFF-CC49-AD1B-A75BE4C1C465}"/>
              </a:ext>
            </a:extLst>
          </p:cNvPr>
          <p:cNvSpPr>
            <a:spLocks noGrp="1"/>
          </p:cNvSpPr>
          <p:nvPr>
            <p:ph type="body" sz="quarter" idx="10"/>
          </p:nvPr>
        </p:nvSpPr>
        <p:spPr>
          <a:xfrm>
            <a:off x="195263" y="1358900"/>
            <a:ext cx="4170362" cy="239395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228777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Title Only_BlackBkdg">
    <p:bg>
      <p:bgPr>
        <a:solidFill>
          <a:srgbClr val="01020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C58F1-0B93-7B40-B769-169CA3F8C307}"/>
              </a:ext>
            </a:extLst>
          </p:cNvPr>
          <p:cNvSpPr>
            <a:spLocks noGrp="1"/>
          </p:cNvSpPr>
          <p:nvPr>
            <p:ph type="title"/>
          </p:nvPr>
        </p:nvSpPr>
        <p:spPr/>
        <p:txBody>
          <a:bodyPr/>
          <a:lstStyle>
            <a:lvl1pPr>
              <a:defRPr>
                <a:solidFill>
                  <a:schemeClr val="bg2"/>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432033BF-D921-D640-AE71-3AC91AC8EFA0}"/>
              </a:ext>
            </a:extLst>
          </p:cNvPr>
          <p:cNvSpPr>
            <a:spLocks noGrp="1"/>
          </p:cNvSpPr>
          <p:nvPr>
            <p:ph type="ftr" sz="quarter" idx="10"/>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868D95"/>
                </a:solidFill>
                <a:effectLst/>
                <a:uLnTx/>
                <a:uFillTx/>
                <a:latin typeface="IBM Plex Sans Light"/>
                <a:ea typeface="+mn-ea"/>
                <a:cs typeface="+mn-cs"/>
              </a:rPr>
              <a:t>IBM Security / © 2020 IBM Corporation</a:t>
            </a:r>
          </a:p>
        </p:txBody>
      </p:sp>
      <p:sp>
        <p:nvSpPr>
          <p:cNvPr id="7" name="Slide Number Placeholder 6">
            <a:extLst>
              <a:ext uri="{FF2B5EF4-FFF2-40B4-BE49-F238E27FC236}">
                <a16:creationId xmlns:a16="http://schemas.microsoft.com/office/drawing/2014/main" id="{6C2BE4D6-DA2D-104C-AB54-75278D59C0BA}"/>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211F90E4-B54D-634F-995B-5A43DEA426D3}" type="slidenum">
              <a:rPr kumimoji="0" lang="en-US" sz="600" b="0" i="0" u="none" strike="noStrike" kern="1200" cap="none" spc="0" normalizeH="0" baseline="0" noProof="0" smtClean="0">
                <a:ln>
                  <a:noFill/>
                </a:ln>
                <a:solidFill>
                  <a:srgbClr val="868D95"/>
                </a:solidFill>
                <a:effectLst/>
                <a:uLnTx/>
                <a:uFillTx/>
                <a:latin typeface="IBM Plex Sans Light"/>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868D95"/>
              </a:solidFill>
              <a:effectLst/>
              <a:uLnTx/>
              <a:uFillTx/>
              <a:latin typeface="IBM Plex Sans Light"/>
              <a:ea typeface="+mn-ea"/>
              <a:cs typeface="+mn-cs"/>
            </a:endParaRPr>
          </a:p>
        </p:txBody>
      </p:sp>
    </p:spTree>
    <p:extLst>
      <p:ext uri="{BB962C8B-B14F-4D97-AF65-F5344CB8AC3E}">
        <p14:creationId xmlns:p14="http://schemas.microsoft.com/office/powerpoint/2010/main" val="3401548196"/>
      </p:ext>
    </p:extLst>
  </p:cSld>
  <p:clrMapOvr>
    <a:overrideClrMapping bg1="lt1" tx1="dk1" bg2="lt2" tx2="dk2" accent1="accent1" accent2="accent2" accent3="accent3" accent4="accent4" accent5="accent5" accent6="accent6" hlink="hlink" folHlink="folHlink"/>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1_Divider Slide">
    <p:bg>
      <p:bgRef idx="1001">
        <a:schemeClr val="bg2"/>
      </p:bgRef>
    </p:bg>
    <p:spTree>
      <p:nvGrpSpPr>
        <p:cNvPr id="1" name=""/>
        <p:cNvGrpSpPr/>
        <p:nvPr/>
      </p:nvGrpSpPr>
      <p:grpSpPr>
        <a:xfrm>
          <a:off x="0" y="0"/>
          <a:ext cx="0" cy="0"/>
          <a:chOff x="0" y="0"/>
          <a:chExt cx="0" cy="0"/>
        </a:xfrm>
      </p:grpSpPr>
      <p:pic>
        <p:nvPicPr>
          <p:cNvPr id="7" name="Picture 6" descr="Cropped_Aurora_Primary- Top.png">
            <a:extLst>
              <a:ext uri="{FF2B5EF4-FFF2-40B4-BE49-F238E27FC236}">
                <a16:creationId xmlns:a16="http://schemas.microsoft.com/office/drawing/2014/main" id="{9BC1E079-6665-A24B-82C9-56CA6198E9D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V="1">
            <a:off x="0" y="-12700"/>
            <a:ext cx="9144000" cy="5156200"/>
          </a:xfrm>
          <a:prstGeom prst="rect">
            <a:avLst/>
          </a:prstGeom>
        </p:spPr>
      </p:pic>
      <p:sp>
        <p:nvSpPr>
          <p:cNvPr id="11" name="Title 10">
            <a:extLst>
              <a:ext uri="{FF2B5EF4-FFF2-40B4-BE49-F238E27FC236}">
                <a16:creationId xmlns:a16="http://schemas.microsoft.com/office/drawing/2014/main" id="{C671C606-EB24-444E-96BC-D1FF1CA6F30D}"/>
              </a:ext>
            </a:extLst>
          </p:cNvPr>
          <p:cNvSpPr>
            <a:spLocks noGrp="1"/>
          </p:cNvSpPr>
          <p:nvPr>
            <p:ph type="title"/>
          </p:nvPr>
        </p:nvSpPr>
        <p:spPr>
          <a:xfrm>
            <a:off x="210312" y="1289050"/>
            <a:ext cx="8705020" cy="221599"/>
          </a:xfrm>
        </p:spPr>
        <p:txBody>
          <a:bodyPr wrap="square">
            <a:spAutoFit/>
          </a:bodyPr>
          <a:lstStyle>
            <a:lvl1pPr>
              <a:defRPr sz="1600">
                <a:solidFill>
                  <a:srgbClr val="FFFFFF"/>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31BF2151-11EA-2947-9E9F-88907F3B487F}"/>
              </a:ext>
            </a:extLst>
          </p:cNvPr>
          <p:cNvSpPr>
            <a:spLocks noGrp="1"/>
          </p:cNvSpPr>
          <p:nvPr>
            <p:ph type="body" sz="quarter" idx="12" hasCustomPrompt="1"/>
          </p:nvPr>
        </p:nvSpPr>
        <p:spPr>
          <a:xfrm>
            <a:off x="209549" y="1529016"/>
            <a:ext cx="8706053" cy="1283383"/>
          </a:xfrm>
        </p:spPr>
        <p:txBody>
          <a:bodyPr/>
          <a:lstStyle>
            <a:lvl1pPr>
              <a:defRPr sz="3600" b="0" i="0">
                <a:solidFill>
                  <a:srgbClr val="FFFFFF"/>
                </a:solidFill>
                <a:latin typeface="IBM Plex Sans Light" panose="020B0403050203000203" pitchFamily="34" charset="0"/>
              </a:defRPr>
            </a:lvl1pPr>
          </a:lstStyle>
          <a:p>
            <a:pPr lvl="0"/>
            <a:r>
              <a:rPr lang="en-US" dirty="0"/>
              <a:t>Click to edit Master subtitle styles</a:t>
            </a:r>
          </a:p>
        </p:txBody>
      </p:sp>
      <p:sp>
        <p:nvSpPr>
          <p:cNvPr id="2" name="Footer Placeholder 1">
            <a:extLst>
              <a:ext uri="{FF2B5EF4-FFF2-40B4-BE49-F238E27FC236}">
                <a16:creationId xmlns:a16="http://schemas.microsoft.com/office/drawing/2014/main" id="{809B33DE-E6CA-A346-9479-8883F2F083FA}"/>
              </a:ext>
            </a:extLst>
          </p:cNvPr>
          <p:cNvSpPr>
            <a:spLocks noGrp="1"/>
          </p:cNvSpPr>
          <p:nvPr>
            <p:ph type="ftr" sz="quarter" idx="13"/>
          </p:nvPr>
        </p:nvSpPr>
        <p:spPr/>
        <p:txBody>
          <a:bodyPr/>
          <a:lstStyle>
            <a:lvl1pPr>
              <a:defRPr>
                <a:solidFill>
                  <a:srgbClr val="868D95"/>
                </a:solidFill>
              </a:defRPr>
            </a:lvl1pPr>
          </a:lstStyle>
          <a:p>
            <a:r>
              <a:rPr lang="en-US"/>
              <a:t>IBM Security / © 2020 IBM Corporation</a:t>
            </a:r>
          </a:p>
        </p:txBody>
      </p:sp>
      <p:sp>
        <p:nvSpPr>
          <p:cNvPr id="6" name="Slide Number Placeholder 5">
            <a:extLst>
              <a:ext uri="{FF2B5EF4-FFF2-40B4-BE49-F238E27FC236}">
                <a16:creationId xmlns:a16="http://schemas.microsoft.com/office/drawing/2014/main" id="{5DEAEB1B-8DF0-8B49-ADE1-20CDCC04F0E3}"/>
              </a:ext>
            </a:extLst>
          </p:cNvPr>
          <p:cNvSpPr>
            <a:spLocks noGrp="1"/>
          </p:cNvSpPr>
          <p:nvPr>
            <p:ph type="sldNum" sz="quarter" idx="14"/>
          </p:nvPr>
        </p:nvSpPr>
        <p:spPr/>
        <p:txBody>
          <a:bodyPr/>
          <a:lstStyle>
            <a:lvl1pPr>
              <a:defRPr>
                <a:solidFill>
                  <a:srgbClr val="868D95"/>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665146989"/>
      </p:ext>
    </p:extLst>
  </p:cSld>
  <p:clrMapOvr>
    <a:overrideClrMapping bg1="dk1" tx1="lt1" bg2="dk2" tx2="lt2" accent1="accent1" accent2="accent2" accent3="accent3" accent4="accent4" accent5="accent5" accent6="accent6" hlink="hlink" folHlink="folHlink"/>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1_Title and subtitle - dark background">
    <p:bg>
      <p:bgPr>
        <a:solidFill>
          <a:srgbClr val="000000"/>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1BF2151-11EA-2947-9E9F-88907F3B487F}"/>
              </a:ext>
            </a:extLst>
          </p:cNvPr>
          <p:cNvSpPr>
            <a:spLocks noGrp="1"/>
          </p:cNvSpPr>
          <p:nvPr>
            <p:ph type="body" sz="quarter" idx="12" hasCustomPrompt="1"/>
          </p:nvPr>
        </p:nvSpPr>
        <p:spPr>
          <a:xfrm>
            <a:off x="209550" y="544766"/>
            <a:ext cx="6419850" cy="246221"/>
          </a:xfrm>
        </p:spPr>
        <p:txBody>
          <a:bodyPr>
            <a:spAutoFit/>
          </a:bodyPr>
          <a:lstStyle>
            <a:lvl1pPr>
              <a:defRPr sz="1600" b="0" i="0">
                <a:solidFill>
                  <a:srgbClr val="868D95"/>
                </a:solidFill>
                <a:latin typeface="IBM Plex Sans" panose="020B0503050203000203" pitchFamily="34" charset="0"/>
              </a:defRPr>
            </a:lvl1pPr>
          </a:lstStyle>
          <a:p>
            <a:pPr lvl="0"/>
            <a:r>
              <a:rPr lang="en-US" dirty="0"/>
              <a:t>Click to edit Master subtitle styles</a:t>
            </a:r>
          </a:p>
        </p:txBody>
      </p:sp>
      <p:sp>
        <p:nvSpPr>
          <p:cNvPr id="2" name="Footer Placeholder 1">
            <a:extLst>
              <a:ext uri="{FF2B5EF4-FFF2-40B4-BE49-F238E27FC236}">
                <a16:creationId xmlns:a16="http://schemas.microsoft.com/office/drawing/2014/main" id="{809B33DE-E6CA-A346-9479-8883F2F083FA}"/>
              </a:ext>
            </a:extLst>
          </p:cNvPr>
          <p:cNvSpPr>
            <a:spLocks noGrp="1"/>
          </p:cNvSpPr>
          <p:nvPr>
            <p:ph type="ftr" sz="quarter" idx="13"/>
          </p:nvPr>
        </p:nvSpPr>
        <p:spPr/>
        <p:txBody>
          <a:bodyPr/>
          <a:lstStyle>
            <a:lvl1pPr>
              <a:defRPr>
                <a:solidFill>
                  <a:srgbClr val="868D95"/>
                </a:solidFill>
              </a:defRPr>
            </a:lvl1pPr>
          </a:lstStyle>
          <a:p>
            <a:r>
              <a:rPr lang="en-US"/>
              <a:t>IBM Security / © 2020 IBM Corporation / IBM CONFIDENTIAL</a:t>
            </a:r>
          </a:p>
        </p:txBody>
      </p:sp>
      <p:sp>
        <p:nvSpPr>
          <p:cNvPr id="6" name="Slide Number Placeholder 5">
            <a:extLst>
              <a:ext uri="{FF2B5EF4-FFF2-40B4-BE49-F238E27FC236}">
                <a16:creationId xmlns:a16="http://schemas.microsoft.com/office/drawing/2014/main" id="{5DEAEB1B-8DF0-8B49-ADE1-20CDCC04F0E3}"/>
              </a:ext>
            </a:extLst>
          </p:cNvPr>
          <p:cNvSpPr>
            <a:spLocks noGrp="1"/>
          </p:cNvSpPr>
          <p:nvPr>
            <p:ph type="sldNum" sz="quarter" idx="14"/>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3" name="Title 2">
            <a:extLst>
              <a:ext uri="{FF2B5EF4-FFF2-40B4-BE49-F238E27FC236}">
                <a16:creationId xmlns:a16="http://schemas.microsoft.com/office/drawing/2014/main" id="{3F0CB479-2483-DA4A-9372-18CEC4E9C0AA}"/>
              </a:ext>
            </a:extLst>
          </p:cNvPr>
          <p:cNvSpPr>
            <a:spLocks noGrp="1"/>
          </p:cNvSpPr>
          <p:nvPr>
            <p:ph type="title"/>
          </p:nvPr>
        </p:nvSpPr>
        <p:spPr/>
        <p:txBody>
          <a:bodyPr/>
          <a:lstStyle>
            <a:lvl1pPr>
              <a:defRPr>
                <a:solidFill>
                  <a:srgbClr val="FFFFFF"/>
                </a:solidFill>
              </a:defRPr>
            </a:lvl1pPr>
          </a:lstStyle>
          <a:p>
            <a:r>
              <a:rPr lang="en-US"/>
              <a:t>Click to edit Master title style</a:t>
            </a:r>
          </a:p>
        </p:txBody>
      </p:sp>
    </p:spTree>
    <p:extLst>
      <p:ext uri="{BB962C8B-B14F-4D97-AF65-F5344CB8AC3E}">
        <p14:creationId xmlns:p14="http://schemas.microsoft.com/office/powerpoint/2010/main" val="1497696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userDrawn="1">
  <p:cSld name="1_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1" y="91440"/>
            <a:ext cx="8913706" cy="4404360"/>
          </a:xfrm>
        </p:spPr>
        <p:txBody>
          <a:bodyPr/>
          <a:lstStyle>
            <a:lvl1pPr>
              <a:defRPr sz="2398"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a:extLst>
              <a:ext uri="{FF2B5EF4-FFF2-40B4-BE49-F238E27FC236}">
                <a16:creationId xmlns:a16="http://schemas.microsoft.com/office/drawing/2014/main" id="{25ACED15-32EF-9E40-8E14-B9688DDB7E1B}"/>
              </a:ext>
            </a:extLst>
          </p:cNvPr>
          <p:cNvSpPr>
            <a:spLocks noGrp="1"/>
          </p:cNvSpPr>
          <p:nvPr>
            <p:ph type="body" sz="quarter" idx="12"/>
          </p:nvPr>
        </p:nvSpPr>
        <p:spPr>
          <a:xfrm>
            <a:off x="27562969" y="237905"/>
            <a:ext cx="3134519" cy="3609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57E71F0B-4E99-BD4A-B568-E1F66AF29402}"/>
              </a:ext>
            </a:extLst>
          </p:cNvPr>
          <p:cNvSpPr>
            <a:spLocks noGrp="1"/>
          </p:cNvSpPr>
          <p:nvPr>
            <p:ph type="body" sz="quarter" idx="13" hasCustomPrompt="1"/>
          </p:nvPr>
        </p:nvSpPr>
        <p:spPr>
          <a:xfrm>
            <a:off x="31051500" y="237905"/>
            <a:ext cx="3134519" cy="3609808"/>
          </a:xfrm>
        </p:spPr>
        <p:txBody>
          <a:bodyPr/>
          <a:lstStyle/>
          <a:p>
            <a:pPr lvl="4"/>
            <a:r>
              <a:rPr lang="en-US" dirty="0"/>
              <a:t>Fifth level</a:t>
            </a:r>
          </a:p>
        </p:txBody>
      </p:sp>
    </p:spTree>
    <p:extLst>
      <p:ext uri="{BB962C8B-B14F-4D97-AF65-F5344CB8AC3E}">
        <p14:creationId xmlns:p14="http://schemas.microsoft.com/office/powerpoint/2010/main" val="298057450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61744035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65846021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410070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xes (4 tall)_black">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01D6C"/>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78A9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2E390A72-A73E-4747-BC36-67E5EB6144A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9" name="Slide Number Placeholder">
            <a:extLst>
              <a:ext uri="{FF2B5EF4-FFF2-40B4-BE49-F238E27FC236}">
                <a16:creationId xmlns:a16="http://schemas.microsoft.com/office/drawing/2014/main" id="{48B108D3-4297-664B-A175-D2874BEE9B36}"/>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18556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text (1/4), content (3/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60060"/>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60060"/>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CA2A2796-49F6-D44E-AC0C-025D14682C2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9" name="Slide Number Placeholder">
            <a:extLst>
              <a:ext uri="{FF2B5EF4-FFF2-40B4-BE49-F238E27FC236}">
                <a16:creationId xmlns:a16="http://schemas.microsoft.com/office/drawing/2014/main" id="{0D1F1ECC-4324-4C4E-896C-AF1D8A5BC636}"/>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97495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text (1/4), blank (3/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C3815AFE-8CCF-634C-802D-1694DDD1474A}"/>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8" name="Slide Number Placeholder">
            <a:extLst>
              <a:ext uri="{FF2B5EF4-FFF2-40B4-BE49-F238E27FC236}">
                <a16:creationId xmlns:a16="http://schemas.microsoft.com/office/drawing/2014/main" id="{EA04AF1A-FDC6-D849-AE63-1B48A0E7992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504924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se study 1: title, text (two columns), half-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68703"/>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9" name="Footer Placeholder">
            <a:extLst>
              <a:ext uri="{FF2B5EF4-FFF2-40B4-BE49-F238E27FC236}">
                <a16:creationId xmlns:a16="http://schemas.microsoft.com/office/drawing/2014/main" id="{660A77B7-B2B0-0345-BCE4-3D2D0E1467A6}"/>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10" name="Slide Number Placeholder">
            <a:extLst>
              <a:ext uri="{FF2B5EF4-FFF2-40B4-BE49-F238E27FC236}">
                <a16:creationId xmlns:a16="http://schemas.microsoft.com/office/drawing/2014/main" id="{45D7BCB3-1B89-AB49-A0F3-0CA422F4126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905653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ase study 2: title, text (2/4), quote (2/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 2"/>
          <p:cNvSpPr>
            <a:spLocks noGrp="1"/>
          </p:cNvSpPr>
          <p:nvPr>
            <p:ph type="body" sz="quarter" idx="13"/>
          </p:nvPr>
        </p:nvSpPr>
        <p:spPr>
          <a:xfrm>
            <a:off x="2505456" y="1268703"/>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88158" y="1223647"/>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a:extLst>
              <a:ext uri="{FF2B5EF4-FFF2-40B4-BE49-F238E27FC236}">
                <a16:creationId xmlns:a16="http://schemas.microsoft.com/office/drawing/2014/main" id="{297788FA-AD01-044F-9CDB-76B8A1B5411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11" name="Slide Number Placeholder">
            <a:extLst>
              <a:ext uri="{FF2B5EF4-FFF2-40B4-BE49-F238E27FC236}">
                <a16:creationId xmlns:a16="http://schemas.microsoft.com/office/drawing/2014/main" id="{658A9D14-B346-0D42-9815-14EB4175056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40269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_black">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p>
        </p:txBody>
      </p:sp>
      <p:sp>
        <p:nvSpPr>
          <p:cNvPr id="8" name="Footer Placeholder">
            <a:extLst>
              <a:ext uri="{FF2B5EF4-FFF2-40B4-BE49-F238E27FC236}">
                <a16:creationId xmlns:a16="http://schemas.microsoft.com/office/drawing/2014/main" id="{B5C74CE5-1D27-8445-819E-222C20AAFEF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9" name="Slide Number Placeholder">
            <a:extLst>
              <a:ext uri="{FF2B5EF4-FFF2-40B4-BE49-F238E27FC236}">
                <a16:creationId xmlns:a16="http://schemas.microsoft.com/office/drawing/2014/main" id="{5F534A2F-0A1A-DB42-B8CE-DF0428C7B5B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40627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_black">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5" name="Footer Placeholder">
            <a:extLst>
              <a:ext uri="{FF2B5EF4-FFF2-40B4-BE49-F238E27FC236}">
                <a16:creationId xmlns:a16="http://schemas.microsoft.com/office/drawing/2014/main" id="{D481F46F-F291-F240-8A9A-2DDE6D49B6C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6" name="Slide Number Placeholder">
            <a:extLst>
              <a:ext uri="{FF2B5EF4-FFF2-40B4-BE49-F238E27FC236}">
                <a16:creationId xmlns:a16="http://schemas.microsoft.com/office/drawing/2014/main" id="{F7FD336A-AD9E-7646-8B46-ED4D9C500E3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865361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with footer)_black">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A1663ABD-D72E-FD45-96F8-0C84FE1769C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6" name="Slide Number Placeholder">
            <a:extLst>
              <a:ext uri="{FF2B5EF4-FFF2-40B4-BE49-F238E27FC236}">
                <a16:creationId xmlns:a16="http://schemas.microsoft.com/office/drawing/2014/main" id="{57B03A4C-E6CE-4D43-B273-6CCFFA32CEEB}"/>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994160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no footer)_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92930"/>
            <a:ext cx="4133088"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19070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7" name="Footer Placeholder">
            <a:extLst>
              <a:ext uri="{FF2B5EF4-FFF2-40B4-BE49-F238E27FC236}">
                <a16:creationId xmlns:a16="http://schemas.microsoft.com/office/drawing/2014/main" id="{9C967B8E-22F1-8641-B171-C369EC0CF21A}"/>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9" name="Slide Number Placeholder">
            <a:extLst>
              <a:ext uri="{FF2B5EF4-FFF2-40B4-BE49-F238E27FC236}">
                <a16:creationId xmlns:a16="http://schemas.microsoft.com/office/drawing/2014/main" id="{DEDC37A3-533E-814B-AAD5-F624D6FD110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068518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bm sign-off_black">
    <p:spTree>
      <p:nvGrpSpPr>
        <p:cNvPr id="1" name=""/>
        <p:cNvGrpSpPr/>
        <p:nvPr/>
      </p:nvGrpSpPr>
      <p:grpSpPr>
        <a:xfrm>
          <a:off x="0" y="0"/>
          <a:ext cx="0" cy="0"/>
          <a:chOff x="0" y="0"/>
          <a:chExt cx="0" cy="0"/>
        </a:xfrm>
      </p:grpSpPr>
      <p:pic>
        <p:nvPicPr>
          <p:cNvPr id="6" name="Picture" descr="IBM 8-bar logo"/>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925953" y="2315616"/>
            <a:ext cx="1292095" cy="512269"/>
          </a:xfrm>
          <a:prstGeom prst="rect">
            <a:avLst/>
          </a:prstGeom>
        </p:spPr>
      </p:pic>
      <p:sp>
        <p:nvSpPr>
          <p:cNvPr id="5" name="Footer Placeholder">
            <a:extLst>
              <a:ext uri="{FF2B5EF4-FFF2-40B4-BE49-F238E27FC236}">
                <a16:creationId xmlns:a16="http://schemas.microsoft.com/office/drawing/2014/main" id="{EA5703CD-FB5A-0B42-B633-68EA4B13641E}"/>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7" name="Slide Number Placeholder">
            <a:extLst>
              <a:ext uri="{FF2B5EF4-FFF2-40B4-BE49-F238E27FC236}">
                <a16:creationId xmlns:a16="http://schemas.microsoft.com/office/drawing/2014/main" id="{43A7049D-ACFA-7C4E-A59A-F1948902CFD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57739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ver_lt_gra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p>
        </p:txBody>
      </p:sp>
      <p:pic>
        <p:nvPicPr>
          <p:cNvPr id="6" name="Picture"/>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8393745" y="4706792"/>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_lt_gra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6700742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ith page content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60060"/>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60060"/>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5853906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act, number_lt_gray">
    <p:spTree>
      <p:nvGrpSpPr>
        <p:cNvPr id="1" name=""/>
        <p:cNvGrpSpPr/>
        <p:nvPr/>
      </p:nvGrpSpPr>
      <p:grpSpPr>
        <a:xfrm>
          <a:off x="0" y="0"/>
          <a:ext cx="0" cy="0"/>
          <a:chOff x="0" y="0"/>
          <a:chExt cx="0" cy="0"/>
        </a:xfrm>
      </p:grpSpPr>
      <p:sp>
        <p:nvSpPr>
          <p:cNvPr id="2" name="Title"/>
          <p:cNvSpPr>
            <a:spLocks noGrp="1"/>
          </p:cNvSpPr>
          <p:nvPr>
            <p:ph type="title"/>
          </p:nvPr>
        </p:nvSpPr>
        <p:spPr>
          <a:xfrm>
            <a:off x="219456" y="211961"/>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5726051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act, number, half-image (bleeds)_lt_gray">
    <p:spTree>
      <p:nvGrpSpPr>
        <p:cNvPr id="1" name=""/>
        <p:cNvGrpSpPr/>
        <p:nvPr/>
      </p:nvGrpSpPr>
      <p:grpSpPr>
        <a:xfrm>
          <a:off x="0" y="0"/>
          <a:ext cx="0" cy="0"/>
          <a:chOff x="0" y="0"/>
          <a:chExt cx="0" cy="0"/>
        </a:xfrm>
      </p:grpSpPr>
      <p:sp>
        <p:nvSpPr>
          <p:cNvPr id="2" name="Title"/>
          <p:cNvSpPr>
            <a:spLocks noGrp="1"/>
          </p:cNvSpPr>
          <p:nvPr>
            <p:ph type="title"/>
          </p:nvPr>
        </p:nvSpPr>
        <p:spPr>
          <a:xfrm>
            <a:off x="219456" y="211961"/>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513154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ig text_lt_gray">
    <p:spTree>
      <p:nvGrpSpPr>
        <p:cNvPr id="1" name=""/>
        <p:cNvGrpSpPr/>
        <p:nvPr/>
      </p:nvGrpSpPr>
      <p:grpSpPr>
        <a:xfrm>
          <a:off x="0" y="0"/>
          <a:ext cx="0" cy="0"/>
          <a:chOff x="0" y="0"/>
          <a:chExt cx="0" cy="0"/>
        </a:xfrm>
      </p:grpSpPr>
      <p:sp>
        <p:nvSpPr>
          <p:cNvPr id="2" name="Title"/>
          <p:cNvSpPr>
            <a:spLocks noGrp="1"/>
          </p:cNvSpPr>
          <p:nvPr>
            <p:ph type="title"/>
          </p:nvPr>
        </p:nvSpPr>
        <p:spPr>
          <a:xfrm>
            <a:off x="137161" y="83202"/>
            <a:ext cx="8778172" cy="4404360"/>
          </a:xfrm>
        </p:spPr>
        <p:txBody>
          <a:bodyPr/>
          <a:lstStyle>
            <a:lvl1pPr>
              <a:defRPr sz="96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5127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with page content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51079"/>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6" y="1251079"/>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a:extLst>
              <a:ext uri="{FF2B5EF4-FFF2-40B4-BE49-F238E27FC236}">
                <a16:creationId xmlns:a16="http://schemas.microsoft.com/office/drawing/2014/main" id="{D388D167-72F5-AA40-A006-12E39FB420A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9" name="Slide Number Placeholder">
            <a:extLst>
              <a:ext uri="{FF2B5EF4-FFF2-40B4-BE49-F238E27FC236}">
                <a16:creationId xmlns:a16="http://schemas.microsoft.com/office/drawing/2014/main" id="{7F662BDA-B0C4-474D-968F-27105240184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602023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3" y="193673"/>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523742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text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193673"/>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581301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text (two column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5857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5437521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3114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385785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four column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72682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text, half-imag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3605741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narrow column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4687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text (split background)_lt_gray">
    <p:spTree>
      <p:nvGrpSpPr>
        <p:cNvPr id="1" name=""/>
        <p:cNvGrpSpPr/>
        <p:nvPr/>
      </p:nvGrpSpPr>
      <p:grpSpPr>
        <a:xfrm>
          <a:off x="0" y="0"/>
          <a:ext cx="0" cy="0"/>
          <a:chOff x="0" y="0"/>
          <a:chExt cx="0" cy="0"/>
        </a:xfrm>
      </p:grpSpPr>
      <p:sp>
        <p:nvSpPr>
          <p:cNvPr id="2" name="Title"/>
          <p:cNvSpPr>
            <a:spLocks noGrp="1"/>
          </p:cNvSpPr>
          <p:nvPr>
            <p:ph type="title"/>
          </p:nvPr>
        </p:nvSpPr>
        <p:spPr>
          <a:xfrm>
            <a:off x="210313" y="193673"/>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446411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imag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9044687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half-blank area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80372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_black">
    <p:spTree>
      <p:nvGrpSpPr>
        <p:cNvPr id="1" name=""/>
        <p:cNvGrpSpPr/>
        <p:nvPr/>
      </p:nvGrpSpPr>
      <p:grpSpPr>
        <a:xfrm>
          <a:off x="0" y="0"/>
          <a:ext cx="0" cy="0"/>
          <a:chOff x="0" y="0"/>
          <a:chExt cx="0" cy="0"/>
        </a:xfrm>
      </p:grpSpPr>
      <p:sp>
        <p:nvSpPr>
          <p:cNvPr id="2" name="Title"/>
          <p:cNvSpPr>
            <a:spLocks noGrp="1"/>
          </p:cNvSpPr>
          <p:nvPr>
            <p:ph type="title"/>
          </p:nvPr>
        </p:nvSpPr>
        <p:spPr>
          <a:xfrm>
            <a:off x="219456" y="20446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dirty="0"/>
              <a:t>Click to edit Master text styles</a:t>
            </a:r>
          </a:p>
        </p:txBody>
      </p:sp>
      <p:sp>
        <p:nvSpPr>
          <p:cNvPr id="7" name="Footer Placeholder">
            <a:extLst>
              <a:ext uri="{FF2B5EF4-FFF2-40B4-BE49-F238E27FC236}">
                <a16:creationId xmlns:a16="http://schemas.microsoft.com/office/drawing/2014/main" id="{04F8CC23-25EC-C041-8F2A-C7ED3C07934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8" name="Slide Number Placeholder">
            <a:extLst>
              <a:ext uri="{FF2B5EF4-FFF2-40B4-BE49-F238E27FC236}">
                <a16:creationId xmlns:a16="http://schemas.microsoft.com/office/drawing/2014/main" id="{22F513DE-952F-4D43-9478-580345E35CA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065759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blank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736174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sight, text, boxe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7828083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3 med, 2 small)_lt_gray">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388D978A-E70B-3F48-9E54-6F6617C939D1}"/>
              </a:ext>
            </a:extLst>
          </p:cNvPr>
          <p:cNvSpPr>
            <a:spLocks noGrp="1"/>
          </p:cNvSpPr>
          <p:nvPr>
            <p:ph type="title"/>
          </p:nvPr>
        </p:nvSpPr>
        <p:spPr>
          <a:xfrm>
            <a:off x="0" y="-1"/>
            <a:ext cx="4572000" cy="2571751"/>
          </a:xfrm>
          <a:solidFill>
            <a:schemeClr val="accent2"/>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10" name="Content Placeholder 1">
            <a:extLst>
              <a:ext uri="{FF2B5EF4-FFF2-40B4-BE49-F238E27FC236}">
                <a16:creationId xmlns:a16="http://schemas.microsoft.com/office/drawing/2014/main" id="{7F979F7C-9B74-7849-A5E1-A6E0C0B8400A}"/>
              </a:ext>
            </a:extLst>
          </p:cNvPr>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a:extLst>
              <a:ext uri="{FF2B5EF4-FFF2-40B4-BE49-F238E27FC236}">
                <a16:creationId xmlns:a16="http://schemas.microsoft.com/office/drawing/2014/main" id="{0827ED4D-D458-B34B-B1CD-7F47F6696C13}"/>
              </a:ext>
            </a:extLst>
          </p:cNvPr>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3" name="Content Placeholder 4">
            <a:extLst>
              <a:ext uri="{FF2B5EF4-FFF2-40B4-BE49-F238E27FC236}">
                <a16:creationId xmlns:a16="http://schemas.microsoft.com/office/drawing/2014/main" id="{8C3C148C-E824-D040-ADD3-150EE8F8272D}"/>
              </a:ext>
            </a:extLst>
          </p:cNvPr>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Think 2021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3327739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xes (1 large, 4 small)_lt_gray">
    <p:spTree>
      <p:nvGrpSpPr>
        <p:cNvPr id="1" name=""/>
        <p:cNvGrpSpPr/>
        <p:nvPr/>
      </p:nvGrpSpPr>
      <p:grpSpPr>
        <a:xfrm>
          <a:off x="0" y="0"/>
          <a:ext cx="0" cy="0"/>
          <a:chOff x="0" y="0"/>
          <a:chExt cx="0" cy="0"/>
        </a:xfrm>
      </p:grpSpPr>
      <p:sp>
        <p:nvSpPr>
          <p:cNvPr id="11" name="Content Placeholder 1">
            <a:extLst>
              <a:ext uri="{FF2B5EF4-FFF2-40B4-BE49-F238E27FC236}">
                <a16:creationId xmlns:a16="http://schemas.microsoft.com/office/drawing/2014/main" id="{41A409A5-CE53-8748-9249-7217CC70C083}"/>
              </a:ext>
            </a:extLst>
          </p:cNvPr>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55071D06-F818-014A-A534-E928F7EC9BB4}"/>
              </a:ext>
            </a:extLst>
          </p:cNvPr>
          <p:cNvSpPr>
            <a:spLocks noGrp="1"/>
          </p:cNvSpPr>
          <p:nvPr>
            <p:ph sz="quarter" idx="19"/>
          </p:nvPr>
        </p:nvSpPr>
        <p:spPr>
          <a:xfrm>
            <a:off x="2286001" y="2570163"/>
            <a:ext cx="2286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5" name="Content Placeholder 3">
            <a:extLst>
              <a:ext uri="{FF2B5EF4-FFF2-40B4-BE49-F238E27FC236}">
                <a16:creationId xmlns:a16="http://schemas.microsoft.com/office/drawing/2014/main" id="{B630C9F7-D115-6F4D-820F-AA7DB0FA031D}"/>
              </a:ext>
            </a:extLst>
          </p:cNvPr>
          <p:cNvSpPr>
            <a:spLocks noGrp="1"/>
          </p:cNvSpPr>
          <p:nvPr>
            <p:ph sz="quarter" idx="17"/>
          </p:nvPr>
        </p:nvSpPr>
        <p:spPr>
          <a:xfrm>
            <a:off x="4572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6" name="Content Placeholder 4">
            <a:extLst>
              <a:ext uri="{FF2B5EF4-FFF2-40B4-BE49-F238E27FC236}">
                <a16:creationId xmlns:a16="http://schemas.microsoft.com/office/drawing/2014/main" id="{E2A3DF9A-F693-F248-B673-B40485F7099A}"/>
              </a:ext>
            </a:extLst>
          </p:cNvPr>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Think 2021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913815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ck box) over image(s)_lt_gray">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6924250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black box) over image(s)_lt_gray">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9318794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oxes (4 tall)_lt_gray">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339D6F38-CF1A-314D-A225-F159AE3864FA}"/>
              </a:ext>
            </a:extLst>
          </p:cNvPr>
          <p:cNvSpPr>
            <a:spLocks noGrp="1"/>
          </p:cNvSpPr>
          <p:nvPr>
            <p:ph sz="quarter" idx="12"/>
          </p:nvPr>
        </p:nvSpPr>
        <p:spPr>
          <a:xfrm>
            <a:off x="0" y="0"/>
            <a:ext cx="2286000" cy="5148072"/>
          </a:xfrm>
          <a:solidFill>
            <a:srgbClr val="001D6C"/>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8C6E7B7-1FBC-F74E-B828-53F582FEEC6E}"/>
              </a:ext>
            </a:extLst>
          </p:cNvPr>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D4C0AD93-BD3B-4D4C-AD31-7915ABCABA0F}"/>
              </a:ext>
            </a:extLst>
          </p:cNvPr>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6BE966B3-B41C-8F4C-AC37-51C036B0C70A}"/>
              </a:ext>
            </a:extLst>
          </p:cNvPr>
          <p:cNvSpPr>
            <a:spLocks noGrp="1"/>
          </p:cNvSpPr>
          <p:nvPr>
            <p:ph sz="quarter" idx="15"/>
          </p:nvPr>
        </p:nvSpPr>
        <p:spPr>
          <a:xfrm>
            <a:off x="6858000" y="0"/>
            <a:ext cx="2286000" cy="5148072"/>
          </a:xfrm>
          <a:solidFill>
            <a:srgbClr val="78A9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Think 2021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6864260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text (1/4), content (3/4)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5857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0360591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1/4), blank (3/4)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5898819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ase study 1: title, text (two columns), half-imag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8574"/>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6645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act, number, half-image (bleeds)_black">
    <p:spTree>
      <p:nvGrpSpPr>
        <p:cNvPr id="1" name=""/>
        <p:cNvGrpSpPr/>
        <p:nvPr/>
      </p:nvGrpSpPr>
      <p:grpSpPr>
        <a:xfrm>
          <a:off x="0" y="0"/>
          <a:ext cx="0" cy="0"/>
          <a:chOff x="0" y="0"/>
          <a:chExt cx="0" cy="0"/>
        </a:xfrm>
      </p:grpSpPr>
      <p:sp>
        <p:nvSpPr>
          <p:cNvPr id="2" name="Title"/>
          <p:cNvSpPr>
            <a:spLocks noGrp="1"/>
          </p:cNvSpPr>
          <p:nvPr>
            <p:ph type="title"/>
          </p:nvPr>
        </p:nvSpPr>
        <p:spPr>
          <a:xfrm>
            <a:off x="219456" y="20446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dirty="0"/>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p>
        </p:txBody>
      </p:sp>
      <p:sp>
        <p:nvSpPr>
          <p:cNvPr id="8" name="Footer Placeholder">
            <a:extLst>
              <a:ext uri="{FF2B5EF4-FFF2-40B4-BE49-F238E27FC236}">
                <a16:creationId xmlns:a16="http://schemas.microsoft.com/office/drawing/2014/main" id="{0651C70B-103E-7741-94C6-1E357B3E1BA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9" name="Slide Number Placeholder">
            <a:extLst>
              <a:ext uri="{FF2B5EF4-FFF2-40B4-BE49-F238E27FC236}">
                <a16:creationId xmlns:a16="http://schemas.microsoft.com/office/drawing/2014/main" id="{7F413A35-F27C-FF4F-B86F-3C52B9427CEE}"/>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7681281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ase study 2: title, text (2/4), quote (2/4)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80663" y="1223647"/>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6094675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able_lt_gray">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1107208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with footer)_lt_gray">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8369024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no footer)_lt_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hank you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19455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8448213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bm sign-off_lt_gray">
    <p:spTree>
      <p:nvGrpSpPr>
        <p:cNvPr id="1" name=""/>
        <p:cNvGrpSpPr/>
        <p:nvPr/>
      </p:nvGrpSpPr>
      <p:grpSpPr>
        <a:xfrm>
          <a:off x="0" y="0"/>
          <a:ext cx="0" cy="0"/>
          <a:chOff x="0" y="0"/>
          <a:chExt cx="0" cy="0"/>
        </a:xfrm>
      </p:grpSpPr>
      <p:pic>
        <p:nvPicPr>
          <p:cNvPr id="5" name="Picture" descr="IBM 8-bar logo"/>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923196" y="2312884"/>
            <a:ext cx="1297608" cy="517732"/>
          </a:xfrm>
          <a:prstGeom prst="rect">
            <a:avLst/>
          </a:prstGeom>
        </p:spPr>
      </p:pic>
      <p:sp>
        <p:nvSpPr>
          <p:cNvPr id="3" name="Footer Placeholder"/>
          <p:cNvSpPr>
            <a:spLocks noGrp="1"/>
          </p:cNvSpPr>
          <p:nvPr>
            <p:ph type="ftr" sz="quarter" idx="10"/>
          </p:nvPr>
        </p:nvSpPr>
        <p:spPr/>
        <p:txBody>
          <a:bodyPr/>
          <a:lstStyle/>
          <a:p>
            <a:r>
              <a:rPr lang="en-US"/>
              <a:t>IBM Think 2021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18931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x Grid">
    <p:bg>
      <p:bgPr>
        <a:solidFill>
          <a:schemeClr val="bg2"/>
        </a:solidFill>
        <a:effectLst/>
      </p:bgPr>
    </p:bg>
    <p:spTree>
      <p:nvGrpSpPr>
        <p:cNvPr id="1" name=""/>
        <p:cNvGrpSpPr/>
        <p:nvPr/>
      </p:nvGrpSpPr>
      <p:grpSpPr>
        <a:xfrm>
          <a:off x="0" y="0"/>
          <a:ext cx="0" cy="0"/>
          <a:chOff x="0" y="0"/>
          <a:chExt cx="0" cy="0"/>
        </a:xfrm>
      </p:grpSpPr>
      <p:sp>
        <p:nvSpPr>
          <p:cNvPr id="139" name="Rectangle">
            <a:extLst>
              <a:ext uri="{FF2B5EF4-FFF2-40B4-BE49-F238E27FC236}">
                <a16:creationId xmlns:a16="http://schemas.microsoft.com/office/drawing/2014/main" id="{04DDC756-4ADD-194E-B930-1C9EB5A2EABF}"/>
              </a:ext>
            </a:extLst>
          </p:cNvPr>
          <p:cNvSpPr/>
          <p:nvPr/>
        </p:nvSpPr>
        <p:spPr>
          <a:xfrm>
            <a:off x="205346" y="197981"/>
            <a:ext cx="8741664" cy="594360"/>
          </a:xfrm>
          <a:prstGeom prst="rect">
            <a:avLst/>
          </a:prstGeom>
          <a:solidFill>
            <a:srgbClr val="2D61F6"/>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0" name="Rectangle">
            <a:extLst>
              <a:ext uri="{FF2B5EF4-FFF2-40B4-BE49-F238E27FC236}">
                <a16:creationId xmlns:a16="http://schemas.microsoft.com/office/drawing/2014/main" id="{C129029C-221C-3542-98BD-9B8762D56C52}"/>
              </a:ext>
            </a:extLst>
          </p:cNvPr>
          <p:cNvSpPr/>
          <p:nvPr/>
        </p:nvSpPr>
        <p:spPr>
          <a:xfrm>
            <a:off x="205346" y="792007"/>
            <a:ext cx="8741664" cy="594360"/>
          </a:xfrm>
          <a:prstGeom prst="rect">
            <a:avLst/>
          </a:prstGeom>
          <a:solidFill>
            <a:srgbClr val="164FE2"/>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1" name="Rectangle">
            <a:extLst>
              <a:ext uri="{FF2B5EF4-FFF2-40B4-BE49-F238E27FC236}">
                <a16:creationId xmlns:a16="http://schemas.microsoft.com/office/drawing/2014/main" id="{29395FF0-F4C1-F34F-8A39-705FB8BF6A51}"/>
              </a:ext>
            </a:extLst>
          </p:cNvPr>
          <p:cNvSpPr/>
          <p:nvPr/>
        </p:nvSpPr>
        <p:spPr>
          <a:xfrm>
            <a:off x="205346" y="1386033"/>
            <a:ext cx="8741664" cy="594360"/>
          </a:xfrm>
          <a:prstGeom prst="rect">
            <a:avLst/>
          </a:prstGeom>
          <a:solidFill>
            <a:srgbClr val="0E40D2"/>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2" name="Rectangle">
            <a:extLst>
              <a:ext uri="{FF2B5EF4-FFF2-40B4-BE49-F238E27FC236}">
                <a16:creationId xmlns:a16="http://schemas.microsoft.com/office/drawing/2014/main" id="{53E9D0E6-5EFC-F74F-A56D-443A411576B8}"/>
              </a:ext>
            </a:extLst>
          </p:cNvPr>
          <p:cNvSpPr/>
          <p:nvPr/>
        </p:nvSpPr>
        <p:spPr>
          <a:xfrm>
            <a:off x="205346" y="1980059"/>
            <a:ext cx="8741664" cy="594360"/>
          </a:xfrm>
          <a:prstGeom prst="rect">
            <a:avLst/>
          </a:prstGeom>
          <a:solidFill>
            <a:srgbClr val="0637B8"/>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3" name="Rectangle">
            <a:extLst>
              <a:ext uri="{FF2B5EF4-FFF2-40B4-BE49-F238E27FC236}">
                <a16:creationId xmlns:a16="http://schemas.microsoft.com/office/drawing/2014/main" id="{AA4280F8-CAD4-E74B-A312-7D5C33AE1B9F}"/>
              </a:ext>
            </a:extLst>
          </p:cNvPr>
          <p:cNvSpPr/>
          <p:nvPr/>
        </p:nvSpPr>
        <p:spPr>
          <a:xfrm>
            <a:off x="205346" y="2574085"/>
            <a:ext cx="8741664" cy="594360"/>
          </a:xfrm>
          <a:prstGeom prst="rect">
            <a:avLst/>
          </a:prstGeom>
          <a:solidFill>
            <a:srgbClr val="012A9C"/>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4" name="Rectangle">
            <a:extLst>
              <a:ext uri="{FF2B5EF4-FFF2-40B4-BE49-F238E27FC236}">
                <a16:creationId xmlns:a16="http://schemas.microsoft.com/office/drawing/2014/main" id="{39F01D1B-57C4-0840-8032-A458F0271B46}"/>
              </a:ext>
            </a:extLst>
          </p:cNvPr>
          <p:cNvSpPr/>
          <p:nvPr/>
        </p:nvSpPr>
        <p:spPr>
          <a:xfrm>
            <a:off x="205346" y="3168111"/>
            <a:ext cx="8741664" cy="594360"/>
          </a:xfrm>
          <a:prstGeom prst="rect">
            <a:avLst/>
          </a:prstGeom>
          <a:solidFill>
            <a:srgbClr val="012382"/>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5" name="Rectangle">
            <a:extLst>
              <a:ext uri="{FF2B5EF4-FFF2-40B4-BE49-F238E27FC236}">
                <a16:creationId xmlns:a16="http://schemas.microsoft.com/office/drawing/2014/main" id="{9BCF126B-5208-8345-A6CA-4D76E5E3D8A4}"/>
              </a:ext>
            </a:extLst>
          </p:cNvPr>
          <p:cNvSpPr/>
          <p:nvPr/>
        </p:nvSpPr>
        <p:spPr>
          <a:xfrm>
            <a:off x="205346" y="3762137"/>
            <a:ext cx="8741664" cy="594360"/>
          </a:xfrm>
          <a:prstGeom prst="rect">
            <a:avLst/>
          </a:prstGeom>
          <a:solidFill>
            <a:srgbClr val="011D6A"/>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46" name="Rectangle">
            <a:extLst>
              <a:ext uri="{FF2B5EF4-FFF2-40B4-BE49-F238E27FC236}">
                <a16:creationId xmlns:a16="http://schemas.microsoft.com/office/drawing/2014/main" id="{D4EC577D-EBE5-7548-B07F-873A549EFA1C}"/>
              </a:ext>
            </a:extLst>
          </p:cNvPr>
          <p:cNvSpPr/>
          <p:nvPr/>
        </p:nvSpPr>
        <p:spPr>
          <a:xfrm>
            <a:off x="205346" y="4356164"/>
            <a:ext cx="8741664" cy="594360"/>
          </a:xfrm>
          <a:prstGeom prst="rect">
            <a:avLst/>
          </a:prstGeom>
          <a:solidFill>
            <a:srgbClr val="001654"/>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grpSp>
        <p:nvGrpSpPr>
          <p:cNvPr id="132" name="Group 131">
            <a:extLst>
              <a:ext uri="{FF2B5EF4-FFF2-40B4-BE49-F238E27FC236}">
                <a16:creationId xmlns:a16="http://schemas.microsoft.com/office/drawing/2014/main" id="{1419E28D-7C5F-994F-8966-2EB6E119642E}"/>
              </a:ext>
            </a:extLst>
          </p:cNvPr>
          <p:cNvGrpSpPr/>
          <p:nvPr userDrawn="1"/>
        </p:nvGrpSpPr>
        <p:grpSpPr>
          <a:xfrm>
            <a:off x="2085367" y="200868"/>
            <a:ext cx="4978394" cy="4749070"/>
            <a:chOff x="2090364" y="193205"/>
            <a:chExt cx="4978394" cy="4737103"/>
          </a:xfrm>
        </p:grpSpPr>
        <p:sp>
          <p:nvSpPr>
            <p:cNvPr id="133" name="Rectangle">
              <a:extLst>
                <a:ext uri="{FF2B5EF4-FFF2-40B4-BE49-F238E27FC236}">
                  <a16:creationId xmlns:a16="http://schemas.microsoft.com/office/drawing/2014/main" id="{A8C5E148-1EAF-8F42-BAE1-0E7C1775DF45}"/>
                </a:ext>
              </a:extLst>
            </p:cNvPr>
            <p:cNvSpPr/>
            <p:nvPr/>
          </p:nvSpPr>
          <p:spPr>
            <a:xfrm>
              <a:off x="2090364"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34" name="Rectangle">
              <a:extLst>
                <a:ext uri="{FF2B5EF4-FFF2-40B4-BE49-F238E27FC236}">
                  <a16:creationId xmlns:a16="http://schemas.microsoft.com/office/drawing/2014/main" id="{29C73BC1-A5DB-4F4A-BDF0-14C7F5798A7D}"/>
                </a:ext>
              </a:extLst>
            </p:cNvPr>
            <p:cNvSpPr/>
            <p:nvPr/>
          </p:nvSpPr>
          <p:spPr>
            <a:xfrm>
              <a:off x="4375943"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35" name="Rectangle">
              <a:extLst>
                <a:ext uri="{FF2B5EF4-FFF2-40B4-BE49-F238E27FC236}">
                  <a16:creationId xmlns:a16="http://schemas.microsoft.com/office/drawing/2014/main" id="{7DB847C7-4B3D-5643-AF29-58D6CAC1D635}"/>
                </a:ext>
              </a:extLst>
            </p:cNvPr>
            <p:cNvSpPr/>
            <p:nvPr/>
          </p:nvSpPr>
          <p:spPr>
            <a:xfrm>
              <a:off x="6662357"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36" name="Rectangle">
              <a:extLst>
                <a:ext uri="{FF2B5EF4-FFF2-40B4-BE49-F238E27FC236}">
                  <a16:creationId xmlns:a16="http://schemas.microsoft.com/office/drawing/2014/main" id="{75B70238-4DD4-5640-A46E-703DEE3CC6E4}"/>
                </a:ext>
              </a:extLst>
            </p:cNvPr>
            <p:cNvSpPr/>
            <p:nvPr/>
          </p:nvSpPr>
          <p:spPr>
            <a:xfrm>
              <a:off x="4375943"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37" name="Rectangle">
              <a:extLst>
                <a:ext uri="{FF2B5EF4-FFF2-40B4-BE49-F238E27FC236}">
                  <a16:creationId xmlns:a16="http://schemas.microsoft.com/office/drawing/2014/main" id="{41458003-E13B-7042-919D-043B5C3F2582}"/>
                </a:ext>
              </a:extLst>
            </p:cNvPr>
            <p:cNvSpPr/>
            <p:nvPr/>
          </p:nvSpPr>
          <p:spPr>
            <a:xfrm>
              <a:off x="2090364"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sp>
          <p:nvSpPr>
            <p:cNvPr id="138" name="Rectangle">
              <a:extLst>
                <a:ext uri="{FF2B5EF4-FFF2-40B4-BE49-F238E27FC236}">
                  <a16:creationId xmlns:a16="http://schemas.microsoft.com/office/drawing/2014/main" id="{E99F8947-211B-DD4C-9ACB-053FB8B6315A}"/>
                </a:ext>
              </a:extLst>
            </p:cNvPr>
            <p:cNvSpPr/>
            <p:nvPr/>
          </p:nvSpPr>
          <p:spPr>
            <a:xfrm>
              <a:off x="6662357"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a:p>
          </p:txBody>
        </p:sp>
      </p:grpSp>
    </p:spTree>
    <p:extLst>
      <p:ext uri="{BB962C8B-B14F-4D97-AF65-F5344CB8AC3E}">
        <p14:creationId xmlns:p14="http://schemas.microsoft.com/office/powerpoint/2010/main" val="22899995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ver on purple&gt;blue aurora">
    <p:spTree>
      <p:nvGrpSpPr>
        <p:cNvPr id="1" name=""/>
        <p:cNvGrpSpPr/>
        <p:nvPr/>
      </p:nvGrpSpPr>
      <p:grpSpPr>
        <a:xfrm>
          <a:off x="0" y="0"/>
          <a:ext cx="0" cy="0"/>
          <a:chOff x="0" y="0"/>
          <a:chExt cx="0" cy="0"/>
        </a:xfrm>
      </p:grpSpPr>
      <p:pic>
        <p:nvPicPr>
          <p:cNvPr id="6" name="aurora-cover.png" descr="aurora-cover.png">
            <a:extLst>
              <a:ext uri="{FF2B5EF4-FFF2-40B4-BE49-F238E27FC236}">
                <a16:creationId xmlns:a16="http://schemas.microsoft.com/office/drawing/2014/main" id="{9087559E-34A4-B64B-9142-318F6EF3E202}"/>
              </a:ext>
            </a:extLst>
          </p:cNvPr>
          <p:cNvPicPr>
            <a:picLocks noChangeAspect="1"/>
          </p:cNvPicPr>
          <p:nvPr userDrawn="1"/>
        </p:nvPicPr>
        <p:blipFill>
          <a:blip r:embed="rId2"/>
          <a:stretch>
            <a:fillRect/>
          </a:stretch>
        </p:blipFill>
        <p:spPr>
          <a:xfrm>
            <a:off x="0" y="0"/>
            <a:ext cx="9144000" cy="5143500"/>
          </a:xfrm>
          <a:prstGeom prst="rect">
            <a:avLst/>
          </a:prstGeom>
          <a:ln w="12700">
            <a:miter lim="400000"/>
          </a:ln>
        </p:spPr>
      </p:pic>
      <p:sp>
        <p:nvSpPr>
          <p:cNvPr id="2" name="Title 1"/>
          <p:cNvSpPr>
            <a:spLocks noGrp="1"/>
          </p:cNvSpPr>
          <p:nvPr>
            <p:ph type="title" hasCustomPrompt="1"/>
          </p:nvPr>
        </p:nvSpPr>
        <p:spPr>
          <a:xfrm>
            <a:off x="176913" y="167767"/>
            <a:ext cx="6476302" cy="419709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pic>
        <p:nvPicPr>
          <p:cNvPr id="14" name="Picture 8" descr="Picture 8">
            <a:extLst>
              <a:ext uri="{FF2B5EF4-FFF2-40B4-BE49-F238E27FC236}">
                <a16:creationId xmlns:a16="http://schemas.microsoft.com/office/drawing/2014/main" id="{26902E2C-DE70-FD42-8E07-5613E81212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15" name="Picture 6" descr="Picture 6">
            <a:extLst>
              <a:ext uri="{FF2B5EF4-FFF2-40B4-BE49-F238E27FC236}">
                <a16:creationId xmlns:a16="http://schemas.microsoft.com/office/drawing/2014/main" id="{45681664-F9FD-FB4E-8B2B-024FFB6AECE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30364309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ver on aurora bar">
    <p:spTree>
      <p:nvGrpSpPr>
        <p:cNvPr id="1" name=""/>
        <p:cNvGrpSpPr/>
        <p:nvPr/>
      </p:nvGrpSpPr>
      <p:grpSpPr>
        <a:xfrm>
          <a:off x="0" y="0"/>
          <a:ext cx="0" cy="0"/>
          <a:chOff x="0" y="0"/>
          <a:chExt cx="0" cy="0"/>
        </a:xfrm>
      </p:grpSpPr>
      <p:pic>
        <p:nvPicPr>
          <p:cNvPr id="51" name="aurora-cover.png" descr="aurora-cover.png">
            <a:extLst>
              <a:ext uri="{FF2B5EF4-FFF2-40B4-BE49-F238E27FC236}">
                <a16:creationId xmlns:a16="http://schemas.microsoft.com/office/drawing/2014/main" id="{F329E8A0-F2D3-FD44-AC18-6240D1BBB874}"/>
              </a:ext>
            </a:extLst>
          </p:cNvPr>
          <p:cNvPicPr>
            <a:picLocks/>
          </p:cNvPicPr>
          <p:nvPr userDrawn="1"/>
        </p:nvPicPr>
        <p:blipFill rotWithShape="1">
          <a:blip r:embed="rId2" cstate="screen">
            <a:extLst>
              <a:ext uri="{28A0092B-C50C-407E-A947-70E740481C1C}">
                <a14:useLocalDpi xmlns:a14="http://schemas.microsoft.com/office/drawing/2010/main"/>
              </a:ext>
            </a:extLst>
          </a:blip>
          <a:srcRect b="15769"/>
          <a:stretch/>
        </p:blipFill>
        <p:spPr>
          <a:xfrm rot="10800000" flipH="1">
            <a:off x="-1" y="1"/>
            <a:ext cx="9144001" cy="2578100"/>
          </a:xfrm>
          <a:prstGeom prst="rect">
            <a:avLst/>
          </a:prstGeom>
          <a:ln w="12700">
            <a:miter lim="400000"/>
          </a:ln>
        </p:spPr>
      </p:pic>
      <p:sp>
        <p:nvSpPr>
          <p:cNvPr id="2" name="Title 1"/>
          <p:cNvSpPr>
            <a:spLocks noGrp="1"/>
          </p:cNvSpPr>
          <p:nvPr>
            <p:ph type="title" hasCustomPrompt="1"/>
          </p:nvPr>
        </p:nvSpPr>
        <p:spPr>
          <a:xfrm>
            <a:off x="176913" y="167770"/>
            <a:ext cx="6476302" cy="181184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sp>
        <p:nvSpPr>
          <p:cNvPr id="4" name="Text Placeholder 3">
            <a:extLst>
              <a:ext uri="{FF2B5EF4-FFF2-40B4-BE49-F238E27FC236}">
                <a16:creationId xmlns:a16="http://schemas.microsoft.com/office/drawing/2014/main" id="{0BD467E1-9D1A-984D-8CD7-57F8FF284DD5}"/>
              </a:ext>
            </a:extLst>
          </p:cNvPr>
          <p:cNvSpPr>
            <a:spLocks noGrp="1"/>
          </p:cNvSpPr>
          <p:nvPr>
            <p:ph type="body" sz="quarter" idx="10" hasCustomPrompt="1"/>
          </p:nvPr>
        </p:nvSpPr>
        <p:spPr>
          <a:xfrm>
            <a:off x="192026" y="2670049"/>
            <a:ext cx="6461187" cy="1687640"/>
          </a:xfrm>
        </p:spPr>
        <p:txBody>
          <a:bodyPr/>
          <a:lstStyle>
            <a:lvl1pPr>
              <a:spcBef>
                <a:spcPts val="0"/>
              </a:spcBef>
              <a:defRPr/>
            </a:lvl1pPr>
          </a:lstStyle>
          <a:p>
            <a:pPr lvl="0"/>
            <a:r>
              <a:rPr lang="en-US" dirty="0"/>
              <a:t>First </a:t>
            </a:r>
            <a:r>
              <a:rPr lang="en-US" dirty="0" err="1"/>
              <a:t>Lastname</a:t>
            </a:r>
            <a:endParaRPr lang="en-US" dirty="0"/>
          </a:p>
          <a:p>
            <a:pPr lvl="0"/>
            <a:r>
              <a:rPr lang="en-US" dirty="0"/>
              <a:t>Job Title</a:t>
            </a:r>
          </a:p>
        </p:txBody>
      </p:sp>
      <p:pic>
        <p:nvPicPr>
          <p:cNvPr id="7" name="Picture 8" descr="Picture 8">
            <a:extLst>
              <a:ext uri="{FF2B5EF4-FFF2-40B4-BE49-F238E27FC236}">
                <a16:creationId xmlns:a16="http://schemas.microsoft.com/office/drawing/2014/main" id="{EE84D0FC-895C-E044-AF88-78F06F9EBDD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8" name="Picture 6" descr="Picture 6">
            <a:extLst>
              <a:ext uri="{FF2B5EF4-FFF2-40B4-BE49-F238E27FC236}">
                <a16:creationId xmlns:a16="http://schemas.microsoft.com/office/drawing/2014/main" id="{6F98B16A-DDE6-164A-AE28-FF0F22D99D1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1791387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 of Content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9"/>
            <a:ext cx="647555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66920" y="1356487"/>
            <a:ext cx="4176500"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194923" y="1356487"/>
            <a:ext cx="4177055"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760400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ig text_black">
    <p:spTree>
      <p:nvGrpSpPr>
        <p:cNvPr id="1" name=""/>
        <p:cNvGrpSpPr/>
        <p:nvPr/>
      </p:nvGrpSpPr>
      <p:grpSpPr>
        <a:xfrm>
          <a:off x="0" y="0"/>
          <a:ext cx="0" cy="0"/>
          <a:chOff x="0" y="0"/>
          <a:chExt cx="0" cy="0"/>
        </a:xfrm>
      </p:grpSpPr>
      <p:sp>
        <p:nvSpPr>
          <p:cNvPr id="2" name="Title"/>
          <p:cNvSpPr>
            <a:spLocks noGrp="1"/>
          </p:cNvSpPr>
          <p:nvPr>
            <p:ph type="title"/>
          </p:nvPr>
        </p:nvSpPr>
        <p:spPr>
          <a:xfrm>
            <a:off x="137161" y="83945"/>
            <a:ext cx="8778172" cy="4404360"/>
          </a:xfrm>
        </p:spPr>
        <p:txBody>
          <a:bodyPr/>
          <a:lstStyle>
            <a:lvl1pPr>
              <a:defRPr sz="9600" b="1" i="0">
                <a:latin typeface="IBM Plex Sans" panose="020B0503050203000203" pitchFamily="34" charset="0"/>
              </a:defRPr>
            </a:lvl1pPr>
          </a:lstStyle>
          <a:p>
            <a:r>
              <a:rPr lang="en-US" dirty="0"/>
              <a:t>Click to edit Master title style</a:t>
            </a:r>
          </a:p>
        </p:txBody>
      </p:sp>
      <p:sp>
        <p:nvSpPr>
          <p:cNvPr id="5" name="Footer Placeholder">
            <a:extLst>
              <a:ext uri="{FF2B5EF4-FFF2-40B4-BE49-F238E27FC236}">
                <a16:creationId xmlns:a16="http://schemas.microsoft.com/office/drawing/2014/main" id="{3B65BFCF-C9D9-BD4B-9D85-5CDC574676DB}"/>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6" name="Slide Number Placeholder">
            <a:extLst>
              <a:ext uri="{FF2B5EF4-FFF2-40B4-BE49-F238E27FC236}">
                <a16:creationId xmlns:a16="http://schemas.microsoft.com/office/drawing/2014/main" id="{3290CF2E-1299-5F43-9A1F-4841D3E482E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2011237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ight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9"/>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19757930"/>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Subtitle - Light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7" y="742932"/>
            <a:ext cx="6461189"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2768419"/>
      </p:ext>
    </p:extLst>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6"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9826868"/>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with text -2 column white box">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775203" y="0"/>
            <a:ext cx="4373927" cy="5143500"/>
          </a:xfrm>
          <a:prstGeom prst="rect">
            <a:avLst/>
          </a:prstGeom>
          <a:solidFill>
            <a:srgbClr val="FFFFFF"/>
          </a:solidFill>
          <a:ln w="12700">
            <a:miter lim="400000"/>
          </a:ln>
        </p:spPr>
        <p:txBody>
          <a:bodyPr lIns="91434" tIns="91433" rIns="91434" bIns="91433"/>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a:p>
        </p:txBody>
      </p:sp>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6"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2202421"/>
      </p:ext>
    </p:extLst>
  </p:cSld>
  <p:clrMapOvr>
    <a:overrideClrMapping bg1="dk1" tx1="lt1" bg2="dk2" tx2="lt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four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92025" y="1350137"/>
            <a:ext cx="1893950"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77988" y="1350137"/>
            <a:ext cx="1893988"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90"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8982722"/>
      </p:ext>
    </p:extLst>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three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2" y="168516"/>
            <a:ext cx="4189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92026" y="1350137"/>
            <a:ext cx="4179951"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90"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traight Connector 8">
            <a:extLst>
              <a:ext uri="{FF2B5EF4-FFF2-40B4-BE49-F238E27FC236}">
                <a16:creationId xmlns:a16="http://schemas.microsoft.com/office/drawing/2014/main" id="{76C261DD-A597-854F-B553-4A9FCE90DADB}"/>
              </a:ext>
            </a:extLst>
          </p:cNvPr>
          <p:cNvSpPr/>
          <p:nvPr userDrawn="1"/>
        </p:nvSpPr>
        <p:spPr>
          <a:xfrm flipH="1">
            <a:off x="4568661" y="1385889"/>
            <a:ext cx="0" cy="2971800"/>
          </a:xfrm>
          <a:prstGeom prst="line">
            <a:avLst/>
          </a:prstGeom>
          <a:ln w="3175">
            <a:solidFill>
              <a:schemeClr val="accent6"/>
            </a:solidFill>
          </a:ln>
        </p:spPr>
        <p:txBody>
          <a:bodyPr lIns="45716" tIns="45717" rIns="45716" bIns="45717"/>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Tree>
    <p:extLst>
      <p:ext uri="{BB962C8B-B14F-4D97-AF65-F5344CB8AC3E}">
        <p14:creationId xmlns:p14="http://schemas.microsoft.com/office/powerpoint/2010/main" val="2491132182"/>
      </p:ext>
    </p:extLst>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three columns), pictur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C14971-AC4B-CC4E-AB05-8DB4A139077A}"/>
              </a:ext>
            </a:extLst>
          </p:cNvPr>
          <p:cNvSpPr>
            <a:spLocks noGrp="1"/>
          </p:cNvSpPr>
          <p:nvPr>
            <p:ph type="pic" sz="quarter" idx="15"/>
          </p:nvPr>
        </p:nvSpPr>
        <p:spPr>
          <a:xfrm>
            <a:off x="6858000" y="0"/>
            <a:ext cx="2286000" cy="5143500"/>
          </a:xfrm>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95200" y="1357562"/>
            <a:ext cx="1887600"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63" y="1357562"/>
            <a:ext cx="1887638"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7163" y="1357562"/>
            <a:ext cx="1882892"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49384"/>
      </p:ext>
    </p:extLst>
  </p:cSld>
  <p:clrMapOvr>
    <a:overrideClrMapping bg1="dk1" tx1="lt1" bg2="dk2" tx2="lt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3/4), blank (1/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5199" y="1356869"/>
            <a:ext cx="6461190" cy="3002407"/>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7414180"/>
      </p:ext>
    </p:extLst>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milestones">
    <p:bg>
      <p:bgPr>
        <a:solidFill>
          <a:srgbClr val="F2F3F8"/>
        </a:solidFill>
        <a:effectLst/>
      </p:bgPr>
    </p:bg>
    <p:spTree>
      <p:nvGrpSpPr>
        <p:cNvPr id="1" name=""/>
        <p:cNvGrpSpPr/>
        <p:nvPr/>
      </p:nvGrpSpPr>
      <p:grpSpPr>
        <a:xfrm>
          <a:off x="0" y="0"/>
          <a:ext cx="0" cy="0"/>
          <a:chOff x="0" y="0"/>
          <a:chExt cx="0" cy="0"/>
        </a:xfrm>
      </p:grpSpPr>
      <p:graphicFrame>
        <p:nvGraphicFramePr>
          <p:cNvPr id="475" name="Table 12"/>
          <p:cNvGraphicFramePr/>
          <p:nvPr/>
        </p:nvGraphicFramePr>
        <p:xfrm>
          <a:off x="203200" y="780916"/>
          <a:ext cx="8736072" cy="4014265"/>
        </p:xfrm>
        <a:graphic>
          <a:graphicData uri="http://schemas.openxmlformats.org/drawingml/2006/table">
            <a:tbl>
              <a:tblPr firstRow="1" bandRow="1"/>
              <a:tblGrid>
                <a:gridCol w="728006">
                  <a:extLst>
                    <a:ext uri="{9D8B030D-6E8A-4147-A177-3AD203B41FA5}">
                      <a16:colId xmlns:a16="http://schemas.microsoft.com/office/drawing/2014/main" val="20000"/>
                    </a:ext>
                  </a:extLst>
                </a:gridCol>
                <a:gridCol w="728006">
                  <a:extLst>
                    <a:ext uri="{9D8B030D-6E8A-4147-A177-3AD203B41FA5}">
                      <a16:colId xmlns:a16="http://schemas.microsoft.com/office/drawing/2014/main" val="20001"/>
                    </a:ext>
                  </a:extLst>
                </a:gridCol>
                <a:gridCol w="728006">
                  <a:extLst>
                    <a:ext uri="{9D8B030D-6E8A-4147-A177-3AD203B41FA5}">
                      <a16:colId xmlns:a16="http://schemas.microsoft.com/office/drawing/2014/main" val="20002"/>
                    </a:ext>
                  </a:extLst>
                </a:gridCol>
                <a:gridCol w="728006">
                  <a:extLst>
                    <a:ext uri="{9D8B030D-6E8A-4147-A177-3AD203B41FA5}">
                      <a16:colId xmlns:a16="http://schemas.microsoft.com/office/drawing/2014/main" val="20003"/>
                    </a:ext>
                  </a:extLst>
                </a:gridCol>
                <a:gridCol w="728006">
                  <a:extLst>
                    <a:ext uri="{9D8B030D-6E8A-4147-A177-3AD203B41FA5}">
                      <a16:colId xmlns:a16="http://schemas.microsoft.com/office/drawing/2014/main" val="20004"/>
                    </a:ext>
                  </a:extLst>
                </a:gridCol>
                <a:gridCol w="728006">
                  <a:extLst>
                    <a:ext uri="{9D8B030D-6E8A-4147-A177-3AD203B41FA5}">
                      <a16:colId xmlns:a16="http://schemas.microsoft.com/office/drawing/2014/main" val="20005"/>
                    </a:ext>
                  </a:extLst>
                </a:gridCol>
                <a:gridCol w="728006">
                  <a:extLst>
                    <a:ext uri="{9D8B030D-6E8A-4147-A177-3AD203B41FA5}">
                      <a16:colId xmlns:a16="http://schemas.microsoft.com/office/drawing/2014/main" val="20006"/>
                    </a:ext>
                  </a:extLst>
                </a:gridCol>
                <a:gridCol w="728006">
                  <a:extLst>
                    <a:ext uri="{9D8B030D-6E8A-4147-A177-3AD203B41FA5}">
                      <a16:colId xmlns:a16="http://schemas.microsoft.com/office/drawing/2014/main" val="20007"/>
                    </a:ext>
                  </a:extLst>
                </a:gridCol>
                <a:gridCol w="728006">
                  <a:extLst>
                    <a:ext uri="{9D8B030D-6E8A-4147-A177-3AD203B41FA5}">
                      <a16:colId xmlns:a16="http://schemas.microsoft.com/office/drawing/2014/main" val="20008"/>
                    </a:ext>
                  </a:extLst>
                </a:gridCol>
                <a:gridCol w="728006">
                  <a:extLst>
                    <a:ext uri="{9D8B030D-6E8A-4147-A177-3AD203B41FA5}">
                      <a16:colId xmlns:a16="http://schemas.microsoft.com/office/drawing/2014/main" val="20009"/>
                    </a:ext>
                  </a:extLst>
                </a:gridCol>
                <a:gridCol w="728006">
                  <a:extLst>
                    <a:ext uri="{9D8B030D-6E8A-4147-A177-3AD203B41FA5}">
                      <a16:colId xmlns:a16="http://schemas.microsoft.com/office/drawing/2014/main" val="20010"/>
                    </a:ext>
                  </a:extLst>
                </a:gridCol>
                <a:gridCol w="728006">
                  <a:extLst>
                    <a:ext uri="{9D8B030D-6E8A-4147-A177-3AD203B41FA5}">
                      <a16:colId xmlns:a16="http://schemas.microsoft.com/office/drawing/2014/main" val="20011"/>
                    </a:ext>
                  </a:extLst>
                </a:gridCol>
              </a:tblGrid>
              <a:tr h="243840">
                <a:tc gridSpan="3">
                  <a:txBody>
                    <a:bodyPr/>
                    <a:lstStyle/>
                    <a:p>
                      <a:pPr algn="ctr" defTabSz="725130">
                        <a:lnSpc>
                          <a:spcPct val="100000"/>
                        </a:lnSpc>
                        <a:defRPr sz="1800" b="0"/>
                      </a:pPr>
                      <a:r>
                        <a:rPr sz="800">
                          <a:solidFill>
                            <a:srgbClr val="FFFFFF"/>
                          </a:solidFill>
                          <a:sym typeface="IBM Plex Sans"/>
                        </a:rPr>
                        <a:t>Q1</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a:solidFill>
                            <a:srgbClr val="FFFFFF"/>
                          </a:solidFill>
                          <a:sym typeface="IBM Plex Sans"/>
                        </a:rPr>
                        <a:t>Q2</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a:solidFill>
                            <a:srgbClr val="FFFFFF"/>
                          </a:solidFill>
                          <a:sym typeface="IBM Plex Sans"/>
                        </a:rPr>
                        <a:t>Q3</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a:solidFill>
                            <a:srgbClr val="FFFFFF"/>
                          </a:solidFill>
                          <a:sym typeface="IBM Plex Sans"/>
                        </a:rPr>
                        <a:t>Q4</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3840">
                <a:tc>
                  <a:txBody>
                    <a:bodyPr/>
                    <a:lstStyle/>
                    <a:p>
                      <a:pPr algn="ctr" defTabSz="725130">
                        <a:lnSpc>
                          <a:spcPct val="100000"/>
                        </a:lnSpc>
                        <a:defRPr sz="1800">
                          <a:solidFill>
                            <a:srgbClr val="000000"/>
                          </a:solidFill>
                        </a:defRPr>
                      </a:pPr>
                      <a:r>
                        <a:rPr sz="800">
                          <a:solidFill>
                            <a:srgbClr val="FFFFFF"/>
                          </a:solidFill>
                          <a:sym typeface="IBM Plex Sans"/>
                        </a:rPr>
                        <a:t>JAN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FEB</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MAR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APR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MAY</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JUN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JUL</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AUG</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SEP</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OCT</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NOV</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a:solidFill>
                            <a:srgbClr val="FFFFFF"/>
                          </a:solidFill>
                          <a:sym typeface="IBM Plex Sans"/>
                        </a:rPr>
                        <a:t>DEC</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extLst>
                  <a:ext uri="{0D108BD9-81ED-4DB2-BD59-A6C34878D82A}">
                    <a16:rowId xmlns:a16="http://schemas.microsoft.com/office/drawing/2014/main" val="10001"/>
                  </a:ext>
                </a:extLst>
              </a:tr>
              <a:tr h="3526585">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extLst>
                  <a:ext uri="{0D108BD9-81ED-4DB2-BD59-A6C34878D82A}">
                    <a16:rowId xmlns:a16="http://schemas.microsoft.com/office/drawing/2014/main" val="10002"/>
                  </a:ext>
                </a:extLst>
              </a:tr>
            </a:tbl>
          </a:graphicData>
        </a:graphic>
      </p:graphicFrame>
      <p:sp>
        <p:nvSpPr>
          <p:cNvPr id="473" name="Title Text"/>
          <p:cNvSpPr txBox="1">
            <a:spLocks noGrp="1"/>
          </p:cNvSpPr>
          <p:nvPr>
            <p:ph type="title"/>
          </p:nvPr>
        </p:nvSpPr>
        <p:spPr>
          <a:xfrm>
            <a:off x="177660" y="168516"/>
            <a:ext cx="6473952"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474"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a:p>
        </p:txBody>
      </p:sp>
      <p:sp>
        <p:nvSpPr>
          <p:cNvPr id="479" name="Rectangle 162"/>
          <p:cNvSpPr txBox="1">
            <a:spLocks noGrp="1"/>
          </p:cNvSpPr>
          <p:nvPr>
            <p:ph type="body" sz="quarter" idx="15"/>
          </p:nvPr>
        </p:nvSpPr>
        <p:spPr>
          <a:xfrm>
            <a:off x="7832446" y="567801"/>
            <a:ext cx="1211585" cy="107722"/>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0" name="Rectangle 163"/>
          <p:cNvSpPr txBox="1">
            <a:spLocks noGrp="1"/>
          </p:cNvSpPr>
          <p:nvPr>
            <p:ph type="body" sz="quarter" idx="16"/>
          </p:nvPr>
        </p:nvSpPr>
        <p:spPr>
          <a:xfrm>
            <a:off x="7134963" y="567801"/>
            <a:ext cx="1211585" cy="107722"/>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1" name="Rectangle 165"/>
          <p:cNvSpPr txBox="1">
            <a:spLocks noGrp="1"/>
          </p:cNvSpPr>
          <p:nvPr>
            <p:ph type="body" sz="quarter" idx="17"/>
          </p:nvPr>
        </p:nvSpPr>
        <p:spPr>
          <a:xfrm>
            <a:off x="8632545" y="567801"/>
            <a:ext cx="1211585" cy="107722"/>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459BE2AF-4187-3E46-8C6B-F50A6B8B51E5}"/>
              </a:ext>
            </a:extLst>
          </p:cNvPr>
          <p:cNvSpPr>
            <a:spLocks noGrp="1"/>
          </p:cNvSpPr>
          <p:nvPr>
            <p:ph type="ftr" sz="quarter" idx="42"/>
          </p:nvPr>
        </p:nvSpPr>
        <p:spPr/>
        <p:txBody>
          <a:bodyPr/>
          <a:lstStyle>
            <a:lvl1pPr>
              <a:defRPr>
                <a:solidFill>
                  <a:schemeClr val="tx1"/>
                </a:solidFill>
              </a:defRPr>
            </a:lvl1pPr>
          </a:lstStyle>
          <a:p>
            <a:r>
              <a:rPr lang="en-US"/>
              <a:t>IBM Cloud / August 2019 / © 2019 IBM Corporation</a:t>
            </a:r>
          </a:p>
        </p:txBody>
      </p:sp>
      <p:grpSp>
        <p:nvGrpSpPr>
          <p:cNvPr id="37" name="Group 36">
            <a:extLst>
              <a:ext uri="{FF2B5EF4-FFF2-40B4-BE49-F238E27FC236}">
                <a16:creationId xmlns:a16="http://schemas.microsoft.com/office/drawing/2014/main" id="{7C1B165F-FA4E-924E-924B-2BB8C9E34BA9}"/>
              </a:ext>
            </a:extLst>
          </p:cNvPr>
          <p:cNvGrpSpPr/>
          <p:nvPr userDrawn="1"/>
        </p:nvGrpSpPr>
        <p:grpSpPr>
          <a:xfrm>
            <a:off x="-211342" y="-216036"/>
            <a:ext cx="9579553" cy="5572152"/>
            <a:chOff x="-211344" y="-216036"/>
            <a:chExt cx="9579553" cy="5572152"/>
          </a:xfrm>
        </p:grpSpPr>
        <p:grpSp>
          <p:nvGrpSpPr>
            <p:cNvPr id="38" name="Group 37">
              <a:extLst>
                <a:ext uri="{FF2B5EF4-FFF2-40B4-BE49-F238E27FC236}">
                  <a16:creationId xmlns:a16="http://schemas.microsoft.com/office/drawing/2014/main" id="{9003AC9A-91F2-7243-838D-55D8AF961A37}"/>
                </a:ext>
              </a:extLst>
            </p:cNvPr>
            <p:cNvGrpSpPr/>
            <p:nvPr userDrawn="1"/>
          </p:nvGrpSpPr>
          <p:grpSpPr>
            <a:xfrm>
              <a:off x="204788" y="-216036"/>
              <a:ext cx="8742222" cy="182880"/>
              <a:chOff x="204788" y="-201168"/>
              <a:chExt cx="8742222" cy="182880"/>
            </a:xfrm>
          </p:grpSpPr>
          <p:cxnSp>
            <p:nvCxnSpPr>
              <p:cNvPr id="71" name="Straight Connector 70">
                <a:extLst>
                  <a:ext uri="{FF2B5EF4-FFF2-40B4-BE49-F238E27FC236}">
                    <a16:creationId xmlns:a16="http://schemas.microsoft.com/office/drawing/2014/main" id="{0E54ECE1-A5CD-1043-9D4B-437EDDF04FD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EFFB905-0921-5046-87D2-B13595E98568}"/>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1A2B518-309E-7B46-AA58-0A852412674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F68CFF8-0B61-8A40-9B21-EB86A1E1378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808EB96-981B-9248-99C3-42C285F9113E}"/>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DAEA8C69-1ABA-EC4F-9853-8C4E42850A6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1586CDA-0321-914F-982F-C57A4471177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CFC2720F-F6BE-D54F-8EB8-AEB714AD8A0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83F8219-CF93-5848-B75B-FE81586B3752}"/>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88A69844-CD6E-754B-AAB5-84818B4E998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7D3ABDD5-20CB-E04A-B5C4-B8E255259C2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2F38B9B1-431B-C841-B761-980762845ABB}"/>
                </a:ext>
              </a:extLst>
            </p:cNvPr>
            <p:cNvGrpSpPr/>
            <p:nvPr userDrawn="1"/>
          </p:nvGrpSpPr>
          <p:grpSpPr>
            <a:xfrm>
              <a:off x="204788" y="5173236"/>
              <a:ext cx="8742222" cy="182880"/>
              <a:chOff x="204788" y="-201168"/>
              <a:chExt cx="8742222" cy="182880"/>
            </a:xfrm>
          </p:grpSpPr>
          <p:cxnSp>
            <p:nvCxnSpPr>
              <p:cNvPr id="60" name="Straight Connector 59">
                <a:extLst>
                  <a:ext uri="{FF2B5EF4-FFF2-40B4-BE49-F238E27FC236}">
                    <a16:creationId xmlns:a16="http://schemas.microsoft.com/office/drawing/2014/main" id="{A6B0A104-8C14-464C-889D-19A1FF69EF1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3CE9C37-3B67-4443-A5ED-DFB1DA03662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6E33243-4F5A-B445-840C-14BF24B8AD7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251344C-5350-CE4B-95CD-230339BB7FC4}"/>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1D7CE79-8A6D-C04C-AFB2-14C47F9B182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987BA7F-67ED-8C4E-82B1-09CC9485F34F}"/>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D6FD57C-B979-7140-A5BB-D69E1D2FDE3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3B4670B-EF43-204A-8FEB-8A0FB800A0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15E4341-4FBA-A34F-B956-565A2C6C697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0E6B4D9-E70F-5642-A108-F1133F4DF4D6}"/>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C5774ADB-1603-554B-A452-555CD19DB26B}"/>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AD2EDC9E-CF99-4E42-80A8-5C4E1B39588E}"/>
                </a:ext>
              </a:extLst>
            </p:cNvPr>
            <p:cNvGrpSpPr/>
            <p:nvPr userDrawn="1"/>
          </p:nvGrpSpPr>
          <p:grpSpPr>
            <a:xfrm>
              <a:off x="-211344" y="203195"/>
              <a:ext cx="182881" cy="4740007"/>
              <a:chOff x="-211344" y="203195"/>
              <a:chExt cx="182881" cy="4740007"/>
            </a:xfrm>
          </p:grpSpPr>
          <p:cxnSp>
            <p:nvCxnSpPr>
              <p:cNvPr id="51" name="Straight Connector 50">
                <a:extLst>
                  <a:ext uri="{FF2B5EF4-FFF2-40B4-BE49-F238E27FC236}">
                    <a16:creationId xmlns:a16="http://schemas.microsoft.com/office/drawing/2014/main" id="{9509C4B0-6832-DA48-810B-743CDAD7BD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082C471-F7C7-F242-B4E4-67A0134A239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E26408C-D2C2-D644-96C4-D821EF7C656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4084AF9-13B1-AD49-83D8-56F186A1CD4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EC9DE90-D1DD-B943-8584-F117C4EF4CA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DAC4135-A2B6-D44B-B52F-820D354ABD8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0B01B7F-EEF4-3845-8702-C1AD348ABBE1}"/>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BD8627F-DB7A-9E4B-BCFD-B78FFFCECFF6}"/>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E3E3872D-4FDE-2F4D-952C-77107EF4DB4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C7CA00D1-C9CE-2741-9307-9CD075EDDDFE}"/>
                </a:ext>
              </a:extLst>
            </p:cNvPr>
            <p:cNvGrpSpPr/>
            <p:nvPr userDrawn="1"/>
          </p:nvGrpSpPr>
          <p:grpSpPr>
            <a:xfrm>
              <a:off x="9185328" y="203195"/>
              <a:ext cx="182881" cy="4740007"/>
              <a:chOff x="-211344" y="203195"/>
              <a:chExt cx="182881" cy="4740007"/>
            </a:xfrm>
          </p:grpSpPr>
          <p:cxnSp>
            <p:nvCxnSpPr>
              <p:cNvPr id="42" name="Straight Connector 41">
                <a:extLst>
                  <a:ext uri="{FF2B5EF4-FFF2-40B4-BE49-F238E27FC236}">
                    <a16:creationId xmlns:a16="http://schemas.microsoft.com/office/drawing/2014/main" id="{FCE2A09C-58B3-1645-B7B7-FFEBFEC7AF6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311D61D-EC1E-AE46-A1FB-E9D0620C267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D036018-634A-D34E-AD61-E88180268BF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5D1177C-9463-0F40-A635-62DC68EA00F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D51D254-6B65-064C-AE40-BD00CCCDAC7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AC3EC63F-D511-E34C-8EFC-EF18AD139E5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3D7C793-3E46-2F45-8DE6-E059CE8D622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3EAF7EB-B800-BB48-8DD6-65D28918734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EB98442-448C-164A-9C6E-348966E8172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
        <p:nvSpPr>
          <p:cNvPr id="482" name="Callout"/>
          <p:cNvSpPr>
            <a:spLocks noGrp="1"/>
          </p:cNvSpPr>
          <p:nvPr>
            <p:ph type="body" sz="quarter" idx="18"/>
          </p:nvPr>
        </p:nvSpPr>
        <p:spPr>
          <a:xfrm rot="5400000">
            <a:off x="789398"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1"/>
          </a:solidFill>
          <a:ln w="3175">
            <a:solidFill>
              <a:srgbClr val="2860F5"/>
            </a:solidFill>
            <a:round/>
          </a:ln>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3" name="Milestone name…"/>
          <p:cNvSpPr txBox="1">
            <a:spLocks noGrp="1"/>
          </p:cNvSpPr>
          <p:nvPr>
            <p:ph type="body" sz="quarter" idx="19"/>
          </p:nvPr>
        </p:nvSpPr>
        <p:spPr>
          <a:xfrm>
            <a:off x="306676" y="1546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4" name="Callout"/>
          <p:cNvSpPr>
            <a:spLocks noGrp="1"/>
          </p:cNvSpPr>
          <p:nvPr>
            <p:ph type="body" sz="quarter" idx="20"/>
          </p:nvPr>
        </p:nvSpPr>
        <p:spPr>
          <a:xfrm rot="5400000">
            <a:off x="2973800"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3"/>
          </a:solidFill>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5" name="Milestone name…"/>
          <p:cNvSpPr txBox="1">
            <a:spLocks noGrp="1"/>
          </p:cNvSpPr>
          <p:nvPr>
            <p:ph type="body" sz="quarter" idx="21"/>
          </p:nvPr>
        </p:nvSpPr>
        <p:spPr>
          <a:xfrm>
            <a:off x="2491076" y="1546090"/>
            <a:ext cx="1925334" cy="461657"/>
          </a:xfrm>
          <a:prstGeom prst="rect">
            <a:avLst/>
          </a:prstGeom>
        </p:spPr>
        <p:txBody>
          <a:bodyPr lIns="45716" tIns="45716" rIns="45716" bIns="45716">
            <a:spAutoFit/>
          </a:bodyPr>
          <a:lstStyle>
            <a:lvl1pPr>
              <a:buClr>
                <a:schemeClr val="bg1"/>
              </a:buClr>
              <a:defRPr/>
            </a:lvl1pPr>
            <a:lvl2pPr>
              <a:buClr>
                <a:schemeClr val="bg1"/>
              </a:buClr>
              <a:defRPr/>
            </a:lvl2pPr>
            <a:lvl3pPr>
              <a:buClr>
                <a:schemeClr val="bg1"/>
              </a:buClr>
              <a:defRPr/>
            </a:lvl3p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86" name="Callout"/>
          <p:cNvSpPr>
            <a:spLocks noGrp="1"/>
          </p:cNvSpPr>
          <p:nvPr>
            <p:ph type="body" sz="quarter" idx="22"/>
          </p:nvPr>
        </p:nvSpPr>
        <p:spPr>
          <a:xfrm rot="5400000">
            <a:off x="5158199"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7" name="Milestone name…"/>
          <p:cNvSpPr txBox="1">
            <a:spLocks noGrp="1"/>
          </p:cNvSpPr>
          <p:nvPr>
            <p:ph type="body" sz="quarter" idx="23"/>
          </p:nvPr>
        </p:nvSpPr>
        <p:spPr>
          <a:xfrm>
            <a:off x="4675476" y="1546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8" name="Callout"/>
          <p:cNvSpPr>
            <a:spLocks noGrp="1"/>
          </p:cNvSpPr>
          <p:nvPr>
            <p:ph type="body" sz="quarter" idx="24"/>
          </p:nvPr>
        </p:nvSpPr>
        <p:spPr>
          <a:xfrm rot="5400000">
            <a:off x="7342601"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9" name="Milestone name…"/>
          <p:cNvSpPr txBox="1">
            <a:spLocks noGrp="1"/>
          </p:cNvSpPr>
          <p:nvPr>
            <p:ph type="body" sz="quarter" idx="25"/>
          </p:nvPr>
        </p:nvSpPr>
        <p:spPr>
          <a:xfrm>
            <a:off x="6859876" y="1546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0" name="Callout"/>
          <p:cNvSpPr>
            <a:spLocks noGrp="1"/>
          </p:cNvSpPr>
          <p:nvPr>
            <p:ph type="body" sz="quarter" idx="26"/>
          </p:nvPr>
        </p:nvSpPr>
        <p:spPr>
          <a:xfrm rot="5400000">
            <a:off x="787019"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1"/>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1" name="Milestone name…"/>
          <p:cNvSpPr txBox="1">
            <a:spLocks noGrp="1"/>
          </p:cNvSpPr>
          <p:nvPr>
            <p:ph type="body" sz="quarter" idx="27"/>
          </p:nvPr>
        </p:nvSpPr>
        <p:spPr>
          <a:xfrm>
            <a:off x="306676" y="2689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2" name="Callout"/>
          <p:cNvSpPr>
            <a:spLocks noGrp="1"/>
          </p:cNvSpPr>
          <p:nvPr>
            <p:ph type="body" sz="quarter" idx="28"/>
          </p:nvPr>
        </p:nvSpPr>
        <p:spPr>
          <a:xfrm rot="5400000">
            <a:off x="2971418"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3" name="Milestone name…"/>
          <p:cNvSpPr txBox="1">
            <a:spLocks noGrp="1"/>
          </p:cNvSpPr>
          <p:nvPr>
            <p:ph type="body" sz="quarter" idx="29"/>
          </p:nvPr>
        </p:nvSpPr>
        <p:spPr>
          <a:xfrm>
            <a:off x="2491076" y="2689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4" name="Callout"/>
          <p:cNvSpPr>
            <a:spLocks noGrp="1"/>
          </p:cNvSpPr>
          <p:nvPr>
            <p:ph type="body" sz="quarter" idx="30"/>
          </p:nvPr>
        </p:nvSpPr>
        <p:spPr>
          <a:xfrm rot="5400000">
            <a:off x="5155817"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3"/>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5" name="Milestone name…"/>
          <p:cNvSpPr txBox="1">
            <a:spLocks noGrp="1"/>
          </p:cNvSpPr>
          <p:nvPr>
            <p:ph type="body" sz="quarter" idx="31"/>
          </p:nvPr>
        </p:nvSpPr>
        <p:spPr>
          <a:xfrm>
            <a:off x="4675476" y="2689090"/>
            <a:ext cx="1925334" cy="461657"/>
          </a:xfrm>
          <a:prstGeom prst="rect">
            <a:avLst/>
          </a:prstGeom>
        </p:spPr>
        <p:txBody>
          <a:bodyPr lIns="45716" tIns="45716" rIns="45716" bIns="45716">
            <a:spAutoFit/>
          </a:body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96" name="Callout"/>
          <p:cNvSpPr>
            <a:spLocks noGrp="1"/>
          </p:cNvSpPr>
          <p:nvPr>
            <p:ph type="body" sz="quarter" idx="32"/>
          </p:nvPr>
        </p:nvSpPr>
        <p:spPr>
          <a:xfrm rot="5400000">
            <a:off x="7340219"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7" name="Milestone name…"/>
          <p:cNvSpPr txBox="1">
            <a:spLocks noGrp="1"/>
          </p:cNvSpPr>
          <p:nvPr>
            <p:ph type="body" sz="quarter" idx="33"/>
          </p:nvPr>
        </p:nvSpPr>
        <p:spPr>
          <a:xfrm>
            <a:off x="6859876" y="2689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8" name="Callout"/>
          <p:cNvSpPr>
            <a:spLocks noGrp="1"/>
          </p:cNvSpPr>
          <p:nvPr>
            <p:ph type="body" sz="quarter" idx="34"/>
          </p:nvPr>
        </p:nvSpPr>
        <p:spPr>
          <a:xfrm rot="16200000" flipH="1">
            <a:off x="7343339"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9" name="Milestone name…"/>
          <p:cNvSpPr txBox="1">
            <a:spLocks noGrp="1"/>
          </p:cNvSpPr>
          <p:nvPr>
            <p:ph type="body" sz="quarter" idx="35"/>
          </p:nvPr>
        </p:nvSpPr>
        <p:spPr>
          <a:xfrm>
            <a:off x="68598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0" name="Callout"/>
          <p:cNvSpPr>
            <a:spLocks noGrp="1"/>
          </p:cNvSpPr>
          <p:nvPr>
            <p:ph type="body" sz="quarter" idx="36"/>
          </p:nvPr>
        </p:nvSpPr>
        <p:spPr>
          <a:xfrm rot="16200000" flipH="1">
            <a:off x="5158940"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1" name="Milestone name…"/>
          <p:cNvSpPr txBox="1">
            <a:spLocks noGrp="1"/>
          </p:cNvSpPr>
          <p:nvPr>
            <p:ph type="body" sz="quarter" idx="37"/>
          </p:nvPr>
        </p:nvSpPr>
        <p:spPr>
          <a:xfrm>
            <a:off x="46754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2" name="Callout"/>
          <p:cNvSpPr>
            <a:spLocks noGrp="1"/>
          </p:cNvSpPr>
          <p:nvPr>
            <p:ph type="body" sz="quarter" idx="38"/>
          </p:nvPr>
        </p:nvSpPr>
        <p:spPr>
          <a:xfrm rot="16200000" flipH="1">
            <a:off x="2974538"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3" name="Milestone name…"/>
          <p:cNvSpPr txBox="1">
            <a:spLocks noGrp="1"/>
          </p:cNvSpPr>
          <p:nvPr>
            <p:ph type="body" sz="quarter" idx="39"/>
          </p:nvPr>
        </p:nvSpPr>
        <p:spPr>
          <a:xfrm>
            <a:off x="24910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4" name="Callout"/>
          <p:cNvSpPr>
            <a:spLocks noGrp="1"/>
          </p:cNvSpPr>
          <p:nvPr>
            <p:ph type="body" sz="quarter" idx="40"/>
          </p:nvPr>
        </p:nvSpPr>
        <p:spPr>
          <a:xfrm rot="16200000" flipH="1">
            <a:off x="790139"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5" name="Milestone name…"/>
          <p:cNvSpPr txBox="1">
            <a:spLocks noGrp="1"/>
          </p:cNvSpPr>
          <p:nvPr>
            <p:ph type="body" sz="quarter" idx="41"/>
          </p:nvPr>
        </p:nvSpPr>
        <p:spPr>
          <a:xfrm>
            <a:off x="3066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 name="Rectangle 3">
            <a:extLst>
              <a:ext uri="{FF2B5EF4-FFF2-40B4-BE49-F238E27FC236}">
                <a16:creationId xmlns:a16="http://schemas.microsoft.com/office/drawing/2014/main" id="{EA6F809D-2105-3D4C-A44B-27B983C0CCED}"/>
              </a:ext>
            </a:extLst>
          </p:cNvPr>
          <p:cNvSpPr/>
          <p:nvPr userDrawn="1"/>
        </p:nvSpPr>
        <p:spPr bwMode="auto">
          <a:xfrm>
            <a:off x="6989092" y="572636"/>
            <a:ext cx="100584" cy="100584"/>
          </a:xfrm>
          <a:prstGeom prst="rect">
            <a:avLst/>
          </a:prstGeom>
          <a:solidFill>
            <a:schemeClr val="bg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7" tIns="35997" rIns="35997" bIns="35997" numCol="1" rtlCol="0" anchor="t" anchorCtr="0" compatLnSpc="1">
            <a:prstTxWarp prst="textNoShape">
              <a:avLst/>
            </a:prstTxWarp>
          </a:bodyPr>
          <a:lstStyle/>
          <a:p>
            <a:pPr marL="0" marR="0" indent="0" algn="l" defTabSz="914333"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a:ln>
                <a:noFill/>
              </a:ln>
              <a:solidFill>
                <a:srgbClr val="191919"/>
              </a:solidFill>
              <a:effectLst/>
              <a:latin typeface="IBM Plex Sans" panose="020B0503050203000203" pitchFamily="34" charset="0"/>
            </a:endParaRPr>
          </a:p>
        </p:txBody>
      </p:sp>
      <p:sp>
        <p:nvSpPr>
          <p:cNvPr id="83" name="Rectangle 82">
            <a:extLst>
              <a:ext uri="{FF2B5EF4-FFF2-40B4-BE49-F238E27FC236}">
                <a16:creationId xmlns:a16="http://schemas.microsoft.com/office/drawing/2014/main" id="{309BD100-828D-644C-9DB5-04D9CA61A960}"/>
              </a:ext>
            </a:extLst>
          </p:cNvPr>
          <p:cNvSpPr/>
          <p:nvPr userDrawn="1"/>
        </p:nvSpPr>
        <p:spPr bwMode="auto">
          <a:xfrm>
            <a:off x="7683500" y="572636"/>
            <a:ext cx="100584" cy="100584"/>
          </a:xfrm>
          <a:prstGeom prst="rect">
            <a:avLst/>
          </a:prstGeom>
          <a:solidFill>
            <a:schemeClr val="accent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7" tIns="35997" rIns="35997" bIns="35997" numCol="1" rtlCol="0" anchor="t" anchorCtr="0" compatLnSpc="1">
            <a:prstTxWarp prst="textNoShape">
              <a:avLst/>
            </a:prstTxWarp>
          </a:bodyPr>
          <a:lstStyle/>
          <a:p>
            <a:pPr marL="0" marR="0" indent="0" algn="l" defTabSz="914333"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a:ln>
                <a:noFill/>
              </a:ln>
              <a:solidFill>
                <a:srgbClr val="191919"/>
              </a:solidFill>
              <a:effectLst/>
              <a:latin typeface="IBM Plex Sans" panose="020B0503050203000203" pitchFamily="34" charset="0"/>
            </a:endParaRPr>
          </a:p>
        </p:txBody>
      </p:sp>
      <p:sp>
        <p:nvSpPr>
          <p:cNvPr id="84" name="Rectangle 83">
            <a:extLst>
              <a:ext uri="{FF2B5EF4-FFF2-40B4-BE49-F238E27FC236}">
                <a16:creationId xmlns:a16="http://schemas.microsoft.com/office/drawing/2014/main" id="{F4BC782A-6E9C-FC41-8960-378751D07AA6}"/>
              </a:ext>
            </a:extLst>
          </p:cNvPr>
          <p:cNvSpPr/>
          <p:nvPr userDrawn="1"/>
        </p:nvSpPr>
        <p:spPr bwMode="auto">
          <a:xfrm>
            <a:off x="8484616" y="572636"/>
            <a:ext cx="100584" cy="100584"/>
          </a:xfrm>
          <a:prstGeom prst="rect">
            <a:avLst/>
          </a:prstGeom>
          <a:solidFill>
            <a:schemeClr val="accent3"/>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7" tIns="35997" rIns="35997" bIns="35997" numCol="1" rtlCol="0" anchor="t" anchorCtr="0" compatLnSpc="1">
            <a:prstTxWarp prst="textNoShape">
              <a:avLst/>
            </a:prstTxWarp>
          </a:bodyPr>
          <a:lstStyle/>
          <a:p>
            <a:pPr marL="0" marR="0" indent="0" algn="l" defTabSz="914333"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a:ln>
                <a:noFill/>
              </a:ln>
              <a:solidFill>
                <a:srgbClr val="191919"/>
              </a:solidFill>
              <a:effectLst/>
              <a:latin typeface="IBM Plex Sans" panose="020B0503050203000203" pitchFamily="34" charset="0"/>
            </a:endParaRPr>
          </a:p>
        </p:txBody>
      </p:sp>
    </p:spTree>
    <p:extLst>
      <p:ext uri="{BB962C8B-B14F-4D97-AF65-F5344CB8AC3E}">
        <p14:creationId xmlns:p14="http://schemas.microsoft.com/office/powerpoint/2010/main" val="17971032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 preserve="1">
  <p:cSld name="title, text (1/4), pyramid">
    <p:bg>
      <p:bgPr>
        <a:solidFill>
          <a:srgbClr val="F2F3F8"/>
        </a:solidFill>
        <a:effectLst/>
      </p:bgPr>
    </p:bg>
    <p:spTree>
      <p:nvGrpSpPr>
        <p:cNvPr id="1" name=""/>
        <p:cNvGrpSpPr/>
        <p:nvPr/>
      </p:nvGrpSpPr>
      <p:grpSpPr>
        <a:xfrm>
          <a:off x="0" y="0"/>
          <a:ext cx="0" cy="0"/>
          <a:chOff x="0" y="0"/>
          <a:chExt cx="0" cy="0"/>
        </a:xfrm>
      </p:grpSpPr>
      <p:sp>
        <p:nvSpPr>
          <p:cNvPr id="512" name="AutoShape 6"/>
          <p:cNvSpPr>
            <a:spLocks noGrp="1"/>
          </p:cNvSpPr>
          <p:nvPr>
            <p:ph type="body" idx="13"/>
          </p:nvPr>
        </p:nvSpPr>
        <p:spPr>
          <a:xfrm>
            <a:off x="2056914" y="247652"/>
            <a:ext cx="5030172" cy="4474325"/>
          </a:xfrm>
          <a:prstGeom prst="triangle">
            <a:avLst/>
          </a:prstGeom>
          <a:solidFill>
            <a:srgbClr val="000000"/>
          </a:solidFill>
        </p:spPr>
        <p:txBody>
          <a:bodyPr lIns="91433" tIns="91433" rIns="91433" bIns="91433"/>
          <a:lstStyle>
            <a:lvl1pPr>
              <a:defRPr>
                <a:solidFill>
                  <a:schemeClr val="bg1"/>
                </a:solidFill>
              </a:defRPr>
            </a:lvl1pPr>
          </a:lstStyle>
          <a:p>
            <a:pPr lvl="0" algn="ctr" defTabSz="685749">
              <a:lnSpc>
                <a:spcPct val="90000"/>
              </a:lnSpc>
              <a:spcBef>
                <a:spcPts val="800"/>
              </a:spcBef>
              <a:tabLst/>
              <a:defRPr sz="9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513" name="AutoShape 3"/>
          <p:cNvSpPr>
            <a:spLocks noGrp="1"/>
          </p:cNvSpPr>
          <p:nvPr>
            <p:ph type="body" sz="quarter" idx="14"/>
          </p:nvPr>
        </p:nvSpPr>
        <p:spPr>
          <a:xfrm rot="10800000">
            <a:off x="3321260" y="2484810"/>
            <a:ext cx="2511457" cy="2237164"/>
          </a:xfrm>
          <a:prstGeom prst="triangle">
            <a:avLst/>
          </a:prstGeom>
          <a:solidFill>
            <a:schemeClr val="accent2"/>
          </a:solidFill>
        </p:spPr>
        <p:txBody>
          <a:bodyPr lIns="91433" tIns="91433" rIns="91433" bIns="91433" anchor="ctr"/>
          <a:lstStyle>
            <a:lvl1pPr>
              <a:defRPr b="0" i="0">
                <a:solidFill>
                  <a:schemeClr val="bg1"/>
                </a:solidFill>
                <a:latin typeface="IBM Plex Sans" panose="020B0503050203000203" pitchFamily="34" charset="0"/>
              </a:defRPr>
            </a:lvl1pPr>
          </a:lstStyle>
          <a:p>
            <a:pPr lvl="0" algn="ctr" defTabSz="685749">
              <a:lnSpc>
                <a:spcPct val="90000"/>
              </a:lnSpc>
              <a:spcBef>
                <a:spcPts val="800"/>
              </a:spcBef>
              <a:tabLst/>
              <a:defRPr sz="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14" name="Body Level One…"/>
          <p:cNvSpPr txBox="1">
            <a:spLocks noGrp="1"/>
          </p:cNvSpPr>
          <p:nvPr>
            <p:ph type="body" sz="quarter" idx="1"/>
          </p:nvPr>
        </p:nvSpPr>
        <p:spPr>
          <a:xfrm>
            <a:off x="192023" y="1353315"/>
            <a:ext cx="1893951" cy="3005963"/>
          </a:xfrm>
          <a:prstGeom prst="rect">
            <a:avLst/>
          </a:prstGeom>
        </p:spPr>
        <p:txBody>
          <a:bodyPr/>
          <a:lstStyle>
            <a:lvl1pPr>
              <a:buClr>
                <a:schemeClr val="tx1"/>
              </a:buClr>
              <a:defRPr>
                <a:solidFill>
                  <a:srgbClr val="000000"/>
                </a:solidFill>
              </a:defRPr>
            </a:lvl1pPr>
            <a:lvl2pPr marL="125954" indent="-125954">
              <a:buClr>
                <a:schemeClr val="tx1"/>
              </a:buClr>
              <a:defRPr>
                <a:solidFill>
                  <a:srgbClr val="000000"/>
                </a:solidFill>
              </a:defRPr>
            </a:lvl2pPr>
            <a:lvl3pPr marL="305393" indent="-103796">
              <a:buClr>
                <a:schemeClr val="tx1"/>
              </a:buClr>
              <a:defRPr>
                <a:solidFill>
                  <a:srgbClr val="000000"/>
                </a:solidFill>
              </a:defRPr>
            </a:lvl3pPr>
            <a:lvl4pPr marL="577223" indent="-142282">
              <a:buClr>
                <a:schemeClr val="tx1"/>
              </a:buClr>
              <a:defRPr>
                <a:solidFill>
                  <a:srgbClr val="000000"/>
                </a:solidFill>
              </a:defRPr>
            </a:lvl4pPr>
            <a:lvl5pPr marL="757731" indent="-125954">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15"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a:p>
        </p:txBody>
      </p:sp>
      <p:sp>
        <p:nvSpPr>
          <p:cNvPr id="516" name="Title Text"/>
          <p:cNvSpPr txBox="1">
            <a:spLocks noGrp="1"/>
          </p:cNvSpPr>
          <p:nvPr>
            <p:ph type="title"/>
          </p:nvPr>
        </p:nvSpPr>
        <p:spPr>
          <a:xfrm>
            <a:off x="177661" y="168516"/>
            <a:ext cx="3483740"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517" name="Text Box 7"/>
          <p:cNvSpPr txBox="1">
            <a:spLocks noGrp="1"/>
          </p:cNvSpPr>
          <p:nvPr>
            <p:ph type="body" sz="quarter" idx="15"/>
          </p:nvPr>
        </p:nvSpPr>
        <p:spPr>
          <a:xfrm>
            <a:off x="4021968" y="3075524"/>
            <a:ext cx="1121466" cy="228601"/>
          </a:xfrm>
          <a:prstGeom prst="rect">
            <a:avLst/>
          </a:prstGeom>
        </p:spPr>
        <p:txBody>
          <a:bodyPr lIns="0" tIns="0" rIns="0" bIns="0"/>
          <a:lstStyle>
            <a:lvl1pPr algn="ctr" defTabSz="685749">
              <a:spcBef>
                <a:spcPts val="600"/>
              </a:spcBef>
              <a:defRPr sz="1000"/>
            </a:lvl1pPr>
          </a:lstStyle>
          <a:p>
            <a:pPr lvl="0"/>
            <a:r>
              <a:rPr lang="en-US"/>
              <a:t>Click to edit Master text styles</a:t>
            </a:r>
          </a:p>
        </p:txBody>
      </p:sp>
      <p:sp>
        <p:nvSpPr>
          <p:cNvPr id="518" name="AutoShape 4"/>
          <p:cNvSpPr txBox="1">
            <a:spLocks noGrp="1"/>
          </p:cNvSpPr>
          <p:nvPr>
            <p:ph type="body" sz="quarter" idx="16"/>
          </p:nvPr>
        </p:nvSpPr>
        <p:spPr>
          <a:xfrm>
            <a:off x="4229754" y="1347572"/>
            <a:ext cx="694944" cy="228601"/>
          </a:xfrm>
          <a:prstGeom prst="rect">
            <a:avLst/>
          </a:prstGeom>
        </p:spPr>
        <p:txBody>
          <a:bodyPr/>
          <a:lstStyle>
            <a:lvl1pPr algn="ctr" defTabSz="685749">
              <a:spcBef>
                <a:spcPts val="600"/>
              </a:spcBef>
              <a:defRPr sz="1000"/>
            </a:lvl1pPr>
          </a:lstStyle>
          <a:p>
            <a:pPr lvl="0"/>
            <a:r>
              <a:rPr lang="en-US"/>
              <a:t>Click to edit Master text styles</a:t>
            </a:r>
          </a:p>
        </p:txBody>
      </p:sp>
      <p:sp>
        <p:nvSpPr>
          <p:cNvPr id="519" name="AutoShape 4"/>
          <p:cNvSpPr txBox="1">
            <a:spLocks noGrp="1"/>
          </p:cNvSpPr>
          <p:nvPr>
            <p:ph type="body" sz="quarter" idx="17"/>
          </p:nvPr>
        </p:nvSpPr>
        <p:spPr>
          <a:xfrm>
            <a:off x="2973186" y="3614906"/>
            <a:ext cx="693436" cy="228601"/>
          </a:xfrm>
          <a:prstGeom prst="rect">
            <a:avLst/>
          </a:prstGeom>
        </p:spPr>
        <p:txBody>
          <a:bodyPr/>
          <a:lstStyle>
            <a:lvl1pPr algn="ctr" defTabSz="685749">
              <a:spcBef>
                <a:spcPts val="600"/>
              </a:spcBef>
              <a:defRPr sz="1000"/>
            </a:lvl1pPr>
          </a:lstStyle>
          <a:p>
            <a:pPr lvl="0"/>
            <a:r>
              <a:rPr lang="en-US"/>
              <a:t>Click to edit Master text styles</a:t>
            </a:r>
          </a:p>
        </p:txBody>
      </p:sp>
      <p:sp>
        <p:nvSpPr>
          <p:cNvPr id="520" name="AutoShape 5"/>
          <p:cNvSpPr txBox="1">
            <a:spLocks noGrp="1"/>
          </p:cNvSpPr>
          <p:nvPr>
            <p:ph type="body" sz="quarter" idx="18"/>
          </p:nvPr>
        </p:nvSpPr>
        <p:spPr>
          <a:xfrm>
            <a:off x="5531511" y="3614906"/>
            <a:ext cx="694944" cy="228601"/>
          </a:xfrm>
          <a:prstGeom prst="rect">
            <a:avLst/>
          </a:prstGeom>
        </p:spPr>
        <p:txBody>
          <a:bodyPr/>
          <a:lstStyle>
            <a:lvl1pPr algn="ctr" defTabSz="685749">
              <a:spcBef>
                <a:spcPts val="600"/>
              </a:spcBef>
              <a:defRPr sz="1000"/>
            </a:lvl1pPr>
          </a:lstStyle>
          <a:p>
            <a:pPr lvl="0"/>
            <a:r>
              <a:rPr lang="en-US"/>
              <a:t>Click to edit Master text styles</a:t>
            </a:r>
          </a:p>
        </p:txBody>
      </p:sp>
      <p:sp>
        <p:nvSpPr>
          <p:cNvPr id="2" name="Footer Placeholder 1">
            <a:extLst>
              <a:ext uri="{FF2B5EF4-FFF2-40B4-BE49-F238E27FC236}">
                <a16:creationId xmlns:a16="http://schemas.microsoft.com/office/drawing/2014/main" id="{7685F4B5-1CF3-0E4F-BFAC-EFEA8BE92098}"/>
              </a:ext>
            </a:extLst>
          </p:cNvPr>
          <p:cNvSpPr>
            <a:spLocks noGrp="1"/>
          </p:cNvSpPr>
          <p:nvPr>
            <p:ph type="ftr" sz="quarter" idx="19"/>
          </p:nvPr>
        </p:nvSpPr>
        <p:spPr/>
        <p:txBody>
          <a:bodyPr/>
          <a:lstStyle>
            <a:lvl1pPr>
              <a:defRPr>
                <a:solidFill>
                  <a:schemeClr val="tx1"/>
                </a:solidFill>
              </a:defRPr>
            </a:lvl1pPr>
          </a:lstStyle>
          <a:p>
            <a:r>
              <a:rPr lang="en-US"/>
              <a:t>IBM Cloud / August 2019 / © 2019 IBM Corporation</a:t>
            </a:r>
          </a:p>
        </p:txBody>
      </p:sp>
    </p:spTree>
    <p:extLst>
      <p:ext uri="{BB962C8B-B14F-4D97-AF65-F5344CB8AC3E}">
        <p14:creationId xmlns:p14="http://schemas.microsoft.com/office/powerpoint/2010/main" val="275370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_black">
    <p:spTree>
      <p:nvGrpSpPr>
        <p:cNvPr id="1" name=""/>
        <p:cNvGrpSpPr/>
        <p:nvPr/>
      </p:nvGrpSpPr>
      <p:grpSpPr>
        <a:xfrm>
          <a:off x="0" y="0"/>
          <a:ext cx="0" cy="0"/>
          <a:chOff x="0" y="0"/>
          <a:chExt cx="0" cy="0"/>
        </a:xfrm>
      </p:grpSpPr>
      <p:sp>
        <p:nvSpPr>
          <p:cNvPr id="2" name="Title"/>
          <p:cNvSpPr>
            <a:spLocks noGrp="1"/>
          </p:cNvSpPr>
          <p:nvPr>
            <p:ph type="title"/>
          </p:nvPr>
        </p:nvSpPr>
        <p:spPr>
          <a:xfrm>
            <a:off x="210313" y="185435"/>
            <a:ext cx="5562535" cy="429463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8B5A9F26-2780-2943-AEEA-8284DB6AED4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6" name="Slide Number Placeholder">
            <a:extLst>
              <a:ext uri="{FF2B5EF4-FFF2-40B4-BE49-F238E27FC236}">
                <a16:creationId xmlns:a16="http://schemas.microsoft.com/office/drawing/2014/main" id="{455B62BE-E48E-CC45-B865-ECF2B2B9C322}"/>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6776311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2" y="168516"/>
            <a:ext cx="1903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able Placeholder 5">
            <a:extLst>
              <a:ext uri="{FF2B5EF4-FFF2-40B4-BE49-F238E27FC236}">
                <a16:creationId xmlns:a16="http://schemas.microsoft.com/office/drawing/2014/main" id="{8A87D419-81BD-4340-82A3-A011578E2747}"/>
              </a:ext>
            </a:extLst>
          </p:cNvPr>
          <p:cNvSpPr>
            <a:spLocks noGrp="1"/>
          </p:cNvSpPr>
          <p:nvPr>
            <p:ph type="tbl" sz="quarter" idx="12"/>
          </p:nvPr>
        </p:nvSpPr>
        <p:spPr>
          <a:xfrm>
            <a:off x="2496046" y="204788"/>
            <a:ext cx="6446312" cy="4154487"/>
          </a:xfrm>
        </p:spPr>
        <p:txBody>
          <a:bodyPr/>
          <a:lstStyle>
            <a:lvl1pPr>
              <a:defRPr>
                <a:solidFill>
                  <a:schemeClr val="tx1"/>
                </a:solidFill>
              </a:defRPr>
            </a:lvl1pPr>
          </a:lstStyle>
          <a:p>
            <a:r>
              <a:rPr lang="en-US"/>
              <a:t>Click icon to add table</a:t>
            </a:r>
          </a:p>
        </p:txBody>
      </p:sp>
    </p:spTree>
    <p:extLst>
      <p:ext uri="{BB962C8B-B14F-4D97-AF65-F5344CB8AC3E}">
        <p14:creationId xmlns:p14="http://schemas.microsoft.com/office/powerpoint/2010/main" val="1648891731"/>
      </p:ext>
    </p:extLst>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66578" y="1349327"/>
            <a:ext cx="4177399" cy="3008361"/>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179212" y="1315677"/>
            <a:ext cx="4198214" cy="3043600"/>
          </a:xfrm>
        </p:spPr>
        <p:txBody>
          <a:bodyPr/>
          <a:lstStyle>
            <a:lvl1pPr>
              <a:defRPr sz="24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245215144"/>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pic>
        <p:nvPicPr>
          <p:cNvPr id="11" name="Picture 4" descr="Picture 4">
            <a:extLst>
              <a:ext uri="{FF2B5EF4-FFF2-40B4-BE49-F238E27FC236}">
                <a16:creationId xmlns:a16="http://schemas.microsoft.com/office/drawing/2014/main" id="{EF05A6F0-ED41-8D46-B0FE-712BC2E23FA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flipH="1">
            <a:off x="0" y="-1"/>
            <a:ext cx="9143998" cy="2578101"/>
          </a:xfrm>
          <a:prstGeom prst="rect">
            <a:avLst/>
          </a:prstGeom>
          <a:ln w="12700">
            <a:miter lim="400000"/>
          </a:ln>
        </p:spPr>
      </p:pic>
      <p:sp>
        <p:nvSpPr>
          <p:cNvPr id="9" name="Content Placeholder 5"/>
          <p:cNvSpPr>
            <a:spLocks noGrp="1"/>
          </p:cNvSpPr>
          <p:nvPr>
            <p:ph sz="quarter" idx="17"/>
          </p:nvPr>
        </p:nvSpPr>
        <p:spPr>
          <a:xfrm>
            <a:off x="4572000" y="2576382"/>
            <a:ext cx="2286000" cy="2573338"/>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6382"/>
            <a:ext cx="2286000" cy="2573338"/>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6383"/>
            <a:ext cx="2286000" cy="2573337"/>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6383"/>
            <a:ext cx="2286000" cy="2573337"/>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177660" y="168516"/>
            <a:ext cx="6473952" cy="630936"/>
          </a:xfrm>
          <a:noFill/>
          <a:ln>
            <a:noFill/>
          </a:ln>
        </p:spPr>
        <p:txBody>
          <a:bodyPr lIns="0" tIns="0" rIns="0" bIns="0"/>
          <a:lstStyle>
            <a:lvl1pPr>
              <a:defRPr sz="2400">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grpSp>
        <p:nvGrpSpPr>
          <p:cNvPr id="14" name="Group 11">
            <a:extLst>
              <a:ext uri="{FF2B5EF4-FFF2-40B4-BE49-F238E27FC236}">
                <a16:creationId xmlns:a16="http://schemas.microsoft.com/office/drawing/2014/main" id="{FE67721E-AEDF-ED42-A671-5ED2F49F58AD}"/>
              </a:ext>
            </a:extLst>
          </p:cNvPr>
          <p:cNvGrpSpPr/>
          <p:nvPr userDrawn="1"/>
        </p:nvGrpSpPr>
        <p:grpSpPr>
          <a:xfrm>
            <a:off x="2286003" y="2800952"/>
            <a:ext cx="4572001" cy="1692561"/>
            <a:chOff x="0" y="0"/>
            <a:chExt cx="4572000" cy="1692559"/>
          </a:xfrm>
        </p:grpSpPr>
        <p:sp>
          <p:nvSpPr>
            <p:cNvPr id="15" name="Straight Connector 12">
              <a:extLst>
                <a:ext uri="{FF2B5EF4-FFF2-40B4-BE49-F238E27FC236}">
                  <a16:creationId xmlns:a16="http://schemas.microsoft.com/office/drawing/2014/main" id="{386C039D-69AA-E846-8340-A0E60E14F47C}"/>
                </a:ext>
              </a:extLst>
            </p:cNvPr>
            <p:cNvSpPr/>
            <p:nvPr/>
          </p:nvSpPr>
          <p:spPr>
            <a:xfrm flipH="1">
              <a:off x="-1" y="-1"/>
              <a:ext cx="2"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
          <p:nvSpPr>
            <p:cNvPr id="16" name="Straight Connector 14">
              <a:extLst>
                <a:ext uri="{FF2B5EF4-FFF2-40B4-BE49-F238E27FC236}">
                  <a16:creationId xmlns:a16="http://schemas.microsoft.com/office/drawing/2014/main" id="{69949513-ED98-5C4F-93FA-A6CDA0B167ED}"/>
                </a:ext>
              </a:extLst>
            </p:cNvPr>
            <p:cNvSpPr/>
            <p:nvPr/>
          </p:nvSpPr>
          <p:spPr>
            <a:xfrm flipH="1">
              <a:off x="2285999"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
          <p:nvSpPr>
            <p:cNvPr id="17" name="Straight Connector 15">
              <a:extLst>
                <a:ext uri="{FF2B5EF4-FFF2-40B4-BE49-F238E27FC236}">
                  <a16:creationId xmlns:a16="http://schemas.microsoft.com/office/drawing/2014/main" id="{C0BA59D2-0C57-E149-8F49-5A6285D140CD}"/>
                </a:ext>
              </a:extLst>
            </p:cNvPr>
            <p:cNvSpPr/>
            <p:nvPr/>
          </p:nvSpPr>
          <p:spPr>
            <a:xfrm>
              <a:off x="4572000"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grpSp>
    </p:spTree>
    <p:extLst>
      <p:ext uri="{BB962C8B-B14F-4D97-AF65-F5344CB8AC3E}">
        <p14:creationId xmlns:p14="http://schemas.microsoft.com/office/powerpoint/2010/main" val="509583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bg>
      <p:bgRef idx="1001">
        <a:schemeClr val="bg2"/>
      </p:bgRef>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0" tIns="0" rIns="0" bIns="0"/>
          <a:lstStyle>
            <a:lvl1pPr>
              <a:defRPr>
                <a:solidFill>
                  <a:schemeClr val="tx1"/>
                </a:solidFill>
              </a:defRPr>
            </a:lvl1pPr>
          </a:lstStyle>
          <a:p>
            <a:r>
              <a:rPr lang="en-US"/>
              <a:t>Click icon to add picture</a:t>
            </a:r>
          </a:p>
        </p:txBody>
      </p:sp>
      <p:sp>
        <p:nvSpPr>
          <p:cNvPr id="2" name="Title 1"/>
          <p:cNvSpPr>
            <a:spLocks noGrp="1"/>
          </p:cNvSpPr>
          <p:nvPr>
            <p:ph type="title"/>
          </p:nvPr>
        </p:nvSpPr>
        <p:spPr>
          <a:xfrm>
            <a:off x="177661" y="168516"/>
            <a:ext cx="4179950"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3034" y="1350137"/>
            <a:ext cx="1889766" cy="301054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482209" y="1360663"/>
            <a:ext cx="1889766" cy="3000020"/>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8318901"/>
      </p:ext>
    </p:extLst>
  </p:cSld>
  <p:clrMapOvr>
    <a:overrideClrMapping bg1="dk1" tx1="lt1" bg2="dk2"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92027" y="1350137"/>
            <a:ext cx="1892807"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202" y="1362456"/>
            <a:ext cx="1892807" cy="3008376"/>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5799" y="1356488"/>
            <a:ext cx="4178179" cy="3008376"/>
          </a:xfrm>
        </p:spPr>
        <p:txBody>
          <a:bodyPr/>
          <a:lstStyle>
            <a:lvl1pPr>
              <a:buClr>
                <a:schemeClr val="tx1"/>
              </a:buClr>
              <a:defRPr sz="12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7835419"/>
      </p:ext>
    </p:extLst>
  </p:cSld>
  <p:clrMapOvr>
    <a:overrideClrMapping bg1="dk1" tx1="lt1" bg2="dk2" tx2="lt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1/2 dark background)">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775203" y="0"/>
            <a:ext cx="4373927" cy="5143500"/>
          </a:xfrm>
          <a:prstGeom prst="rect">
            <a:avLst/>
          </a:prstGeom>
          <a:solidFill>
            <a:schemeClr val="tx1"/>
          </a:solidFill>
          <a:ln w="12700">
            <a:miter lim="400000"/>
          </a:ln>
        </p:spPr>
        <p:txBody>
          <a:bodyPr lIns="91434" tIns="91433" rIns="91434" bIns="91433"/>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a:p>
        </p:txBody>
      </p:sp>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6"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8777320"/>
      </p:ext>
    </p:extLst>
  </p:cSld>
  <p:clrMapOvr>
    <a:overrideClrMapping bg1="dk1" tx1="lt1" bg2="dk2" tx2="lt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9"/>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358589849"/>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Subtitle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6" y="740664"/>
            <a:ext cx="6470333"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855592"/>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4" y="1353312"/>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7" y="1234500"/>
            <a:ext cx="4295005" cy="3126364"/>
          </a:xfrm>
        </p:spPr>
        <p:txBody>
          <a:bodyPr/>
          <a:lstStyle>
            <a:lvl1pPr marL="0" marR="0" indent="0" algn="l" defTabSz="914333"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333"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2942198694"/>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5199" y="1356487"/>
            <a:ext cx="4187952" cy="3008376"/>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7" y="1234500"/>
            <a:ext cx="4295005" cy="3126364"/>
          </a:xfrm>
        </p:spPr>
        <p:txBody>
          <a:bodyPr/>
          <a:lstStyle>
            <a:lvl1pPr marL="0" marR="0" indent="0" algn="l" defTabSz="914333"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333"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104438602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192930"/>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F0A80C82-2832-C54A-B665-A0E1EF9043D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8" name="Slide Number Placeholder">
            <a:extLst>
              <a:ext uri="{FF2B5EF4-FFF2-40B4-BE49-F238E27FC236}">
                <a16:creationId xmlns:a16="http://schemas.microsoft.com/office/drawing/2014/main" id="{213ABABB-6556-EA40-AF90-39C2FAC6C95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6845996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half-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192024" y="1350137"/>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1650899984"/>
      </p:ext>
    </p:extLst>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2087284735"/>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column text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65257" y="1941931"/>
            <a:ext cx="1886356"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7044906" y="1941931"/>
            <a:ext cx="1899070"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192227" y="1350137"/>
            <a:ext cx="4187952" cy="3008376"/>
          </a:xfrm>
        </p:spPr>
        <p:txBody>
          <a:bodyPr/>
          <a:lstStyle>
            <a:lvl1pPr>
              <a:buClr>
                <a:schemeClr val="tx1"/>
              </a:buClr>
              <a:defRPr sz="14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046BFD9-2FA5-F64E-B056-B96B5C1C75B0}"/>
              </a:ext>
            </a:extLst>
          </p:cNvPr>
          <p:cNvSpPr>
            <a:spLocks noGrp="1"/>
          </p:cNvSpPr>
          <p:nvPr>
            <p:ph type="body" sz="quarter" idx="15" hasCustomPrompt="1"/>
          </p:nvPr>
        </p:nvSpPr>
        <p:spPr>
          <a:xfrm>
            <a:off x="4718187" y="1241269"/>
            <a:ext cx="1935029" cy="740181"/>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1" name="Text Placeholder 10">
            <a:extLst>
              <a:ext uri="{FF2B5EF4-FFF2-40B4-BE49-F238E27FC236}">
                <a16:creationId xmlns:a16="http://schemas.microsoft.com/office/drawing/2014/main" id="{E0219104-74AF-B84C-969A-97D5156BD57E}"/>
              </a:ext>
            </a:extLst>
          </p:cNvPr>
          <p:cNvSpPr>
            <a:spLocks noGrp="1"/>
          </p:cNvSpPr>
          <p:nvPr>
            <p:ph type="body" sz="quarter" idx="16" hasCustomPrompt="1"/>
          </p:nvPr>
        </p:nvSpPr>
        <p:spPr>
          <a:xfrm>
            <a:off x="6999750" y="1241674"/>
            <a:ext cx="1942201" cy="740664"/>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2" name="Straight Connector 8">
            <a:extLst>
              <a:ext uri="{FF2B5EF4-FFF2-40B4-BE49-F238E27FC236}">
                <a16:creationId xmlns:a16="http://schemas.microsoft.com/office/drawing/2014/main" id="{F5F819E4-FC64-174C-8B5D-6B5E9F2F4EDA}"/>
              </a:ext>
            </a:extLst>
          </p:cNvPr>
          <p:cNvSpPr/>
          <p:nvPr userDrawn="1"/>
        </p:nvSpPr>
        <p:spPr>
          <a:xfrm flipH="1">
            <a:off x="4568661" y="1385889"/>
            <a:ext cx="0" cy="2971800"/>
          </a:xfrm>
          <a:prstGeom prst="line">
            <a:avLst/>
          </a:prstGeom>
          <a:ln w="3175">
            <a:solidFill>
              <a:schemeClr val="accent6"/>
            </a:solidFill>
          </a:ln>
        </p:spPr>
        <p:txBody>
          <a:bodyPr lIns="45716" tIns="45717" rIns="45716" bIns="45717"/>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
        <p:nvSpPr>
          <p:cNvPr id="13" name="Straight Connector 8">
            <a:extLst>
              <a:ext uri="{FF2B5EF4-FFF2-40B4-BE49-F238E27FC236}">
                <a16:creationId xmlns:a16="http://schemas.microsoft.com/office/drawing/2014/main" id="{578EC670-6627-8D43-8AB3-16109E6FF776}"/>
              </a:ext>
            </a:extLst>
          </p:cNvPr>
          <p:cNvSpPr/>
          <p:nvPr userDrawn="1"/>
        </p:nvSpPr>
        <p:spPr>
          <a:xfrm flipH="1">
            <a:off x="6859001" y="1385889"/>
            <a:ext cx="0" cy="2971800"/>
          </a:xfrm>
          <a:prstGeom prst="line">
            <a:avLst/>
          </a:prstGeom>
          <a:ln w="3175">
            <a:solidFill>
              <a:schemeClr val="accent6"/>
            </a:solidFill>
          </a:ln>
        </p:spPr>
        <p:txBody>
          <a:bodyPr lIns="45716" tIns="45717" rIns="45716" bIns="45717"/>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
        <p:nvSpPr>
          <p:cNvPr id="15" name="Text Placeholder 14">
            <a:extLst>
              <a:ext uri="{FF2B5EF4-FFF2-40B4-BE49-F238E27FC236}">
                <a16:creationId xmlns:a16="http://schemas.microsoft.com/office/drawing/2014/main" id="{B091AE75-DA9B-EE40-A3BB-B14AF49CBA26}"/>
              </a:ext>
            </a:extLst>
          </p:cNvPr>
          <p:cNvSpPr>
            <a:spLocks noGrp="1"/>
          </p:cNvSpPr>
          <p:nvPr>
            <p:ph type="body" sz="quarter" idx="17" hasCustomPrompt="1"/>
          </p:nvPr>
        </p:nvSpPr>
        <p:spPr>
          <a:xfrm>
            <a:off x="4776789" y="4803537"/>
            <a:ext cx="3459834" cy="166687"/>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2177118753"/>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atagram with Aurora">
    <p:spTree>
      <p:nvGrpSpPr>
        <p:cNvPr id="1" name=""/>
        <p:cNvGrpSpPr/>
        <p:nvPr/>
      </p:nvGrpSpPr>
      <p:grpSpPr>
        <a:xfrm>
          <a:off x="0" y="0"/>
          <a:ext cx="0" cy="0"/>
          <a:chOff x="0" y="0"/>
          <a:chExt cx="0" cy="0"/>
        </a:xfrm>
      </p:grpSpPr>
      <p:pic>
        <p:nvPicPr>
          <p:cNvPr id="8" name="aurora-cover.png" descr="aurora-cover.png">
            <a:extLst>
              <a:ext uri="{FF2B5EF4-FFF2-40B4-BE49-F238E27FC236}">
                <a16:creationId xmlns:a16="http://schemas.microsoft.com/office/drawing/2014/main" id="{8C26C9B4-1A38-4142-9B8C-E02869ACE9F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rot="16200000" flipH="1">
            <a:off x="-1655548" y="1655547"/>
            <a:ext cx="5143501" cy="1832406"/>
          </a:xfrm>
          <a:prstGeom prst="rect">
            <a:avLst/>
          </a:prstGeom>
          <a:ln w="12700">
            <a:miter lim="400000"/>
          </a:ln>
        </p:spPr>
      </p:pic>
      <p:sp>
        <p:nvSpPr>
          <p:cNvPr id="2" name="Title 1"/>
          <p:cNvSpPr>
            <a:spLocks noGrp="1"/>
          </p:cNvSpPr>
          <p:nvPr>
            <p:ph type="title" hasCustomPrompt="1"/>
          </p:nvPr>
        </p:nvSpPr>
        <p:spPr>
          <a:xfrm>
            <a:off x="188459" y="1364954"/>
            <a:ext cx="4183515" cy="2992734"/>
          </a:xfrm>
        </p:spPr>
        <p:txBody>
          <a:bodyPr/>
          <a:lstStyle>
            <a:lvl1pPr marL="0" marR="0" indent="0" algn="l" defTabSz="914333" rtl="0" eaLnBrk="1" fontAlgn="base" latinLnBrk="0" hangingPunct="1">
              <a:lnSpc>
                <a:spcPct val="90000"/>
              </a:lnSpc>
              <a:spcBef>
                <a:spcPct val="0"/>
              </a:spcBef>
              <a:spcAft>
                <a:spcPct val="0"/>
              </a:spcAft>
              <a:buClrTx/>
              <a:buSzTx/>
              <a:buFontTx/>
              <a:buNone/>
              <a:tabLst/>
              <a:defRPr sz="1600"/>
            </a:lvl1pPr>
          </a:lstStyle>
          <a:p>
            <a:r>
              <a:rPr lang="en-US" dirty="0"/>
              <a:t>Fact with small description acting as headline or title of the page</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hasCustomPrompt="1"/>
          </p:nvPr>
        </p:nvSpPr>
        <p:spPr>
          <a:xfrm>
            <a:off x="79091" y="49980"/>
            <a:ext cx="4296807" cy="1346170"/>
          </a:xfrm>
        </p:spPr>
        <p:txBody>
          <a:bodyPr/>
          <a:lstStyle>
            <a:lvl1pPr>
              <a:lnSpc>
                <a:spcPct val="90000"/>
              </a:lnSpc>
              <a:defRPr sz="9600" b="0" i="0">
                <a:latin typeface="IBM Plex Sans ExtraLight" panose="020B0303050203000203" pitchFamily="34" charset="0"/>
              </a:defRPr>
            </a:lvl1pPr>
          </a:lstStyle>
          <a:p>
            <a:pPr lvl="0"/>
            <a:r>
              <a:rPr lang="en-US" dirty="0"/>
              <a:t>84%</a:t>
            </a:r>
          </a:p>
        </p:txBody>
      </p:sp>
      <p:sp>
        <p:nvSpPr>
          <p:cNvPr id="9" name="Text Placeholder 8">
            <a:extLst>
              <a:ext uri="{FF2B5EF4-FFF2-40B4-BE49-F238E27FC236}">
                <a16:creationId xmlns:a16="http://schemas.microsoft.com/office/drawing/2014/main" id="{0FED87EC-3AF0-BA4C-8DF6-B233F1D3B4C8}"/>
              </a:ext>
            </a:extLst>
          </p:cNvPr>
          <p:cNvSpPr>
            <a:spLocks noGrp="1"/>
          </p:cNvSpPr>
          <p:nvPr>
            <p:ph type="body" sz="quarter" idx="13" hasCustomPrompt="1"/>
          </p:nvPr>
        </p:nvSpPr>
        <p:spPr>
          <a:xfrm>
            <a:off x="4773168" y="4809744"/>
            <a:ext cx="3456432" cy="164592"/>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22697229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atagram with Picture - dark background">
    <p:spTree>
      <p:nvGrpSpPr>
        <p:cNvPr id="1" name=""/>
        <p:cNvGrpSpPr/>
        <p:nvPr/>
      </p:nvGrpSpPr>
      <p:grpSpPr>
        <a:xfrm>
          <a:off x="0" y="0"/>
          <a:ext cx="0" cy="0"/>
          <a:chOff x="0" y="0"/>
          <a:chExt cx="0" cy="0"/>
        </a:xfrm>
      </p:grpSpPr>
      <p:sp>
        <p:nvSpPr>
          <p:cNvPr id="994" name="Data point description here"/>
          <p:cNvSpPr txBox="1">
            <a:spLocks noGrp="1"/>
          </p:cNvSpPr>
          <p:nvPr>
            <p:ph type="body" sz="quarter" idx="14"/>
          </p:nvPr>
        </p:nvSpPr>
        <p:spPr>
          <a:xfrm>
            <a:off x="191842" y="1368920"/>
            <a:ext cx="4180135" cy="609105"/>
          </a:xfrm>
          <a:prstGeom prst="rect">
            <a:avLst/>
          </a:prstGeom>
        </p:spPr>
        <p:txBody>
          <a:bodyPr/>
          <a:lstStyle>
            <a:lvl1pPr>
              <a:lnSpc>
                <a:spcPct val="90000"/>
              </a:lnSpc>
              <a:spcBef>
                <a:spcPts val="0"/>
              </a:spcBef>
              <a:tabLst/>
              <a:defRPr sz="1600">
                <a:latin typeface="+mn-lt"/>
                <a:ea typeface="+mj-ea"/>
                <a:cs typeface="+mj-cs"/>
                <a:sym typeface="IBM Plex Sans Light"/>
              </a:defRPr>
            </a:lvl1pPr>
          </a:lstStyle>
          <a:p>
            <a:pPr lvl="0"/>
            <a:r>
              <a:rPr lang="en-US"/>
              <a:t>Click to edit Master text styles</a:t>
            </a:r>
          </a:p>
        </p:txBody>
      </p:sp>
      <p:sp>
        <p:nvSpPr>
          <p:cNvPr id="995" name="Text Placeholder 10"/>
          <p:cNvSpPr>
            <a:spLocks noGrp="1"/>
          </p:cNvSpPr>
          <p:nvPr>
            <p:ph type="body" sz="quarter" idx="15"/>
          </p:nvPr>
        </p:nvSpPr>
        <p:spPr>
          <a:xfrm>
            <a:off x="200027" y="2042571"/>
            <a:ext cx="4168775" cy="138361"/>
          </a:xfrm>
          <a:prstGeom prst="rect">
            <a:avLst/>
          </a:prstGeom>
        </p:spPr>
        <p:txBody>
          <a:bodyPr anchor="ctr">
            <a:normAutofit/>
          </a:bodyPr>
          <a:lstStyle>
            <a:lvl1pPr defTabSz="457166">
              <a:lnSpc>
                <a:spcPct val="100000"/>
              </a:lnSpc>
              <a:spcBef>
                <a:spcPts val="0"/>
              </a:spcBef>
              <a:tabLst/>
              <a:defRPr sz="600">
                <a:solidFill>
                  <a:srgbClr val="868D95"/>
                </a:solidFill>
                <a:latin typeface="+mn-lt"/>
                <a:ea typeface="+mj-ea"/>
                <a:cs typeface="+mj-cs"/>
                <a:sym typeface="IBM Plex Sans Light"/>
              </a:defRPr>
            </a:lvl1pPr>
          </a:lstStyle>
          <a:p>
            <a:pPr lvl="0"/>
            <a:r>
              <a:rPr lang="en-US"/>
              <a:t>Click to edit Master text styles</a:t>
            </a:r>
          </a:p>
        </p:txBody>
      </p:sp>
      <p:sp>
        <p:nvSpPr>
          <p:cNvPr id="99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997" name="1,459…"/>
          <p:cNvSpPr txBox="1">
            <a:spLocks noGrp="1"/>
          </p:cNvSpPr>
          <p:nvPr>
            <p:ph type="body" sz="quarter" idx="16" hasCustomPrompt="1"/>
          </p:nvPr>
        </p:nvSpPr>
        <p:spPr>
          <a:xfrm>
            <a:off x="78303" y="50286"/>
            <a:ext cx="4293672" cy="1343453"/>
          </a:xfrm>
          <a:prstGeom prst="rect">
            <a:avLst/>
          </a:prstGeom>
        </p:spPr>
        <p:txBody>
          <a:bodyPr/>
          <a:lstStyle>
            <a:lvl1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1pPr>
            <a:lvl2pPr marL="371958" indent="-371958">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2pPr>
            <a:lvl3pPr marL="508118" indent="-306521">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3pPr>
            <a:lvl4pPr marL="855116" indent="-420173">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4pPr>
            <a:lvl5pPr marL="1003735" indent="-371958">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5pPr>
          </a:lstStyle>
          <a:p>
            <a:r>
              <a:rPr lang="en-US" dirty="0"/>
              <a:t>1,459</a:t>
            </a:r>
            <a:endParaRPr dirty="0"/>
          </a:p>
        </p:txBody>
      </p:sp>
      <p:sp>
        <p:nvSpPr>
          <p:cNvPr id="2" name="Footer Placeholder 1">
            <a:extLst>
              <a:ext uri="{FF2B5EF4-FFF2-40B4-BE49-F238E27FC236}">
                <a16:creationId xmlns:a16="http://schemas.microsoft.com/office/drawing/2014/main" id="{A3E92E33-4298-CD42-A45A-7B9A8EDB0EDA}"/>
              </a:ext>
            </a:extLst>
          </p:cNvPr>
          <p:cNvSpPr>
            <a:spLocks noGrp="1"/>
          </p:cNvSpPr>
          <p:nvPr>
            <p:ph type="ftr" sz="quarter" idx="17"/>
          </p:nvPr>
        </p:nvSpPr>
        <p:spPr/>
        <p:txBody>
          <a:bodyPr/>
          <a:lstStyle>
            <a:lvl1pPr>
              <a:defRPr>
                <a:solidFill>
                  <a:srgbClr val="868D95"/>
                </a:solidFill>
              </a:defRPr>
            </a:lvl1pPr>
          </a:lstStyle>
          <a:p>
            <a:r>
              <a:rPr lang="en-US"/>
              <a:t>IBM Cloud / August 2019 / © 2019 IBM Corporation</a:t>
            </a:r>
          </a:p>
        </p:txBody>
      </p:sp>
      <p:sp>
        <p:nvSpPr>
          <p:cNvPr id="6" name="Picture Placeholder 5">
            <a:extLst>
              <a:ext uri="{FF2B5EF4-FFF2-40B4-BE49-F238E27FC236}">
                <a16:creationId xmlns:a16="http://schemas.microsoft.com/office/drawing/2014/main" id="{B680B6F4-A1C1-D445-B721-18B45B775646}"/>
              </a:ext>
            </a:extLst>
          </p:cNvPr>
          <p:cNvSpPr>
            <a:spLocks noGrp="1"/>
          </p:cNvSpPr>
          <p:nvPr>
            <p:ph type="pic" sz="quarter" idx="18"/>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57737366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Quote with crosshair texture background">
    <p:bg>
      <p:bgPr>
        <a:solidFill>
          <a:srgbClr val="F2F3F8"/>
        </a:solidFill>
        <a:effectLst/>
      </p:bgPr>
    </p:bg>
    <p:spTree>
      <p:nvGrpSpPr>
        <p:cNvPr id="1" name=""/>
        <p:cNvGrpSpPr/>
        <p:nvPr/>
      </p:nvGrpSpPr>
      <p:grpSpPr>
        <a:xfrm>
          <a:off x="0" y="0"/>
          <a:ext cx="0" cy="0"/>
          <a:chOff x="0" y="0"/>
          <a:chExt cx="0" cy="0"/>
        </a:xfrm>
      </p:grpSpPr>
      <p:grpSp>
        <p:nvGrpSpPr>
          <p:cNvPr id="1049" name="Picture 4"/>
          <p:cNvGrpSpPr/>
          <p:nvPr userDrawn="1"/>
        </p:nvGrpSpPr>
        <p:grpSpPr>
          <a:xfrm>
            <a:off x="2" y="-1"/>
            <a:ext cx="9143999" cy="5143501"/>
            <a:chOff x="0" y="0"/>
            <a:chExt cx="9143997" cy="5143500"/>
          </a:xfrm>
        </p:grpSpPr>
        <p:sp>
          <p:nvSpPr>
            <p:cNvPr id="1047" name="Rectangle"/>
            <p:cNvSpPr/>
            <p:nvPr/>
          </p:nvSpPr>
          <p:spPr>
            <a:xfrm flipH="1">
              <a:off x="0" y="0"/>
              <a:ext cx="9143998" cy="5143500"/>
            </a:xfrm>
            <a:prstGeom prst="rect">
              <a:avLst/>
            </a:prstGeom>
            <a:solidFill>
              <a:srgbClr val="000000"/>
            </a:solidFill>
            <a:ln w="12700" cap="flat">
              <a:noFill/>
              <a:miter lim="400000"/>
            </a:ln>
            <a:effectLst/>
          </p:spPr>
          <p:txBody>
            <a:bodyPr wrap="square" lIns="91439" tIns="91439" rIns="91439" bIns="9143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pic>
          <p:nvPicPr>
            <p:cNvPr id="1048" name="image5.png" descr="image5.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1154544" y="647703"/>
              <a:ext cx="7989374" cy="4495752"/>
            </a:xfrm>
            <a:prstGeom prst="rect">
              <a:avLst/>
            </a:prstGeom>
            <a:ln w="12700" cap="flat">
              <a:noFill/>
              <a:miter lim="400000"/>
            </a:ln>
            <a:effectLst/>
          </p:spPr>
        </p:pic>
      </p:grpSp>
      <p:sp>
        <p:nvSpPr>
          <p:cNvPr id="105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1054" name="Charles Eames…"/>
          <p:cNvSpPr txBox="1">
            <a:spLocks noGrp="1"/>
          </p:cNvSpPr>
          <p:nvPr>
            <p:ph type="body" sz="quarter" idx="15" hasCustomPrompt="1"/>
          </p:nvPr>
        </p:nvSpPr>
        <p:spPr>
          <a:xfrm>
            <a:off x="196115" y="1579035"/>
            <a:ext cx="4175863" cy="513238"/>
          </a:xfrm>
          <a:prstGeom prst="rect">
            <a:avLst/>
          </a:prstGeom>
        </p:spPr>
        <p:txBody>
          <a:bodyPr/>
          <a:lstStyle>
            <a:lvl1pPr>
              <a:lnSpc>
                <a:spcPct val="90000"/>
              </a:lnSpc>
              <a:spcBef>
                <a:spcPts val="0"/>
              </a:spcBef>
              <a:tabLst/>
              <a:defRPr sz="1400">
                <a:latin typeface="IBM Plex Sans SemiBold"/>
                <a:ea typeface="IBM Plex Sans SemiBold"/>
                <a:cs typeface="IBM Plex Sans SemiBold"/>
                <a:sym typeface="IBM Plex Sans SemiBold"/>
              </a:defRPr>
            </a:lvl1pPr>
          </a:lstStyle>
          <a:p>
            <a:pPr>
              <a:lnSpc>
                <a:spcPct val="90000"/>
              </a:lnSpc>
              <a:spcBef>
                <a:spcPts val="0"/>
              </a:spcBef>
              <a:tabLst/>
              <a:defRPr sz="1400">
                <a:latin typeface="IBM Plex Sans SemiBold"/>
                <a:ea typeface="IBM Plex Sans SemiBold"/>
                <a:cs typeface="IBM Plex Sans SemiBold"/>
                <a:sym typeface="IBM Plex Sans SemiBold"/>
              </a:defRPr>
            </a:pPr>
            <a:r>
              <a:rPr dirty="0"/>
              <a:t>Charles Eames</a:t>
            </a:r>
          </a:p>
          <a:p>
            <a:pPr>
              <a:lnSpc>
                <a:spcPct val="90000"/>
              </a:lnSpc>
              <a:spcBef>
                <a:spcPts val="0"/>
              </a:spcBef>
              <a:tabLst/>
              <a:defRPr sz="1400"/>
            </a:pPr>
            <a:r>
              <a:rPr dirty="0"/>
              <a:t>The Information Machine, 1964</a:t>
            </a:r>
          </a:p>
        </p:txBody>
      </p:sp>
      <p:sp>
        <p:nvSpPr>
          <p:cNvPr id="2" name="Footer Placeholder 1">
            <a:extLst>
              <a:ext uri="{FF2B5EF4-FFF2-40B4-BE49-F238E27FC236}">
                <a16:creationId xmlns:a16="http://schemas.microsoft.com/office/drawing/2014/main" id="{B9CEC103-73D9-4641-B355-07083820108D}"/>
              </a:ext>
            </a:extLst>
          </p:cNvPr>
          <p:cNvSpPr>
            <a:spLocks noGrp="1"/>
          </p:cNvSpPr>
          <p:nvPr>
            <p:ph type="ftr" sz="quarter" idx="16"/>
          </p:nvPr>
        </p:nvSpPr>
        <p:spPr/>
        <p:txBody>
          <a:bodyPr/>
          <a:lstStyle>
            <a:lvl1pPr>
              <a:defRPr>
                <a:solidFill>
                  <a:srgbClr val="868D95"/>
                </a:solidFill>
              </a:defRPr>
            </a:lvl1pPr>
          </a:lstStyle>
          <a:p>
            <a:r>
              <a:rPr lang="en-US"/>
              <a:t>IBM Cloud / August 2019 / © 2019 IBM Corporation</a:t>
            </a:r>
          </a:p>
        </p:txBody>
      </p:sp>
      <p:sp>
        <p:nvSpPr>
          <p:cNvPr id="3" name="Title 2">
            <a:extLst>
              <a:ext uri="{FF2B5EF4-FFF2-40B4-BE49-F238E27FC236}">
                <a16:creationId xmlns:a16="http://schemas.microsoft.com/office/drawing/2014/main" id="{CD65C5E1-26F8-D948-8BEA-AE427BFBE375}"/>
              </a:ext>
            </a:extLst>
          </p:cNvPr>
          <p:cNvSpPr>
            <a:spLocks noGrp="1"/>
          </p:cNvSpPr>
          <p:nvPr>
            <p:ph type="title" hasCustomPrompt="1"/>
          </p:nvPr>
        </p:nvSpPr>
        <p:spPr>
          <a:xfrm>
            <a:off x="177660" y="168519"/>
            <a:ext cx="6474430" cy="1232069"/>
          </a:xfrm>
        </p:spPr>
        <p:txBody>
          <a:bodyPr/>
          <a:lstStyle>
            <a:lvl1pPr>
              <a:defRPr/>
            </a:lvl1pPr>
          </a:lstStyle>
          <a:p>
            <a:r>
              <a:rPr lang="en-US" dirty="0"/>
              <a:t>Design is a plan for arranging </a:t>
            </a:r>
            <a:br>
              <a:rPr lang="en-US" dirty="0"/>
            </a:br>
            <a:r>
              <a:rPr lang="en-US" dirty="0"/>
              <a:t>elements in such a way as best to </a:t>
            </a:r>
            <a:br>
              <a:rPr lang="en-US" dirty="0"/>
            </a:br>
            <a:r>
              <a:rPr lang="en-US" dirty="0"/>
              <a:t>accomplish a particular purpose.”</a:t>
            </a:r>
          </a:p>
        </p:txBody>
      </p:sp>
      <p:grpSp>
        <p:nvGrpSpPr>
          <p:cNvPr id="100" name="Group 99">
            <a:extLst>
              <a:ext uri="{FF2B5EF4-FFF2-40B4-BE49-F238E27FC236}">
                <a16:creationId xmlns:a16="http://schemas.microsoft.com/office/drawing/2014/main" id="{71F68B3A-9E70-3544-A674-DE2144529514}"/>
              </a:ext>
            </a:extLst>
          </p:cNvPr>
          <p:cNvGrpSpPr/>
          <p:nvPr userDrawn="1"/>
        </p:nvGrpSpPr>
        <p:grpSpPr>
          <a:xfrm>
            <a:off x="-211342" y="-216036"/>
            <a:ext cx="9579553" cy="5572152"/>
            <a:chOff x="-211344" y="-216036"/>
            <a:chExt cx="9579553" cy="5572152"/>
          </a:xfrm>
        </p:grpSpPr>
        <p:grpSp>
          <p:nvGrpSpPr>
            <p:cNvPr id="101" name="Group 100">
              <a:extLst>
                <a:ext uri="{FF2B5EF4-FFF2-40B4-BE49-F238E27FC236}">
                  <a16:creationId xmlns:a16="http://schemas.microsoft.com/office/drawing/2014/main" id="{66612FCA-4D71-AA46-9E74-58101920C81C}"/>
                </a:ext>
              </a:extLst>
            </p:cNvPr>
            <p:cNvGrpSpPr/>
            <p:nvPr userDrawn="1"/>
          </p:nvGrpSpPr>
          <p:grpSpPr>
            <a:xfrm>
              <a:off x="204788" y="-216036"/>
              <a:ext cx="8742222" cy="182880"/>
              <a:chOff x="204788" y="-201168"/>
              <a:chExt cx="8742222" cy="182880"/>
            </a:xfrm>
          </p:grpSpPr>
          <p:cxnSp>
            <p:nvCxnSpPr>
              <p:cNvPr id="134" name="Straight Connector 133">
                <a:extLst>
                  <a:ext uri="{FF2B5EF4-FFF2-40B4-BE49-F238E27FC236}">
                    <a16:creationId xmlns:a16="http://schemas.microsoft.com/office/drawing/2014/main" id="{FD12D45E-3CC4-7F4D-AAAE-0FD43B5B774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09420426-5039-584C-A6CA-9CE72B36C65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03F6A723-85F1-224F-9384-7CB077DD16D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E499B9CE-DE1E-3E4B-AD1F-6D740F96422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4A81B07C-9933-0843-BDB1-A0C1B105F10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1D0F386C-CF25-4345-BCDC-2EBE0C53B6A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AA0DDD30-866B-F945-897E-611CB23C877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658D10A2-42E6-5D46-83CD-A2ABBB6D40C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E67E7096-5600-3E4E-B91E-FED228262AD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2ACAC6E5-C73A-1C43-AAD9-1BB0631ADBF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A47E75A7-1927-8F4D-B86A-C8B1D356836C}"/>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2" name="Group 101">
              <a:extLst>
                <a:ext uri="{FF2B5EF4-FFF2-40B4-BE49-F238E27FC236}">
                  <a16:creationId xmlns:a16="http://schemas.microsoft.com/office/drawing/2014/main" id="{BD62A126-1333-2541-989B-342F94E5145B}"/>
                </a:ext>
              </a:extLst>
            </p:cNvPr>
            <p:cNvGrpSpPr/>
            <p:nvPr userDrawn="1"/>
          </p:nvGrpSpPr>
          <p:grpSpPr>
            <a:xfrm>
              <a:off x="204788" y="5173236"/>
              <a:ext cx="8742222" cy="182880"/>
              <a:chOff x="204788" y="-201168"/>
              <a:chExt cx="8742222" cy="182880"/>
            </a:xfrm>
          </p:grpSpPr>
          <p:cxnSp>
            <p:nvCxnSpPr>
              <p:cNvPr id="123" name="Straight Connector 122">
                <a:extLst>
                  <a:ext uri="{FF2B5EF4-FFF2-40B4-BE49-F238E27FC236}">
                    <a16:creationId xmlns:a16="http://schemas.microsoft.com/office/drawing/2014/main" id="{320B7B21-4513-CE40-BCBC-83089C29957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BA84F27C-2845-B241-AB2A-57FC630580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C3728F22-4FD8-2A42-BE1E-4EA9CBC2624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0035D6A2-0E41-AF4A-86C7-FDC5027AC19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63D74478-E61C-AC47-8AC1-7070D3C83590}"/>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740BDE1-9436-D743-B328-DDF63412C83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75F12C22-2D2F-0443-B21A-56515474A4D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3B41520D-D876-4848-AEFA-C7B73914148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0B01B383-1411-7740-9ABA-482C380DA70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39BE2FB8-EAD4-5247-B278-BEB00E70636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3AF03F8-A0E9-FF46-9662-A88EE6ED8E7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AA0FCA51-C0A1-9140-9930-115E950AE19C}"/>
                </a:ext>
              </a:extLst>
            </p:cNvPr>
            <p:cNvGrpSpPr/>
            <p:nvPr userDrawn="1"/>
          </p:nvGrpSpPr>
          <p:grpSpPr>
            <a:xfrm>
              <a:off x="-211344" y="203195"/>
              <a:ext cx="182881" cy="4740007"/>
              <a:chOff x="-211344" y="203195"/>
              <a:chExt cx="182881" cy="4740007"/>
            </a:xfrm>
          </p:grpSpPr>
          <p:cxnSp>
            <p:nvCxnSpPr>
              <p:cNvPr id="114" name="Straight Connector 113">
                <a:extLst>
                  <a:ext uri="{FF2B5EF4-FFF2-40B4-BE49-F238E27FC236}">
                    <a16:creationId xmlns:a16="http://schemas.microsoft.com/office/drawing/2014/main" id="{93E12408-B252-B14C-97B3-7CB097DCEE1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3566A2A0-A4B6-D34B-959A-6DC145B24BCE}"/>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AFADAEF9-C266-E945-B651-7100F2E5F7A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938B720E-7F58-A04A-ABD6-130C8AA60E2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462BB150-A787-5548-97CF-9765C7B9E32F}"/>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EDCA218B-6740-E345-ABC8-9A7950F0C54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FE0AE57-94F6-2D4E-9808-DCB78ACB4216}"/>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D562BE1B-5FB0-E240-A0FC-E82950B77CD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E932C56-093F-0E40-B87A-F00C2283197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4" name="Group 103">
              <a:extLst>
                <a:ext uri="{FF2B5EF4-FFF2-40B4-BE49-F238E27FC236}">
                  <a16:creationId xmlns:a16="http://schemas.microsoft.com/office/drawing/2014/main" id="{544EC533-D2F1-3D43-AF05-2789242A7D97}"/>
                </a:ext>
              </a:extLst>
            </p:cNvPr>
            <p:cNvGrpSpPr/>
            <p:nvPr userDrawn="1"/>
          </p:nvGrpSpPr>
          <p:grpSpPr>
            <a:xfrm>
              <a:off x="9185328" y="203195"/>
              <a:ext cx="182881" cy="4740007"/>
              <a:chOff x="-211344" y="203195"/>
              <a:chExt cx="182881" cy="4740007"/>
            </a:xfrm>
          </p:grpSpPr>
          <p:cxnSp>
            <p:nvCxnSpPr>
              <p:cNvPr id="105" name="Straight Connector 104">
                <a:extLst>
                  <a:ext uri="{FF2B5EF4-FFF2-40B4-BE49-F238E27FC236}">
                    <a16:creationId xmlns:a16="http://schemas.microsoft.com/office/drawing/2014/main" id="{58E52DB4-3961-F149-9517-D4129EF7AB03}"/>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8E5B0061-E0A1-2747-92D3-0AF60A5A8AB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09191F40-CFC2-594A-AC88-C07CB7C02CA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6865E6F8-4FF6-174A-8CD0-0AF3F531180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DA16708-10C6-7042-A3BD-8BADF0321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B3936EA-1346-7344-A147-3BF351DA08A0}"/>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36231CC3-FB67-4C43-A733-A31D68E9576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E60D927B-F620-B544-B7BA-DED2E0C9383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ACD067F-84F4-114A-ABAD-596B8055461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1499901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text, 2-column">
    <p:bg>
      <p:bgPr>
        <a:solidFill>
          <a:srgbClr val="F2F3F8"/>
        </a:solidFill>
        <a:effectLst/>
      </p:bgPr>
    </p:bg>
    <p:spTree>
      <p:nvGrpSpPr>
        <p:cNvPr id="1" name=""/>
        <p:cNvGrpSpPr/>
        <p:nvPr/>
      </p:nvGrpSpPr>
      <p:grpSpPr>
        <a:xfrm>
          <a:off x="0" y="0"/>
          <a:ext cx="0" cy="0"/>
          <a:chOff x="0" y="0"/>
          <a:chExt cx="0" cy="0"/>
        </a:xfrm>
      </p:grpSpPr>
      <p:sp>
        <p:nvSpPr>
          <p:cNvPr id="1061" name="Rectangle 7"/>
          <p:cNvSpPr/>
          <p:nvPr/>
        </p:nvSpPr>
        <p:spPr>
          <a:xfrm>
            <a:off x="-4606" y="-1"/>
            <a:ext cx="4572001" cy="5143501"/>
          </a:xfrm>
          <a:prstGeom prst="rect">
            <a:avLst/>
          </a:prstGeom>
          <a:solidFill>
            <a:srgbClr val="000000"/>
          </a:solidFill>
          <a:ln w="12700">
            <a:miter lim="400000"/>
          </a:ln>
        </p:spPr>
        <p:txBody>
          <a:bodyPr lIns="91434" tIns="91433" rIns="91434" bIns="91433" anchor="ctr"/>
          <a:lstStyle/>
          <a:p>
            <a:pPr algn="ct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a:p>
        </p:txBody>
      </p:sp>
      <p:sp>
        <p:nvSpPr>
          <p:cNvPr id="1105" name="Body Level One…"/>
          <p:cNvSpPr txBox="1">
            <a:spLocks noGrp="1"/>
          </p:cNvSpPr>
          <p:nvPr>
            <p:ph type="body" sz="half" idx="1"/>
          </p:nvPr>
        </p:nvSpPr>
        <p:spPr>
          <a:xfrm>
            <a:off x="4765675" y="165103"/>
            <a:ext cx="4178300" cy="4194175"/>
          </a:xfrm>
          <a:prstGeom prst="rect">
            <a:avLst/>
          </a:prstGeom>
        </p:spPr>
        <p:txBody>
          <a:bodyPr/>
          <a:lstStyle>
            <a:lvl1pPr>
              <a:buClr>
                <a:schemeClr val="tx1"/>
              </a:buClr>
              <a:defRPr>
                <a:solidFill>
                  <a:srgbClr val="000000"/>
                </a:solidFill>
              </a:defRPr>
            </a:lvl1pPr>
            <a:lvl2pPr>
              <a:buClr>
                <a:schemeClr val="tx1"/>
              </a:buClr>
              <a:defRPr>
                <a:solidFill>
                  <a:srgbClr val="000000"/>
                </a:solidFill>
              </a:defRPr>
            </a:lvl2pPr>
            <a:lvl3pPr>
              <a:buClr>
                <a:schemeClr val="tx1"/>
              </a:buClr>
              <a:defRPr>
                <a:solidFill>
                  <a:srgbClr val="000000"/>
                </a:solidFill>
              </a:defRPr>
            </a:lvl3pPr>
            <a:lvl4pPr>
              <a:buClr>
                <a:schemeClr val="tx1"/>
              </a:buClr>
              <a:defRPr>
                <a:solidFill>
                  <a:srgbClr val="000000"/>
                </a:solidFill>
              </a:defRPr>
            </a:lvl4pPr>
            <a:lvl5pPr>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0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2" name="Title 1">
            <a:extLst>
              <a:ext uri="{FF2B5EF4-FFF2-40B4-BE49-F238E27FC236}">
                <a16:creationId xmlns:a16="http://schemas.microsoft.com/office/drawing/2014/main" id="{B938676D-0359-FB4D-BAA8-A12D87B9EDC8}"/>
              </a:ext>
            </a:extLst>
          </p:cNvPr>
          <p:cNvSpPr>
            <a:spLocks noGrp="1"/>
          </p:cNvSpPr>
          <p:nvPr>
            <p:ph type="title"/>
          </p:nvPr>
        </p:nvSpPr>
        <p:spPr>
          <a:xfrm>
            <a:off x="177662" y="172755"/>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7613234-13E5-774E-9081-766E27C50F69}"/>
              </a:ext>
            </a:extLst>
          </p:cNvPr>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grpSp>
        <p:nvGrpSpPr>
          <p:cNvPr id="52" name="Group 51">
            <a:extLst>
              <a:ext uri="{FF2B5EF4-FFF2-40B4-BE49-F238E27FC236}">
                <a16:creationId xmlns:a16="http://schemas.microsoft.com/office/drawing/2014/main" id="{5499833F-462D-3943-BD7B-5C2634702E96}"/>
              </a:ext>
            </a:extLst>
          </p:cNvPr>
          <p:cNvGrpSpPr/>
          <p:nvPr userDrawn="1"/>
        </p:nvGrpSpPr>
        <p:grpSpPr>
          <a:xfrm>
            <a:off x="-211342" y="-216036"/>
            <a:ext cx="9579553" cy="5572152"/>
            <a:chOff x="-211344" y="-216036"/>
            <a:chExt cx="9579553" cy="5572152"/>
          </a:xfrm>
        </p:grpSpPr>
        <p:grpSp>
          <p:nvGrpSpPr>
            <p:cNvPr id="53" name="Group 52">
              <a:extLst>
                <a:ext uri="{FF2B5EF4-FFF2-40B4-BE49-F238E27FC236}">
                  <a16:creationId xmlns:a16="http://schemas.microsoft.com/office/drawing/2014/main" id="{33FED25F-9A83-9A42-9A3A-68FE0F8F4889}"/>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54D236BE-ED92-C944-BFFF-4E6C1CD6C85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8B0E09A-DFA7-EE4D-BF7A-1ACD606B40C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7908B06-D6CD-FF40-AA07-E183110CEAE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251E1EF-A507-C04B-BEAF-FD6F3315185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64192BF7-40E4-5546-A4AA-A716C9BCF7F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B674BC1-4D1A-F34F-8550-8DB3849A3A40}"/>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476D664-B461-8849-87E5-5F86AB8FED4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C36197A-7750-D141-AB86-67B7A0DFE82D}"/>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415C6EA-900C-714C-8E6B-56302F759BF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5A596ED-F0D7-AC41-8CF8-46AF932F0BC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035AD89B-52CE-4B45-AA38-C537CC5A70E9}"/>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4867EFB1-9A25-1244-9E95-10C9238D7E02}"/>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93C88484-1F7F-7744-9C55-E9C4728CA10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6FAC26D-C22A-D143-8F2E-AB7A864F0B4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C051EA3-A702-7045-83E7-9116A3392D5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3160466-898E-3441-9F5F-A9FDCFAED12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685584A-8E73-5343-A10E-8A970EB2FAE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44D9BCC3-EF2C-A84B-9D05-930C0AC216C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810455E-17F1-7A40-8788-DB5236FE673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4FF52023-EE99-2644-9778-114C20248F3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369961A-AF3F-2E49-B976-D18D466E3C3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41BDE52-3649-2746-9505-08997DF5457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B1E7E27-0BDA-904A-AB61-437F83B474F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F11A9194-E122-4042-972E-7C9915B656A3}"/>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EA6F5119-782C-794C-AB5B-FE7DFC4D479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B578D06-B6C9-D947-AAE9-CF74B1F1586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0E8E53D-D0BF-A042-A376-5C0F16E3D80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044C6CD-17D6-4245-8FA5-3EDD12294F5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2743F85-595B-4C40-A20F-5E465FF0B362}"/>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BBCC4ABA-F311-1448-9B0E-4E1608039FE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B7402E8-BD19-874F-BED3-AF3C85632EE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4903D7E-198B-B142-8F87-D6CB90EF1CA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0238B8C-1039-6242-ABDC-9070A221C8F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5F3CF327-25ED-F142-9A59-608639D97590}"/>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D6D091E4-9353-4145-833C-E01696A0B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D089786-5E7F-0A48-90F1-30620FBCD8D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B7C85AC-8A42-4842-9569-CB8AD0F971F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AE38746-FBD2-C142-918A-3DC6DB09EC3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60DF168-9C90-2A43-B4D5-91EBDFDDD51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A6E3409-8435-B745-BCA2-BE4D2CBB5B4D}"/>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6E25911-2A0C-ED47-8974-FB9C99E0AB4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58249C2-D71A-A64C-9418-4B49AB5F0ED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6B9D3E7-7A93-9D49-827E-F880F6E7106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276839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oxes (4 tall) - can be recolored">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192011" tIns="164580" rIns="192011" bIns="228582"/>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tx1"/>
          </a:solidFill>
          <a:ln w="19050">
            <a:noFill/>
          </a:ln>
        </p:spPr>
        <p:txBody>
          <a:bodyPr lIns="192011" tIns="164580" rIns="192011" bIns="228582"/>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tx1"/>
          </a:solidFill>
          <a:ln w="19050">
            <a:noFill/>
          </a:ln>
        </p:spPr>
        <p:txBody>
          <a:bodyPr lIns="192011" tIns="164580" rIns="192011" bIns="228582"/>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tx1"/>
          </a:solidFill>
          <a:ln w="19050">
            <a:noFill/>
          </a:ln>
        </p:spPr>
        <p:txBody>
          <a:bodyPr lIns="192011" tIns="164580" rIns="192011" bIns="228582"/>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4070691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image, Icons with List">
    <p:spTree>
      <p:nvGrpSpPr>
        <p:cNvPr id="1" name=""/>
        <p:cNvGrpSpPr/>
        <p:nvPr/>
      </p:nvGrpSpPr>
      <p:grpSpPr>
        <a:xfrm>
          <a:off x="0" y="0"/>
          <a:ext cx="0" cy="0"/>
          <a:chOff x="0" y="0"/>
          <a:chExt cx="0" cy="0"/>
        </a:xfrm>
      </p:grpSpPr>
      <p:sp>
        <p:nvSpPr>
          <p:cNvPr id="1123" name="Picture Placeholder 6"/>
          <p:cNvSpPr>
            <a:spLocks noGrp="1"/>
          </p:cNvSpPr>
          <p:nvPr>
            <p:ph type="pic" idx="13"/>
          </p:nvPr>
        </p:nvSpPr>
        <p:spPr>
          <a:xfrm>
            <a:off x="-1" y="-1"/>
            <a:ext cx="4572001" cy="5143501"/>
          </a:xfrm>
          <a:prstGeom prst="rect">
            <a:avLst/>
          </a:prstGeom>
        </p:spPr>
        <p:txBody>
          <a:bodyPr lIns="0" tIns="0" rIns="0" bIns="0"/>
          <a:lstStyle/>
          <a:p>
            <a:r>
              <a:rPr lang="en-US"/>
              <a:t>Click icon to add picture</a:t>
            </a:r>
            <a:endParaRPr/>
          </a:p>
        </p:txBody>
      </p:sp>
      <p:sp>
        <p:nvSpPr>
          <p:cNvPr id="1124" name="Body Level One…"/>
          <p:cNvSpPr txBox="1">
            <a:spLocks noGrp="1"/>
          </p:cNvSpPr>
          <p:nvPr>
            <p:ph type="body" sz="half" idx="1"/>
          </p:nvPr>
        </p:nvSpPr>
        <p:spPr>
          <a:xfrm>
            <a:off x="5385819" y="1350751"/>
            <a:ext cx="2946401" cy="30183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25"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2" name="Title 1">
            <a:extLst>
              <a:ext uri="{FF2B5EF4-FFF2-40B4-BE49-F238E27FC236}">
                <a16:creationId xmlns:a16="http://schemas.microsoft.com/office/drawing/2014/main" id="{4DF265B4-650C-2947-A37A-7802509F2214}"/>
              </a:ext>
            </a:extLst>
          </p:cNvPr>
          <p:cNvSpPr>
            <a:spLocks noGrp="1"/>
          </p:cNvSpPr>
          <p:nvPr>
            <p:ph type="title"/>
          </p:nvPr>
        </p:nvSpPr>
        <p:spPr>
          <a:xfrm>
            <a:off x="179534" y="172755"/>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763EA89-EE36-F44F-AD4F-0AD61B495376}"/>
              </a:ext>
            </a:extLst>
          </p:cNvPr>
          <p:cNvSpPr>
            <a:spLocks noGrp="1"/>
          </p:cNvSpPr>
          <p:nvPr>
            <p:ph type="ftr" sz="quarter" idx="14"/>
          </p:nvPr>
        </p:nvSpPr>
        <p:spPr/>
        <p:txBody>
          <a:bodyPr/>
          <a:lstStyle>
            <a:lvl1pPr>
              <a:defRPr>
                <a:solidFill>
                  <a:srgbClr val="868D95"/>
                </a:solidFill>
              </a:defRPr>
            </a:lvl1pPr>
          </a:lstStyle>
          <a:p>
            <a:r>
              <a:rPr lang="en-US"/>
              <a:t>IBM Cloud / August 2019 / © 2019 IBM Corporation</a:t>
            </a:r>
          </a:p>
        </p:txBody>
      </p:sp>
    </p:spTree>
    <p:extLst>
      <p:ext uri="{BB962C8B-B14F-4D97-AF65-F5344CB8AC3E}">
        <p14:creationId xmlns:p14="http://schemas.microsoft.com/office/powerpoint/2010/main" val="9679296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x" preserve="1">
  <p:cSld name="Blank with footer - dark background">
    <p:spTree>
      <p:nvGrpSpPr>
        <p:cNvPr id="1" name=""/>
        <p:cNvGrpSpPr/>
        <p:nvPr/>
      </p:nvGrpSpPr>
      <p:grpSpPr>
        <a:xfrm>
          <a:off x="0" y="0"/>
          <a:ext cx="0" cy="0"/>
          <a:chOff x="0" y="0"/>
          <a:chExt cx="0" cy="0"/>
        </a:xfrm>
      </p:grpSpPr>
      <p:sp>
        <p:nvSpPr>
          <p:cNvPr id="113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a:p>
        </p:txBody>
      </p:sp>
      <p:sp>
        <p:nvSpPr>
          <p:cNvPr id="2" name="Footer Placeholder 1">
            <a:extLst>
              <a:ext uri="{FF2B5EF4-FFF2-40B4-BE49-F238E27FC236}">
                <a16:creationId xmlns:a16="http://schemas.microsoft.com/office/drawing/2014/main" id="{4B45BD60-227F-F84D-9075-9B4E05A5C688}"/>
              </a:ext>
            </a:extLst>
          </p:cNvPr>
          <p:cNvSpPr>
            <a:spLocks noGrp="1"/>
          </p:cNvSpPr>
          <p:nvPr>
            <p:ph type="ftr" sz="quarter" idx="10"/>
          </p:nvPr>
        </p:nvSpPr>
        <p:spPr/>
        <p:txBody>
          <a:bodyPr/>
          <a:lstStyle>
            <a:lvl1pPr>
              <a:defRPr>
                <a:solidFill>
                  <a:srgbClr val="868D95"/>
                </a:solidFill>
              </a:defRPr>
            </a:lvl1pPr>
          </a:lstStyle>
          <a:p>
            <a:r>
              <a:rPr lang="en-US"/>
              <a:t>IBM Cloud / August 2019 / © 2019 IBM Corporation</a:t>
            </a:r>
          </a:p>
        </p:txBody>
      </p:sp>
    </p:spTree>
    <p:extLst>
      <p:ext uri="{BB962C8B-B14F-4D97-AF65-F5344CB8AC3E}">
        <p14:creationId xmlns:p14="http://schemas.microsoft.com/office/powerpoint/2010/main" val="206971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8"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9" Type="http://schemas.openxmlformats.org/officeDocument/2006/relationships/slideLayout" Target="../slideLayouts/slideLayout104.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42" Type="http://schemas.openxmlformats.org/officeDocument/2006/relationships/slideLayout" Target="../slideLayouts/slideLayout107.xml"/><Relationship Id="rId47" Type="http://schemas.openxmlformats.org/officeDocument/2006/relationships/slideLayout" Target="../slideLayouts/slideLayout112.xml"/><Relationship Id="rId50" Type="http://schemas.openxmlformats.org/officeDocument/2006/relationships/slideLayout" Target="../slideLayouts/slideLayout115.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9" Type="http://schemas.openxmlformats.org/officeDocument/2006/relationships/slideLayout" Target="../slideLayouts/slideLayout94.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40" Type="http://schemas.openxmlformats.org/officeDocument/2006/relationships/slideLayout" Target="../slideLayouts/slideLayout105.xml"/><Relationship Id="rId45" Type="http://schemas.openxmlformats.org/officeDocument/2006/relationships/slideLayout" Target="../slideLayouts/slideLayout110.xml"/><Relationship Id="rId53" Type="http://schemas.openxmlformats.org/officeDocument/2006/relationships/slideLayout" Target="../slideLayouts/slideLayout118.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4" Type="http://schemas.openxmlformats.org/officeDocument/2006/relationships/slideLayout" Target="../slideLayouts/slideLayout109.xml"/><Relationship Id="rId52" Type="http://schemas.openxmlformats.org/officeDocument/2006/relationships/slideLayout" Target="../slideLayouts/slideLayout117.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43" Type="http://schemas.openxmlformats.org/officeDocument/2006/relationships/slideLayout" Target="../slideLayouts/slideLayout108.xml"/><Relationship Id="rId48" Type="http://schemas.openxmlformats.org/officeDocument/2006/relationships/slideLayout" Target="../slideLayouts/slideLayout113.xml"/><Relationship Id="rId8" Type="http://schemas.openxmlformats.org/officeDocument/2006/relationships/slideLayout" Target="../slideLayouts/slideLayout73.xml"/><Relationship Id="rId51" Type="http://schemas.openxmlformats.org/officeDocument/2006/relationships/slideLayout" Target="../slideLayouts/slideLayout116.xml"/><Relationship Id="rId3" Type="http://schemas.openxmlformats.org/officeDocument/2006/relationships/slideLayout" Target="../slideLayouts/slideLayout68.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slideLayout" Target="../slideLayouts/slideLayout103.xml"/><Relationship Id="rId46" Type="http://schemas.openxmlformats.org/officeDocument/2006/relationships/slideLayout" Target="../slideLayouts/slideLayout111.xml"/><Relationship Id="rId20" Type="http://schemas.openxmlformats.org/officeDocument/2006/relationships/slideLayout" Target="../slideLayouts/slideLayout85.xml"/><Relationship Id="rId41" Type="http://schemas.openxmlformats.org/officeDocument/2006/relationships/slideLayout" Target="../slideLayouts/slideLayout106.xml"/><Relationship Id="rId54" Type="http://schemas.openxmlformats.org/officeDocument/2006/relationships/theme" Target="../theme/theme3.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49" Type="http://schemas.openxmlformats.org/officeDocument/2006/relationships/slideLayout" Target="../slideLayouts/slideLayout11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26" Type="http://schemas.openxmlformats.org/officeDocument/2006/relationships/slideLayout" Target="../slideLayouts/slideLayout144.xml"/><Relationship Id="rId21" Type="http://schemas.openxmlformats.org/officeDocument/2006/relationships/slideLayout" Target="../slideLayouts/slideLayout139.xml"/><Relationship Id="rId34" Type="http://schemas.openxmlformats.org/officeDocument/2006/relationships/slideLayout" Target="../slideLayouts/slideLayout152.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5" Type="http://schemas.openxmlformats.org/officeDocument/2006/relationships/slideLayout" Target="../slideLayouts/slideLayout143.xml"/><Relationship Id="rId33" Type="http://schemas.openxmlformats.org/officeDocument/2006/relationships/slideLayout" Target="../slideLayouts/slideLayout151.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slideLayout" Target="../slideLayouts/slideLayout138.xml"/><Relationship Id="rId29" Type="http://schemas.openxmlformats.org/officeDocument/2006/relationships/slideLayout" Target="../slideLayouts/slideLayout147.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24" Type="http://schemas.openxmlformats.org/officeDocument/2006/relationships/slideLayout" Target="../slideLayouts/slideLayout142.xml"/><Relationship Id="rId32" Type="http://schemas.openxmlformats.org/officeDocument/2006/relationships/slideLayout" Target="../slideLayouts/slideLayout150.xml"/><Relationship Id="rId37" Type="http://schemas.openxmlformats.org/officeDocument/2006/relationships/theme" Target="../theme/theme4.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23" Type="http://schemas.openxmlformats.org/officeDocument/2006/relationships/slideLayout" Target="../slideLayouts/slideLayout141.xml"/><Relationship Id="rId28" Type="http://schemas.openxmlformats.org/officeDocument/2006/relationships/slideLayout" Target="../slideLayouts/slideLayout146.xml"/><Relationship Id="rId36" Type="http://schemas.openxmlformats.org/officeDocument/2006/relationships/slideLayout" Target="../slideLayouts/slideLayout154.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31" Type="http://schemas.openxmlformats.org/officeDocument/2006/relationships/slideLayout" Target="../slideLayouts/slideLayout149.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 Id="rId22" Type="http://schemas.openxmlformats.org/officeDocument/2006/relationships/slideLayout" Target="../slideLayouts/slideLayout140.xml"/><Relationship Id="rId27" Type="http://schemas.openxmlformats.org/officeDocument/2006/relationships/slideLayout" Target="../slideLayouts/slideLayout145.xml"/><Relationship Id="rId30" Type="http://schemas.openxmlformats.org/officeDocument/2006/relationships/slideLayout" Target="../slideLayouts/slideLayout148.xml"/><Relationship Id="rId35" Type="http://schemas.openxmlformats.org/officeDocument/2006/relationships/slideLayout" Target="../slideLayouts/slideLayout153.xml"/><Relationship Id="rId8" Type="http://schemas.openxmlformats.org/officeDocument/2006/relationships/slideLayout" Target="../slideLayouts/slideLayout126.xml"/><Relationship Id="rId3" Type="http://schemas.openxmlformats.org/officeDocument/2006/relationships/slideLayout" Target="../slideLayouts/slideLayout12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7.xml"/><Relationship Id="rId18" Type="http://schemas.openxmlformats.org/officeDocument/2006/relationships/slideLayout" Target="../slideLayouts/slideLayout172.xml"/><Relationship Id="rId26" Type="http://schemas.openxmlformats.org/officeDocument/2006/relationships/slideLayout" Target="../slideLayouts/slideLayout180.xml"/><Relationship Id="rId3" Type="http://schemas.openxmlformats.org/officeDocument/2006/relationships/slideLayout" Target="../slideLayouts/slideLayout157.xml"/><Relationship Id="rId21" Type="http://schemas.openxmlformats.org/officeDocument/2006/relationships/slideLayout" Target="../slideLayouts/slideLayout175.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17" Type="http://schemas.openxmlformats.org/officeDocument/2006/relationships/slideLayout" Target="../slideLayouts/slideLayout171.xml"/><Relationship Id="rId25" Type="http://schemas.openxmlformats.org/officeDocument/2006/relationships/slideLayout" Target="../slideLayouts/slideLayout179.xml"/><Relationship Id="rId33" Type="http://schemas.openxmlformats.org/officeDocument/2006/relationships/theme" Target="../theme/theme5.xml"/><Relationship Id="rId2" Type="http://schemas.openxmlformats.org/officeDocument/2006/relationships/slideLayout" Target="../slideLayouts/slideLayout156.xml"/><Relationship Id="rId16" Type="http://schemas.openxmlformats.org/officeDocument/2006/relationships/slideLayout" Target="../slideLayouts/slideLayout170.xml"/><Relationship Id="rId20" Type="http://schemas.openxmlformats.org/officeDocument/2006/relationships/slideLayout" Target="../slideLayouts/slideLayout174.xml"/><Relationship Id="rId29" Type="http://schemas.openxmlformats.org/officeDocument/2006/relationships/slideLayout" Target="../slideLayouts/slideLayout183.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24" Type="http://schemas.openxmlformats.org/officeDocument/2006/relationships/slideLayout" Target="../slideLayouts/slideLayout178.xml"/><Relationship Id="rId32" Type="http://schemas.openxmlformats.org/officeDocument/2006/relationships/slideLayout" Target="../slideLayouts/slideLayout186.xml"/><Relationship Id="rId5" Type="http://schemas.openxmlformats.org/officeDocument/2006/relationships/slideLayout" Target="../slideLayouts/slideLayout159.xml"/><Relationship Id="rId15" Type="http://schemas.openxmlformats.org/officeDocument/2006/relationships/slideLayout" Target="../slideLayouts/slideLayout169.xml"/><Relationship Id="rId23" Type="http://schemas.openxmlformats.org/officeDocument/2006/relationships/slideLayout" Target="../slideLayouts/slideLayout177.xml"/><Relationship Id="rId28" Type="http://schemas.openxmlformats.org/officeDocument/2006/relationships/slideLayout" Target="../slideLayouts/slideLayout182.xml"/><Relationship Id="rId10" Type="http://schemas.openxmlformats.org/officeDocument/2006/relationships/slideLayout" Target="../slideLayouts/slideLayout164.xml"/><Relationship Id="rId19" Type="http://schemas.openxmlformats.org/officeDocument/2006/relationships/slideLayout" Target="../slideLayouts/slideLayout173.xml"/><Relationship Id="rId31" Type="http://schemas.openxmlformats.org/officeDocument/2006/relationships/slideLayout" Target="../slideLayouts/slideLayout185.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slideLayout" Target="../slideLayouts/slideLayout168.xml"/><Relationship Id="rId22" Type="http://schemas.openxmlformats.org/officeDocument/2006/relationships/slideLayout" Target="../slideLayouts/slideLayout176.xml"/><Relationship Id="rId27" Type="http://schemas.openxmlformats.org/officeDocument/2006/relationships/slideLayout" Target="../slideLayouts/slideLayout181.xml"/><Relationship Id="rId30" Type="http://schemas.openxmlformats.org/officeDocument/2006/relationships/slideLayout" Target="../slideLayouts/slideLayout184.xml"/><Relationship Id="rId8" Type="http://schemas.openxmlformats.org/officeDocument/2006/relationships/slideLayout" Target="../slideLayouts/slideLayout16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99.xml"/><Relationship Id="rId18" Type="http://schemas.openxmlformats.org/officeDocument/2006/relationships/slideLayout" Target="../slideLayouts/slideLayout204.xml"/><Relationship Id="rId26" Type="http://schemas.openxmlformats.org/officeDocument/2006/relationships/slideLayout" Target="../slideLayouts/slideLayout212.xml"/><Relationship Id="rId39" Type="http://schemas.openxmlformats.org/officeDocument/2006/relationships/slideLayout" Target="../slideLayouts/slideLayout225.xml"/><Relationship Id="rId21" Type="http://schemas.openxmlformats.org/officeDocument/2006/relationships/slideLayout" Target="../slideLayouts/slideLayout207.xml"/><Relationship Id="rId34" Type="http://schemas.openxmlformats.org/officeDocument/2006/relationships/slideLayout" Target="../slideLayouts/slideLayout220.xml"/><Relationship Id="rId42" Type="http://schemas.openxmlformats.org/officeDocument/2006/relationships/slideLayout" Target="../slideLayouts/slideLayout228.xml"/><Relationship Id="rId47" Type="http://schemas.openxmlformats.org/officeDocument/2006/relationships/slideLayout" Target="../slideLayouts/slideLayout233.xml"/><Relationship Id="rId50" Type="http://schemas.openxmlformats.org/officeDocument/2006/relationships/slideLayout" Target="../slideLayouts/slideLayout236.xml"/><Relationship Id="rId7" Type="http://schemas.openxmlformats.org/officeDocument/2006/relationships/slideLayout" Target="../slideLayouts/slideLayout193.xml"/><Relationship Id="rId2" Type="http://schemas.openxmlformats.org/officeDocument/2006/relationships/slideLayout" Target="../slideLayouts/slideLayout188.xml"/><Relationship Id="rId16" Type="http://schemas.openxmlformats.org/officeDocument/2006/relationships/slideLayout" Target="../slideLayouts/slideLayout202.xml"/><Relationship Id="rId29" Type="http://schemas.openxmlformats.org/officeDocument/2006/relationships/slideLayout" Target="../slideLayouts/slideLayout215.xml"/><Relationship Id="rId11" Type="http://schemas.openxmlformats.org/officeDocument/2006/relationships/slideLayout" Target="../slideLayouts/slideLayout197.xml"/><Relationship Id="rId24" Type="http://schemas.openxmlformats.org/officeDocument/2006/relationships/slideLayout" Target="../slideLayouts/slideLayout210.xml"/><Relationship Id="rId32" Type="http://schemas.openxmlformats.org/officeDocument/2006/relationships/slideLayout" Target="../slideLayouts/slideLayout218.xml"/><Relationship Id="rId37" Type="http://schemas.openxmlformats.org/officeDocument/2006/relationships/slideLayout" Target="../slideLayouts/slideLayout223.xml"/><Relationship Id="rId40" Type="http://schemas.openxmlformats.org/officeDocument/2006/relationships/slideLayout" Target="../slideLayouts/slideLayout226.xml"/><Relationship Id="rId45" Type="http://schemas.openxmlformats.org/officeDocument/2006/relationships/slideLayout" Target="../slideLayouts/slideLayout231.xml"/><Relationship Id="rId53" Type="http://schemas.openxmlformats.org/officeDocument/2006/relationships/theme" Target="../theme/theme6.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19" Type="http://schemas.openxmlformats.org/officeDocument/2006/relationships/slideLayout" Target="../slideLayouts/slideLayout205.xml"/><Relationship Id="rId31" Type="http://schemas.openxmlformats.org/officeDocument/2006/relationships/slideLayout" Target="../slideLayouts/slideLayout217.xml"/><Relationship Id="rId44" Type="http://schemas.openxmlformats.org/officeDocument/2006/relationships/slideLayout" Target="../slideLayouts/slideLayout230.xml"/><Relationship Id="rId52" Type="http://schemas.openxmlformats.org/officeDocument/2006/relationships/slideLayout" Target="../slideLayouts/slideLayout238.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slideLayout" Target="../slideLayouts/slideLayout200.xml"/><Relationship Id="rId22" Type="http://schemas.openxmlformats.org/officeDocument/2006/relationships/slideLayout" Target="../slideLayouts/slideLayout208.xml"/><Relationship Id="rId27" Type="http://schemas.openxmlformats.org/officeDocument/2006/relationships/slideLayout" Target="../slideLayouts/slideLayout213.xml"/><Relationship Id="rId30" Type="http://schemas.openxmlformats.org/officeDocument/2006/relationships/slideLayout" Target="../slideLayouts/slideLayout216.xml"/><Relationship Id="rId35" Type="http://schemas.openxmlformats.org/officeDocument/2006/relationships/slideLayout" Target="../slideLayouts/slideLayout221.xml"/><Relationship Id="rId43" Type="http://schemas.openxmlformats.org/officeDocument/2006/relationships/slideLayout" Target="../slideLayouts/slideLayout229.xml"/><Relationship Id="rId48" Type="http://schemas.openxmlformats.org/officeDocument/2006/relationships/slideLayout" Target="../slideLayouts/slideLayout234.xml"/><Relationship Id="rId8" Type="http://schemas.openxmlformats.org/officeDocument/2006/relationships/slideLayout" Target="../slideLayouts/slideLayout194.xml"/><Relationship Id="rId51" Type="http://schemas.openxmlformats.org/officeDocument/2006/relationships/slideLayout" Target="../slideLayouts/slideLayout237.xml"/><Relationship Id="rId3" Type="http://schemas.openxmlformats.org/officeDocument/2006/relationships/slideLayout" Target="../slideLayouts/slideLayout189.xml"/><Relationship Id="rId12" Type="http://schemas.openxmlformats.org/officeDocument/2006/relationships/slideLayout" Target="../slideLayouts/slideLayout198.xml"/><Relationship Id="rId17" Type="http://schemas.openxmlformats.org/officeDocument/2006/relationships/slideLayout" Target="../slideLayouts/slideLayout203.xml"/><Relationship Id="rId25" Type="http://schemas.openxmlformats.org/officeDocument/2006/relationships/slideLayout" Target="../slideLayouts/slideLayout211.xml"/><Relationship Id="rId33" Type="http://schemas.openxmlformats.org/officeDocument/2006/relationships/slideLayout" Target="../slideLayouts/slideLayout219.xml"/><Relationship Id="rId38" Type="http://schemas.openxmlformats.org/officeDocument/2006/relationships/slideLayout" Target="../slideLayouts/slideLayout224.xml"/><Relationship Id="rId46" Type="http://schemas.openxmlformats.org/officeDocument/2006/relationships/slideLayout" Target="../slideLayouts/slideLayout232.xml"/><Relationship Id="rId20" Type="http://schemas.openxmlformats.org/officeDocument/2006/relationships/slideLayout" Target="../slideLayouts/slideLayout206.xml"/><Relationship Id="rId41" Type="http://schemas.openxmlformats.org/officeDocument/2006/relationships/slideLayout" Target="../slideLayouts/slideLayout227.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5" Type="http://schemas.openxmlformats.org/officeDocument/2006/relationships/slideLayout" Target="../slideLayouts/slideLayout201.xml"/><Relationship Id="rId23" Type="http://schemas.openxmlformats.org/officeDocument/2006/relationships/slideLayout" Target="../slideLayouts/slideLayout209.xml"/><Relationship Id="rId28" Type="http://schemas.openxmlformats.org/officeDocument/2006/relationships/slideLayout" Target="../slideLayouts/slideLayout214.xml"/><Relationship Id="rId36" Type="http://schemas.openxmlformats.org/officeDocument/2006/relationships/slideLayout" Target="../slideLayouts/slideLayout222.xml"/><Relationship Id="rId49" Type="http://schemas.openxmlformats.org/officeDocument/2006/relationships/slideLayout" Target="../slideLayouts/slideLayout2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49C9F1F-B2C7-7444-A07B-81CDB6D7123A}"/>
              </a:ext>
            </a:extLst>
          </p:cNvPr>
          <p:cNvGrpSpPr/>
          <p:nvPr userDrawn="1"/>
        </p:nvGrpSpPr>
        <p:grpSpPr>
          <a:xfrm>
            <a:off x="-109730" y="-110490"/>
            <a:ext cx="9364220" cy="5364480"/>
            <a:chOff x="-109730" y="-110490"/>
            <a:chExt cx="9364220" cy="5364480"/>
          </a:xfrm>
        </p:grpSpPr>
        <p:cxnSp>
          <p:nvCxnSpPr>
            <p:cNvPr id="52" name="Straight Connector 51">
              <a:extLst>
                <a:ext uri="{FF2B5EF4-FFF2-40B4-BE49-F238E27FC236}">
                  <a16:creationId xmlns:a16="http://schemas.microsoft.com/office/drawing/2014/main" id="{90A0DE23-6FB1-9445-914E-A52CB6687829}"/>
                </a:ext>
                <a:ext uri="{C183D7F6-B498-43B3-948B-1728B52AA6E4}">
                  <adec:decorative xmlns:adec="http://schemas.microsoft.com/office/drawing/2017/decorative" val="1"/>
                </a:ext>
              </a:extLst>
            </p:cNvPr>
            <p:cNvCxnSpPr>
              <a:cxnSpLocks/>
            </p:cNvCxnSpPr>
            <p:nvPr/>
          </p:nvCxnSpPr>
          <p:spPr bwMode="auto">
            <a:xfrm rot="5400000" flipH="1">
              <a:off x="1814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4A3D491-3263-4144-A1CA-641CBEFE8C95}"/>
                </a:ext>
                <a:ext uri="{C183D7F6-B498-43B3-948B-1728B52AA6E4}">
                  <adec:decorative xmlns:adec="http://schemas.microsoft.com/office/drawing/2017/decorative" val="1"/>
                </a:ext>
              </a:extLst>
            </p:cNvPr>
            <p:cNvCxnSpPr>
              <a:cxnSpLocks/>
            </p:cNvCxnSpPr>
            <p:nvPr/>
          </p:nvCxnSpPr>
          <p:spPr bwMode="auto">
            <a:xfrm rot="5400000" flipH="1">
              <a:off x="2011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2C91274-8F80-F146-8477-F1698D97297F}"/>
                </a:ext>
                <a:ext uri="{C183D7F6-B498-43B3-948B-1728B52AA6E4}">
                  <adec:decorative xmlns:adec="http://schemas.microsoft.com/office/drawing/2017/decorative" val="1"/>
                </a:ext>
              </a:extLst>
            </p:cNvPr>
            <p:cNvCxnSpPr>
              <a:cxnSpLocks/>
            </p:cNvCxnSpPr>
            <p:nvPr/>
          </p:nvCxnSpPr>
          <p:spPr bwMode="auto">
            <a:xfrm rot="5400000" flipH="1">
              <a:off x="2240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B03AE647-947F-2B42-9334-6811F7815684}"/>
                </a:ext>
                <a:ext uri="{C183D7F6-B498-43B3-948B-1728B52AA6E4}">
                  <adec:decorative xmlns:adec="http://schemas.microsoft.com/office/drawing/2017/decorative" val="1"/>
                </a:ext>
              </a:extLst>
            </p:cNvPr>
            <p:cNvCxnSpPr>
              <a:cxnSpLocks/>
            </p:cNvCxnSpPr>
            <p:nvPr/>
          </p:nvCxnSpPr>
          <p:spPr bwMode="auto">
            <a:xfrm rot="5400000" flipH="1">
              <a:off x="2468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B9BFEF8-B7FA-614C-B8EE-5DB067CAC9CD}"/>
                </a:ext>
                <a:ext uri="{C183D7F6-B498-43B3-948B-1728B52AA6E4}">
                  <adec:decorative xmlns:adec="http://schemas.microsoft.com/office/drawing/2017/decorative" val="1"/>
                </a:ext>
              </a:extLst>
            </p:cNvPr>
            <p:cNvCxnSpPr>
              <a:cxnSpLocks/>
            </p:cNvCxnSpPr>
            <p:nvPr/>
          </p:nvCxnSpPr>
          <p:spPr bwMode="auto">
            <a:xfrm rot="5400000" flipH="1">
              <a:off x="4297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4A8FA6E-00D7-B24E-8566-DE47B3D4CA90}"/>
                </a:ext>
                <a:ext uri="{C183D7F6-B498-43B3-948B-1728B52AA6E4}">
                  <adec:decorative xmlns:adec="http://schemas.microsoft.com/office/drawing/2017/decorative" val="1"/>
                </a:ext>
              </a:extLst>
            </p:cNvPr>
            <p:cNvCxnSpPr>
              <a:cxnSpLocks/>
            </p:cNvCxnSpPr>
            <p:nvPr/>
          </p:nvCxnSpPr>
          <p:spPr bwMode="auto">
            <a:xfrm rot="5400000" flipH="1">
              <a:off x="4526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9C31A62-0460-0643-B1FA-0BFF932B97AF}"/>
                </a:ext>
                <a:ext uri="{C183D7F6-B498-43B3-948B-1728B52AA6E4}">
                  <adec:decorative xmlns:adec="http://schemas.microsoft.com/office/drawing/2017/decorative" val="1"/>
                </a:ext>
              </a:extLst>
            </p:cNvPr>
            <p:cNvCxnSpPr>
              <a:cxnSpLocks/>
            </p:cNvCxnSpPr>
            <p:nvPr/>
          </p:nvCxnSpPr>
          <p:spPr bwMode="auto">
            <a:xfrm rot="5400000" flipH="1">
              <a:off x="4754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CD59999B-7322-B24F-B23D-51728921A61B}"/>
                </a:ext>
                <a:ext uri="{C183D7F6-B498-43B3-948B-1728B52AA6E4}">
                  <adec:decorative xmlns:adec="http://schemas.microsoft.com/office/drawing/2017/decorative" val="1"/>
                </a:ext>
              </a:extLst>
            </p:cNvPr>
            <p:cNvCxnSpPr>
              <a:cxnSpLocks/>
            </p:cNvCxnSpPr>
            <p:nvPr/>
          </p:nvCxnSpPr>
          <p:spPr bwMode="auto">
            <a:xfrm rot="5400000" flipH="1">
              <a:off x="6583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746295C-E955-CD42-BB2B-2A936C75DEF7}"/>
                </a:ext>
                <a:ext uri="{C183D7F6-B498-43B3-948B-1728B52AA6E4}">
                  <adec:decorative xmlns:adec="http://schemas.microsoft.com/office/drawing/2017/decorative" val="1"/>
                </a:ext>
              </a:extLst>
            </p:cNvPr>
            <p:cNvCxnSpPr>
              <a:cxnSpLocks/>
            </p:cNvCxnSpPr>
            <p:nvPr/>
          </p:nvCxnSpPr>
          <p:spPr bwMode="auto">
            <a:xfrm rot="5400000" flipH="1">
              <a:off x="6812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5528E5C5-6574-914F-8DA0-170A2140517A}"/>
                </a:ext>
                <a:ext uri="{C183D7F6-B498-43B3-948B-1728B52AA6E4}">
                  <adec:decorative xmlns:adec="http://schemas.microsoft.com/office/drawing/2017/decorative" val="1"/>
                </a:ext>
              </a:extLst>
            </p:cNvPr>
            <p:cNvCxnSpPr>
              <a:cxnSpLocks/>
            </p:cNvCxnSpPr>
            <p:nvPr/>
          </p:nvCxnSpPr>
          <p:spPr bwMode="auto">
            <a:xfrm rot="5400000" flipH="1">
              <a:off x="7040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8911C621-476A-F843-A6FA-A8638DB62357}"/>
                </a:ext>
                <a:ext uri="{C183D7F6-B498-43B3-948B-1728B52AA6E4}">
                  <adec:decorative xmlns:adec="http://schemas.microsoft.com/office/drawing/2017/decorative" val="1"/>
                </a:ext>
              </a:extLst>
            </p:cNvPr>
            <p:cNvCxnSpPr>
              <a:cxnSpLocks/>
            </p:cNvCxnSpPr>
            <p:nvPr/>
          </p:nvCxnSpPr>
          <p:spPr bwMode="auto">
            <a:xfrm rot="5400000" flipH="1">
              <a:off x="88746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33571B6D-11FF-3742-B5A9-C86847385A15}"/>
                </a:ext>
                <a:ext uri="{C183D7F6-B498-43B3-948B-1728B52AA6E4}">
                  <adec:decorative xmlns:adec="http://schemas.microsoft.com/office/drawing/2017/decorative" val="1"/>
                </a:ext>
              </a:extLst>
            </p:cNvPr>
            <p:cNvCxnSpPr>
              <a:cxnSpLocks/>
            </p:cNvCxnSpPr>
            <p:nvPr/>
          </p:nvCxnSpPr>
          <p:spPr bwMode="auto">
            <a:xfrm rot="5400000" flipH="1">
              <a:off x="1814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ACCF760-9B68-5E45-B5B5-0381A189A44C}"/>
                </a:ext>
                <a:ext uri="{C183D7F6-B498-43B3-948B-1728B52AA6E4}">
                  <adec:decorative xmlns:adec="http://schemas.microsoft.com/office/drawing/2017/decorative" val="1"/>
                </a:ext>
              </a:extLst>
            </p:cNvPr>
            <p:cNvCxnSpPr>
              <a:cxnSpLocks/>
            </p:cNvCxnSpPr>
            <p:nvPr/>
          </p:nvCxnSpPr>
          <p:spPr bwMode="auto">
            <a:xfrm rot="5400000" flipH="1">
              <a:off x="2011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F8409525-C665-D84F-AC33-8BCC170BBA7B}"/>
                </a:ext>
                <a:ext uri="{C183D7F6-B498-43B3-948B-1728B52AA6E4}">
                  <adec:decorative xmlns:adec="http://schemas.microsoft.com/office/drawing/2017/decorative" val="1"/>
                </a:ext>
              </a:extLst>
            </p:cNvPr>
            <p:cNvCxnSpPr>
              <a:cxnSpLocks/>
            </p:cNvCxnSpPr>
            <p:nvPr/>
          </p:nvCxnSpPr>
          <p:spPr bwMode="auto">
            <a:xfrm rot="5400000" flipH="1">
              <a:off x="2240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E5E4C41-FD9F-7C46-8A10-1AD7761D46BD}"/>
                </a:ext>
                <a:ext uri="{C183D7F6-B498-43B3-948B-1728B52AA6E4}">
                  <adec:decorative xmlns:adec="http://schemas.microsoft.com/office/drawing/2017/decorative" val="1"/>
                </a:ext>
              </a:extLst>
            </p:cNvPr>
            <p:cNvCxnSpPr>
              <a:cxnSpLocks/>
            </p:cNvCxnSpPr>
            <p:nvPr/>
          </p:nvCxnSpPr>
          <p:spPr bwMode="auto">
            <a:xfrm rot="5400000" flipH="1">
              <a:off x="2468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50D9A51D-6FA1-204E-B0C8-FEAA88E43E52}"/>
                </a:ext>
                <a:ext uri="{C183D7F6-B498-43B3-948B-1728B52AA6E4}">
                  <adec:decorative xmlns:adec="http://schemas.microsoft.com/office/drawing/2017/decorative" val="1"/>
                </a:ext>
              </a:extLst>
            </p:cNvPr>
            <p:cNvCxnSpPr>
              <a:cxnSpLocks/>
            </p:cNvCxnSpPr>
            <p:nvPr/>
          </p:nvCxnSpPr>
          <p:spPr bwMode="auto">
            <a:xfrm rot="5400000" flipH="1">
              <a:off x="4297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49EF72D8-4E1F-5E4C-A7EF-A6CB30ACD35A}"/>
                </a:ext>
                <a:ext uri="{C183D7F6-B498-43B3-948B-1728B52AA6E4}">
                  <adec:decorative xmlns:adec="http://schemas.microsoft.com/office/drawing/2017/decorative" val="1"/>
                </a:ext>
              </a:extLst>
            </p:cNvPr>
            <p:cNvCxnSpPr>
              <a:cxnSpLocks/>
            </p:cNvCxnSpPr>
            <p:nvPr/>
          </p:nvCxnSpPr>
          <p:spPr bwMode="auto">
            <a:xfrm rot="5400000" flipH="1">
              <a:off x="4526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275C031-440F-DD4D-BD85-D9FCB7F3FF21}"/>
                </a:ext>
                <a:ext uri="{C183D7F6-B498-43B3-948B-1728B52AA6E4}">
                  <adec:decorative xmlns:adec="http://schemas.microsoft.com/office/drawing/2017/decorative" val="1"/>
                </a:ext>
              </a:extLst>
            </p:cNvPr>
            <p:cNvCxnSpPr>
              <a:cxnSpLocks/>
            </p:cNvCxnSpPr>
            <p:nvPr/>
          </p:nvCxnSpPr>
          <p:spPr bwMode="auto">
            <a:xfrm rot="5400000" flipH="1">
              <a:off x="4754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379AA8A-4C56-0B44-BC64-5FD6A509F90E}"/>
                </a:ext>
                <a:ext uri="{C183D7F6-B498-43B3-948B-1728B52AA6E4}">
                  <adec:decorative xmlns:adec="http://schemas.microsoft.com/office/drawing/2017/decorative" val="1"/>
                </a:ext>
              </a:extLst>
            </p:cNvPr>
            <p:cNvCxnSpPr>
              <a:cxnSpLocks/>
            </p:cNvCxnSpPr>
            <p:nvPr/>
          </p:nvCxnSpPr>
          <p:spPr bwMode="auto">
            <a:xfrm rot="5400000" flipH="1">
              <a:off x="6583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6CFA7DE-95EC-3B41-8ACF-09E1181B17E9}"/>
                </a:ext>
                <a:ext uri="{C183D7F6-B498-43B3-948B-1728B52AA6E4}">
                  <adec:decorative xmlns:adec="http://schemas.microsoft.com/office/drawing/2017/decorative" val="1"/>
                </a:ext>
              </a:extLst>
            </p:cNvPr>
            <p:cNvCxnSpPr>
              <a:cxnSpLocks/>
            </p:cNvCxnSpPr>
            <p:nvPr/>
          </p:nvCxnSpPr>
          <p:spPr bwMode="auto">
            <a:xfrm rot="5400000" flipH="1">
              <a:off x="6812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1C31DEB2-23D9-5D4C-8222-AB2BDC5CB26A}"/>
                </a:ext>
                <a:ext uri="{C183D7F6-B498-43B3-948B-1728B52AA6E4}">
                  <adec:decorative xmlns:adec="http://schemas.microsoft.com/office/drawing/2017/decorative" val="1"/>
                </a:ext>
              </a:extLst>
            </p:cNvPr>
            <p:cNvCxnSpPr>
              <a:cxnSpLocks/>
            </p:cNvCxnSpPr>
            <p:nvPr/>
          </p:nvCxnSpPr>
          <p:spPr bwMode="auto">
            <a:xfrm rot="5400000" flipH="1">
              <a:off x="7040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1D35651C-B78E-4A4A-BAEB-809E2DC60BF1}"/>
                </a:ext>
                <a:ext uri="{C183D7F6-B498-43B3-948B-1728B52AA6E4}">
                  <adec:decorative xmlns:adec="http://schemas.microsoft.com/office/drawing/2017/decorative" val="1"/>
                </a:ext>
              </a:extLst>
            </p:cNvPr>
            <p:cNvCxnSpPr>
              <a:cxnSpLocks/>
            </p:cNvCxnSpPr>
            <p:nvPr/>
          </p:nvCxnSpPr>
          <p:spPr bwMode="auto">
            <a:xfrm rot="5400000" flipH="1">
              <a:off x="88746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5EF2A1F-D916-BF48-849B-ADC1216A0249}"/>
                </a:ext>
                <a:ext uri="{C183D7F6-B498-43B3-948B-1728B52AA6E4}">
                  <adec:decorative xmlns:adec="http://schemas.microsoft.com/office/drawing/2017/decorative" val="1"/>
                </a:ext>
              </a:extLst>
            </p:cNvPr>
            <p:cNvCxnSpPr>
              <a:cxnSpLocks/>
            </p:cNvCxnSpPr>
            <p:nvPr/>
          </p:nvCxnSpPr>
          <p:spPr bwMode="auto">
            <a:xfrm flipH="1">
              <a:off x="-10973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762703F2-5904-354F-A5DD-9B47823A7F16}"/>
                </a:ext>
                <a:ext uri="{C183D7F6-B498-43B3-948B-1728B52AA6E4}">
                  <adec:decorative xmlns:adec="http://schemas.microsoft.com/office/drawing/2017/decorative" val="1"/>
                </a:ext>
              </a:extLst>
            </p:cNvPr>
            <p:cNvCxnSpPr>
              <a:cxnSpLocks/>
            </p:cNvCxnSpPr>
            <p:nvPr/>
          </p:nvCxnSpPr>
          <p:spPr bwMode="auto">
            <a:xfrm flipH="1">
              <a:off x="-10973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A886FE8-8913-324B-9F98-18018D59E4C7}"/>
                </a:ext>
                <a:ext uri="{C183D7F6-B498-43B3-948B-1728B52AA6E4}">
                  <adec:decorative xmlns:adec="http://schemas.microsoft.com/office/drawing/2017/decorative" val="1"/>
                </a:ext>
              </a:extLst>
            </p:cNvPr>
            <p:cNvCxnSpPr>
              <a:cxnSpLocks/>
            </p:cNvCxnSpPr>
            <p:nvPr/>
          </p:nvCxnSpPr>
          <p:spPr bwMode="auto">
            <a:xfrm flipH="1">
              <a:off x="-10973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C9B895E4-AA68-7E46-973A-2524A4E0F341}"/>
                </a:ext>
                <a:ext uri="{C183D7F6-B498-43B3-948B-1728B52AA6E4}">
                  <adec:decorative xmlns:adec="http://schemas.microsoft.com/office/drawing/2017/decorative" val="1"/>
                </a:ext>
              </a:extLst>
            </p:cNvPr>
            <p:cNvCxnSpPr>
              <a:cxnSpLocks/>
            </p:cNvCxnSpPr>
            <p:nvPr/>
          </p:nvCxnSpPr>
          <p:spPr bwMode="auto">
            <a:xfrm flipH="1">
              <a:off x="-109728"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3552237C-6626-7D40-93D8-037261C02F55}"/>
                </a:ext>
                <a:ext uri="{C183D7F6-B498-43B3-948B-1728B52AA6E4}">
                  <adec:decorative xmlns:adec="http://schemas.microsoft.com/office/drawing/2017/decorative" val="1"/>
                </a:ext>
              </a:extLst>
            </p:cNvPr>
            <p:cNvCxnSpPr>
              <a:cxnSpLocks/>
            </p:cNvCxnSpPr>
            <p:nvPr/>
          </p:nvCxnSpPr>
          <p:spPr bwMode="auto">
            <a:xfrm flipH="1">
              <a:off x="-10973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7F92EA5-8203-5644-A5CA-C651663D3C15}"/>
                </a:ext>
                <a:ext uri="{C183D7F6-B498-43B3-948B-1728B52AA6E4}">
                  <adec:decorative xmlns:adec="http://schemas.microsoft.com/office/drawing/2017/decorative" val="1"/>
                </a:ext>
              </a:extLst>
            </p:cNvPr>
            <p:cNvCxnSpPr>
              <a:cxnSpLocks/>
            </p:cNvCxnSpPr>
            <p:nvPr/>
          </p:nvCxnSpPr>
          <p:spPr bwMode="auto">
            <a:xfrm flipH="1">
              <a:off x="-10973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79BFF9C1-0A3D-A746-8020-65372B007FC2}"/>
                </a:ext>
                <a:ext uri="{C183D7F6-B498-43B3-948B-1728B52AA6E4}">
                  <adec:decorative xmlns:adec="http://schemas.microsoft.com/office/drawing/2017/decorative" val="1"/>
                </a:ext>
              </a:extLst>
            </p:cNvPr>
            <p:cNvCxnSpPr>
              <a:cxnSpLocks/>
            </p:cNvCxnSpPr>
            <p:nvPr/>
          </p:nvCxnSpPr>
          <p:spPr bwMode="auto">
            <a:xfrm flipH="1">
              <a:off x="-10973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9D4F711-8587-7848-91F5-21F335CE02AF}"/>
                </a:ext>
                <a:ext uri="{C183D7F6-B498-43B3-948B-1728B52AA6E4}">
                  <adec:decorative xmlns:adec="http://schemas.microsoft.com/office/drawing/2017/decorative" val="1"/>
                </a:ext>
              </a:extLst>
            </p:cNvPr>
            <p:cNvCxnSpPr>
              <a:cxnSpLocks/>
            </p:cNvCxnSpPr>
            <p:nvPr/>
          </p:nvCxnSpPr>
          <p:spPr bwMode="auto">
            <a:xfrm flipH="1">
              <a:off x="-109730" y="229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9681896-4927-1D4D-8493-28A4BA103CB0}"/>
                </a:ext>
                <a:ext uri="{C183D7F6-B498-43B3-948B-1728B52AA6E4}">
                  <adec:decorative xmlns:adec="http://schemas.microsoft.com/office/drawing/2017/decorative" val="1"/>
                </a:ext>
              </a:extLst>
            </p:cNvPr>
            <p:cNvCxnSpPr>
              <a:cxnSpLocks/>
            </p:cNvCxnSpPr>
            <p:nvPr/>
          </p:nvCxnSpPr>
          <p:spPr bwMode="auto">
            <a:xfrm flipH="1">
              <a:off x="-10973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E7DE246-DE08-FC4E-8DB6-1C461C3C871E}"/>
                </a:ext>
                <a:ext uri="{C183D7F6-B498-43B3-948B-1728B52AA6E4}">
                  <adec:decorative xmlns:adec="http://schemas.microsoft.com/office/drawing/2017/decorative" val="1"/>
                </a:ext>
              </a:extLst>
            </p:cNvPr>
            <p:cNvCxnSpPr>
              <a:cxnSpLocks/>
            </p:cNvCxnSpPr>
            <p:nvPr/>
          </p:nvCxnSpPr>
          <p:spPr bwMode="auto">
            <a:xfrm flipH="1">
              <a:off x="916305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9D6F650E-D45C-EE48-8429-C38A95F7DF25}"/>
                </a:ext>
                <a:ext uri="{C183D7F6-B498-43B3-948B-1728B52AA6E4}">
                  <adec:decorative xmlns:adec="http://schemas.microsoft.com/office/drawing/2017/decorative" val="1"/>
                </a:ext>
              </a:extLst>
            </p:cNvPr>
            <p:cNvCxnSpPr>
              <a:cxnSpLocks/>
            </p:cNvCxnSpPr>
            <p:nvPr/>
          </p:nvCxnSpPr>
          <p:spPr bwMode="auto">
            <a:xfrm flipH="1">
              <a:off x="916305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BD97342-538A-8743-AD1D-31BE2CE8432B}"/>
                </a:ext>
                <a:ext uri="{C183D7F6-B498-43B3-948B-1728B52AA6E4}">
                  <adec:decorative xmlns:adec="http://schemas.microsoft.com/office/drawing/2017/decorative" val="1"/>
                </a:ext>
              </a:extLst>
            </p:cNvPr>
            <p:cNvCxnSpPr>
              <a:cxnSpLocks/>
            </p:cNvCxnSpPr>
            <p:nvPr/>
          </p:nvCxnSpPr>
          <p:spPr bwMode="auto">
            <a:xfrm flipH="1">
              <a:off x="916305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32360BE5-7EE7-7446-97E1-91467213F089}"/>
                </a:ext>
                <a:ext uri="{C183D7F6-B498-43B3-948B-1728B52AA6E4}">
                  <adec:decorative xmlns:adec="http://schemas.microsoft.com/office/drawing/2017/decorative" val="1"/>
                </a:ext>
              </a:extLst>
            </p:cNvPr>
            <p:cNvCxnSpPr>
              <a:cxnSpLocks/>
            </p:cNvCxnSpPr>
            <p:nvPr/>
          </p:nvCxnSpPr>
          <p:spPr bwMode="auto">
            <a:xfrm flipH="1">
              <a:off x="9163050"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4A442D2-7AF7-5944-BEDC-4B807410DFC1}"/>
                </a:ext>
                <a:ext uri="{C183D7F6-B498-43B3-948B-1728B52AA6E4}">
                  <adec:decorative xmlns:adec="http://schemas.microsoft.com/office/drawing/2017/decorative" val="1"/>
                </a:ext>
              </a:extLst>
            </p:cNvPr>
            <p:cNvCxnSpPr>
              <a:cxnSpLocks/>
            </p:cNvCxnSpPr>
            <p:nvPr/>
          </p:nvCxnSpPr>
          <p:spPr bwMode="auto">
            <a:xfrm flipH="1">
              <a:off x="916305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CA2AC9FA-92E7-4445-8D98-679EBAE556F1}"/>
                </a:ext>
                <a:ext uri="{C183D7F6-B498-43B3-948B-1728B52AA6E4}">
                  <adec:decorative xmlns:adec="http://schemas.microsoft.com/office/drawing/2017/decorative" val="1"/>
                </a:ext>
              </a:extLst>
            </p:cNvPr>
            <p:cNvCxnSpPr>
              <a:cxnSpLocks/>
            </p:cNvCxnSpPr>
            <p:nvPr/>
          </p:nvCxnSpPr>
          <p:spPr bwMode="auto">
            <a:xfrm flipH="1">
              <a:off x="916305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5E554B51-88C8-B143-BE86-8B204940C9A6}"/>
                </a:ext>
                <a:ext uri="{C183D7F6-B498-43B3-948B-1728B52AA6E4}">
                  <adec:decorative xmlns:adec="http://schemas.microsoft.com/office/drawing/2017/decorative" val="1"/>
                </a:ext>
              </a:extLst>
            </p:cNvPr>
            <p:cNvCxnSpPr>
              <a:cxnSpLocks/>
            </p:cNvCxnSpPr>
            <p:nvPr/>
          </p:nvCxnSpPr>
          <p:spPr bwMode="auto">
            <a:xfrm flipH="1">
              <a:off x="916305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43B28-C3A2-8A48-AC56-6377DCA98F77}"/>
                </a:ext>
                <a:ext uri="{C183D7F6-B498-43B3-948B-1728B52AA6E4}">
                  <adec:decorative xmlns:adec="http://schemas.microsoft.com/office/drawing/2017/decorative" val="1"/>
                </a:ext>
              </a:extLst>
            </p:cNvPr>
            <p:cNvCxnSpPr>
              <a:cxnSpLocks/>
            </p:cNvCxnSpPr>
            <p:nvPr/>
          </p:nvCxnSpPr>
          <p:spPr bwMode="auto">
            <a:xfrm flipH="1">
              <a:off x="9163050" y="22474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026248C-A5D7-274F-AD27-C9AAD4EDA255}"/>
                </a:ext>
                <a:ext uri="{C183D7F6-B498-43B3-948B-1728B52AA6E4}">
                  <adec:decorative xmlns:adec="http://schemas.microsoft.com/office/drawing/2017/decorative" val="1"/>
                </a:ext>
              </a:extLst>
            </p:cNvPr>
            <p:cNvCxnSpPr>
              <a:cxnSpLocks/>
            </p:cNvCxnSpPr>
            <p:nvPr/>
          </p:nvCxnSpPr>
          <p:spPr bwMode="auto">
            <a:xfrm flipH="1">
              <a:off x="916305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 name="Title Placeholder"/>
          <p:cNvSpPr>
            <a:spLocks noGrp="1"/>
          </p:cNvSpPr>
          <p:nvPr>
            <p:ph type="title"/>
          </p:nvPr>
        </p:nvSpPr>
        <p:spPr>
          <a:xfrm>
            <a:off x="210312" y="188381"/>
            <a:ext cx="4123944"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188381"/>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p>
        </p:txBody>
      </p:sp>
      <p:sp>
        <p:nvSpPr>
          <p:cNvPr id="8" name="Slide Number Placeholde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961"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 id="2147483959"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3" userDrawn="1">
          <p15:clr>
            <a:srgbClr val="F26B43"/>
          </p15:clr>
        </p15:guide>
        <p15:guide id="2" pos="143" userDrawn="1">
          <p15:clr>
            <a:srgbClr val="F26B43"/>
          </p15:clr>
        </p15:guide>
        <p15:guide id="3" pos="5614" userDrawn="1">
          <p15:clr>
            <a:srgbClr val="F26B43"/>
          </p15:clr>
        </p15:guide>
        <p15:guide id="4" orient="horz" pos="2827" userDrawn="1">
          <p15:clr>
            <a:srgbClr val="F26B43"/>
          </p15:clr>
        </p15:guide>
        <p15:guide id="5" orient="horz" pos="3097" userDrawn="1">
          <p15:clr>
            <a:srgbClr val="F26B43"/>
          </p15:clr>
        </p15:guide>
        <p15:guide id="6" pos="2880">
          <p15:clr>
            <a:srgbClr val="F26B43"/>
          </p15:clr>
        </p15:guide>
        <p15:guide id="7" pos="2735"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3" userDrawn="1">
          <p15:clr>
            <a:srgbClr val="F26B43"/>
          </p15:clr>
        </p15:guide>
        <p15:guide id="17" orient="horz" pos="814" userDrawn="1">
          <p15:clr>
            <a:srgbClr val="F26B43"/>
          </p15:clr>
        </p15:guide>
        <p15:guide id="18" orient="horz" pos="1620" userDrawn="1">
          <p15:clr>
            <a:srgbClr val="F26B43"/>
          </p15:clr>
        </p15:guide>
        <p15:guide id="19" orient="horz" pos="1217" userDrawn="1">
          <p15:clr>
            <a:srgbClr val="F26B43"/>
          </p15:clr>
        </p15:guide>
        <p15:guide id="20" orient="horz" pos="2020" userDrawn="1">
          <p15:clr>
            <a:srgbClr val="F26B43"/>
          </p15:clr>
        </p15:guide>
        <p15:guide id="21" orient="horz" pos="24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A60E831-8BBF-2D48-8064-A2773DC7AFC2}"/>
              </a:ext>
            </a:extLst>
          </p:cNvPr>
          <p:cNvGrpSpPr/>
          <p:nvPr userDrawn="1"/>
        </p:nvGrpSpPr>
        <p:grpSpPr>
          <a:xfrm>
            <a:off x="-109730" y="-110490"/>
            <a:ext cx="9364220" cy="5364480"/>
            <a:chOff x="-109730" y="-110490"/>
            <a:chExt cx="9364220" cy="5364480"/>
          </a:xfrm>
        </p:grpSpPr>
        <p:cxnSp>
          <p:nvCxnSpPr>
            <p:cNvPr id="51" name="Straight Connector 50">
              <a:extLst>
                <a:ext uri="{FF2B5EF4-FFF2-40B4-BE49-F238E27FC236}">
                  <a16:creationId xmlns:a16="http://schemas.microsoft.com/office/drawing/2014/main" id="{FC0A764C-2594-1742-B57E-B3E00A4A9F9E}"/>
                </a:ext>
                <a:ext uri="{C183D7F6-B498-43B3-948B-1728B52AA6E4}">
                  <adec:decorative xmlns:adec="http://schemas.microsoft.com/office/drawing/2017/decorative" val="1"/>
                </a:ext>
              </a:extLst>
            </p:cNvPr>
            <p:cNvCxnSpPr>
              <a:cxnSpLocks/>
            </p:cNvCxnSpPr>
            <p:nvPr/>
          </p:nvCxnSpPr>
          <p:spPr bwMode="auto">
            <a:xfrm rot="5400000" flipH="1">
              <a:off x="1814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192263A-6362-E648-B296-EFC3D65D0A17}"/>
                </a:ext>
                <a:ext uri="{C183D7F6-B498-43B3-948B-1728B52AA6E4}">
                  <adec:decorative xmlns:adec="http://schemas.microsoft.com/office/drawing/2017/decorative" val="1"/>
                </a:ext>
              </a:extLst>
            </p:cNvPr>
            <p:cNvCxnSpPr>
              <a:cxnSpLocks/>
            </p:cNvCxnSpPr>
            <p:nvPr/>
          </p:nvCxnSpPr>
          <p:spPr bwMode="auto">
            <a:xfrm rot="5400000" flipH="1">
              <a:off x="2011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3CB7CAD7-8D19-9541-920F-19A8E44D552F}"/>
                </a:ext>
                <a:ext uri="{C183D7F6-B498-43B3-948B-1728B52AA6E4}">
                  <adec:decorative xmlns:adec="http://schemas.microsoft.com/office/drawing/2017/decorative" val="1"/>
                </a:ext>
              </a:extLst>
            </p:cNvPr>
            <p:cNvCxnSpPr>
              <a:cxnSpLocks/>
            </p:cNvCxnSpPr>
            <p:nvPr/>
          </p:nvCxnSpPr>
          <p:spPr bwMode="auto">
            <a:xfrm rot="5400000" flipH="1">
              <a:off x="2240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C608065-64AA-F44D-ACCB-6F507E4E8E21}"/>
                </a:ext>
                <a:ext uri="{C183D7F6-B498-43B3-948B-1728B52AA6E4}">
                  <adec:decorative xmlns:adec="http://schemas.microsoft.com/office/drawing/2017/decorative" val="1"/>
                </a:ext>
              </a:extLst>
            </p:cNvPr>
            <p:cNvCxnSpPr>
              <a:cxnSpLocks/>
            </p:cNvCxnSpPr>
            <p:nvPr/>
          </p:nvCxnSpPr>
          <p:spPr bwMode="auto">
            <a:xfrm rot="5400000" flipH="1">
              <a:off x="2468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3473125-7778-F747-880E-DF37733B42E1}"/>
                </a:ext>
                <a:ext uri="{C183D7F6-B498-43B3-948B-1728B52AA6E4}">
                  <adec:decorative xmlns:adec="http://schemas.microsoft.com/office/drawing/2017/decorative" val="1"/>
                </a:ext>
              </a:extLst>
            </p:cNvPr>
            <p:cNvCxnSpPr>
              <a:cxnSpLocks/>
            </p:cNvCxnSpPr>
            <p:nvPr/>
          </p:nvCxnSpPr>
          <p:spPr bwMode="auto">
            <a:xfrm rot="5400000" flipH="1">
              <a:off x="4297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63B13A3-4915-6140-931D-05B843AA350B}"/>
                </a:ext>
                <a:ext uri="{C183D7F6-B498-43B3-948B-1728B52AA6E4}">
                  <adec:decorative xmlns:adec="http://schemas.microsoft.com/office/drawing/2017/decorative" val="1"/>
                </a:ext>
              </a:extLst>
            </p:cNvPr>
            <p:cNvCxnSpPr>
              <a:cxnSpLocks/>
            </p:cNvCxnSpPr>
            <p:nvPr/>
          </p:nvCxnSpPr>
          <p:spPr bwMode="auto">
            <a:xfrm rot="5400000" flipH="1">
              <a:off x="4526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50C1FD5-3166-1443-97F2-4EB7BB41FAA1}"/>
                </a:ext>
                <a:ext uri="{C183D7F6-B498-43B3-948B-1728B52AA6E4}">
                  <adec:decorative xmlns:adec="http://schemas.microsoft.com/office/drawing/2017/decorative" val="1"/>
                </a:ext>
              </a:extLst>
            </p:cNvPr>
            <p:cNvCxnSpPr>
              <a:cxnSpLocks/>
            </p:cNvCxnSpPr>
            <p:nvPr/>
          </p:nvCxnSpPr>
          <p:spPr bwMode="auto">
            <a:xfrm rot="5400000" flipH="1">
              <a:off x="4754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82ED4248-B11B-BB44-B48C-674D076881CF}"/>
                </a:ext>
                <a:ext uri="{C183D7F6-B498-43B3-948B-1728B52AA6E4}">
                  <adec:decorative xmlns:adec="http://schemas.microsoft.com/office/drawing/2017/decorative" val="1"/>
                </a:ext>
              </a:extLst>
            </p:cNvPr>
            <p:cNvCxnSpPr>
              <a:cxnSpLocks/>
            </p:cNvCxnSpPr>
            <p:nvPr/>
          </p:nvCxnSpPr>
          <p:spPr bwMode="auto">
            <a:xfrm rot="5400000" flipH="1">
              <a:off x="6583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ABE50D7-F836-394F-ACDD-D79A0BF5B33B}"/>
                </a:ext>
                <a:ext uri="{C183D7F6-B498-43B3-948B-1728B52AA6E4}">
                  <adec:decorative xmlns:adec="http://schemas.microsoft.com/office/drawing/2017/decorative" val="1"/>
                </a:ext>
              </a:extLst>
            </p:cNvPr>
            <p:cNvCxnSpPr>
              <a:cxnSpLocks/>
            </p:cNvCxnSpPr>
            <p:nvPr/>
          </p:nvCxnSpPr>
          <p:spPr bwMode="auto">
            <a:xfrm rot="5400000" flipH="1">
              <a:off x="6812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95965736-1584-FE40-BF97-0EABCEFBBBE0}"/>
                </a:ext>
                <a:ext uri="{C183D7F6-B498-43B3-948B-1728B52AA6E4}">
                  <adec:decorative xmlns:adec="http://schemas.microsoft.com/office/drawing/2017/decorative" val="1"/>
                </a:ext>
              </a:extLst>
            </p:cNvPr>
            <p:cNvCxnSpPr>
              <a:cxnSpLocks/>
            </p:cNvCxnSpPr>
            <p:nvPr/>
          </p:nvCxnSpPr>
          <p:spPr bwMode="auto">
            <a:xfrm rot="5400000" flipH="1">
              <a:off x="7040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02E0C1BF-1B77-E240-9A3D-9A8E88BC20D2}"/>
                </a:ext>
                <a:ext uri="{C183D7F6-B498-43B3-948B-1728B52AA6E4}">
                  <adec:decorative xmlns:adec="http://schemas.microsoft.com/office/drawing/2017/decorative" val="1"/>
                </a:ext>
              </a:extLst>
            </p:cNvPr>
            <p:cNvCxnSpPr>
              <a:cxnSpLocks/>
            </p:cNvCxnSpPr>
            <p:nvPr/>
          </p:nvCxnSpPr>
          <p:spPr bwMode="auto">
            <a:xfrm rot="5400000" flipH="1">
              <a:off x="88746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439A8F5-E60B-884D-84E0-B14038FDAD76}"/>
                </a:ext>
                <a:ext uri="{C183D7F6-B498-43B3-948B-1728B52AA6E4}">
                  <adec:decorative xmlns:adec="http://schemas.microsoft.com/office/drawing/2017/decorative" val="1"/>
                </a:ext>
              </a:extLst>
            </p:cNvPr>
            <p:cNvCxnSpPr>
              <a:cxnSpLocks/>
            </p:cNvCxnSpPr>
            <p:nvPr/>
          </p:nvCxnSpPr>
          <p:spPr bwMode="auto">
            <a:xfrm rot="5400000" flipH="1">
              <a:off x="1814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568245AA-EC01-AE49-A293-106BA3DF50EB}"/>
                </a:ext>
                <a:ext uri="{C183D7F6-B498-43B3-948B-1728B52AA6E4}">
                  <adec:decorative xmlns:adec="http://schemas.microsoft.com/office/drawing/2017/decorative" val="1"/>
                </a:ext>
              </a:extLst>
            </p:cNvPr>
            <p:cNvCxnSpPr>
              <a:cxnSpLocks/>
            </p:cNvCxnSpPr>
            <p:nvPr/>
          </p:nvCxnSpPr>
          <p:spPr bwMode="auto">
            <a:xfrm rot="5400000" flipH="1">
              <a:off x="2011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63F0C16-CBA5-3A41-BE6D-E86D4E3C598C}"/>
                </a:ext>
                <a:ext uri="{C183D7F6-B498-43B3-948B-1728B52AA6E4}">
                  <adec:decorative xmlns:adec="http://schemas.microsoft.com/office/drawing/2017/decorative" val="1"/>
                </a:ext>
              </a:extLst>
            </p:cNvPr>
            <p:cNvCxnSpPr>
              <a:cxnSpLocks/>
            </p:cNvCxnSpPr>
            <p:nvPr/>
          </p:nvCxnSpPr>
          <p:spPr bwMode="auto">
            <a:xfrm rot="5400000" flipH="1">
              <a:off x="2240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107AC0E-58A4-8E42-94A5-3D8F50A3C29C}"/>
                </a:ext>
                <a:ext uri="{C183D7F6-B498-43B3-948B-1728B52AA6E4}">
                  <adec:decorative xmlns:adec="http://schemas.microsoft.com/office/drawing/2017/decorative" val="1"/>
                </a:ext>
              </a:extLst>
            </p:cNvPr>
            <p:cNvCxnSpPr>
              <a:cxnSpLocks/>
            </p:cNvCxnSpPr>
            <p:nvPr/>
          </p:nvCxnSpPr>
          <p:spPr bwMode="auto">
            <a:xfrm rot="5400000" flipH="1">
              <a:off x="2468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9A5390C-A3B8-E44A-88E5-9677AE1E52E7}"/>
                </a:ext>
                <a:ext uri="{C183D7F6-B498-43B3-948B-1728B52AA6E4}">
                  <adec:decorative xmlns:adec="http://schemas.microsoft.com/office/drawing/2017/decorative" val="1"/>
                </a:ext>
              </a:extLst>
            </p:cNvPr>
            <p:cNvCxnSpPr>
              <a:cxnSpLocks/>
            </p:cNvCxnSpPr>
            <p:nvPr/>
          </p:nvCxnSpPr>
          <p:spPr bwMode="auto">
            <a:xfrm rot="5400000" flipH="1">
              <a:off x="4297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24D1DC3E-C5F7-CA49-81CD-7FE9A5521F21}"/>
                </a:ext>
                <a:ext uri="{C183D7F6-B498-43B3-948B-1728B52AA6E4}">
                  <adec:decorative xmlns:adec="http://schemas.microsoft.com/office/drawing/2017/decorative" val="1"/>
                </a:ext>
              </a:extLst>
            </p:cNvPr>
            <p:cNvCxnSpPr>
              <a:cxnSpLocks/>
            </p:cNvCxnSpPr>
            <p:nvPr/>
          </p:nvCxnSpPr>
          <p:spPr bwMode="auto">
            <a:xfrm rot="5400000" flipH="1">
              <a:off x="4526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C017FA78-FAEA-384E-895A-6C0DA9469461}"/>
                </a:ext>
                <a:ext uri="{C183D7F6-B498-43B3-948B-1728B52AA6E4}">
                  <adec:decorative xmlns:adec="http://schemas.microsoft.com/office/drawing/2017/decorative" val="1"/>
                </a:ext>
              </a:extLst>
            </p:cNvPr>
            <p:cNvCxnSpPr>
              <a:cxnSpLocks/>
            </p:cNvCxnSpPr>
            <p:nvPr/>
          </p:nvCxnSpPr>
          <p:spPr bwMode="auto">
            <a:xfrm rot="5400000" flipH="1">
              <a:off x="4754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FFB107F-120D-AE4B-BC91-929003AB5083}"/>
                </a:ext>
                <a:ext uri="{C183D7F6-B498-43B3-948B-1728B52AA6E4}">
                  <adec:decorative xmlns:adec="http://schemas.microsoft.com/office/drawing/2017/decorative" val="1"/>
                </a:ext>
              </a:extLst>
            </p:cNvPr>
            <p:cNvCxnSpPr>
              <a:cxnSpLocks/>
            </p:cNvCxnSpPr>
            <p:nvPr/>
          </p:nvCxnSpPr>
          <p:spPr bwMode="auto">
            <a:xfrm rot="5400000" flipH="1">
              <a:off x="6583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1995374-DE2B-5C41-AB12-5C88E4AF6A44}"/>
                </a:ext>
                <a:ext uri="{C183D7F6-B498-43B3-948B-1728B52AA6E4}">
                  <adec:decorative xmlns:adec="http://schemas.microsoft.com/office/drawing/2017/decorative" val="1"/>
                </a:ext>
              </a:extLst>
            </p:cNvPr>
            <p:cNvCxnSpPr>
              <a:cxnSpLocks/>
            </p:cNvCxnSpPr>
            <p:nvPr/>
          </p:nvCxnSpPr>
          <p:spPr bwMode="auto">
            <a:xfrm rot="5400000" flipH="1">
              <a:off x="6812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FB3EA17D-B38A-E541-B47B-406933F93C0D}"/>
                </a:ext>
                <a:ext uri="{C183D7F6-B498-43B3-948B-1728B52AA6E4}">
                  <adec:decorative xmlns:adec="http://schemas.microsoft.com/office/drawing/2017/decorative" val="1"/>
                </a:ext>
              </a:extLst>
            </p:cNvPr>
            <p:cNvCxnSpPr>
              <a:cxnSpLocks/>
            </p:cNvCxnSpPr>
            <p:nvPr/>
          </p:nvCxnSpPr>
          <p:spPr bwMode="auto">
            <a:xfrm rot="5400000" flipH="1">
              <a:off x="7040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0E0111D-1F9F-A340-BC7A-8F16B63CD0A6}"/>
                </a:ext>
                <a:ext uri="{C183D7F6-B498-43B3-948B-1728B52AA6E4}">
                  <adec:decorative xmlns:adec="http://schemas.microsoft.com/office/drawing/2017/decorative" val="1"/>
                </a:ext>
              </a:extLst>
            </p:cNvPr>
            <p:cNvCxnSpPr>
              <a:cxnSpLocks/>
            </p:cNvCxnSpPr>
            <p:nvPr/>
          </p:nvCxnSpPr>
          <p:spPr bwMode="auto">
            <a:xfrm rot="5400000" flipH="1">
              <a:off x="88746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4E52DBCB-EA51-294C-9A4E-B3A832580837}"/>
                </a:ext>
                <a:ext uri="{C183D7F6-B498-43B3-948B-1728B52AA6E4}">
                  <adec:decorative xmlns:adec="http://schemas.microsoft.com/office/drawing/2017/decorative" val="1"/>
                </a:ext>
              </a:extLst>
            </p:cNvPr>
            <p:cNvCxnSpPr>
              <a:cxnSpLocks/>
            </p:cNvCxnSpPr>
            <p:nvPr/>
          </p:nvCxnSpPr>
          <p:spPr bwMode="auto">
            <a:xfrm flipH="1">
              <a:off x="-10973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4159F703-80EA-4649-94EF-C4C4C7432789}"/>
                </a:ext>
                <a:ext uri="{C183D7F6-B498-43B3-948B-1728B52AA6E4}">
                  <adec:decorative xmlns:adec="http://schemas.microsoft.com/office/drawing/2017/decorative" val="1"/>
                </a:ext>
              </a:extLst>
            </p:cNvPr>
            <p:cNvCxnSpPr>
              <a:cxnSpLocks/>
            </p:cNvCxnSpPr>
            <p:nvPr/>
          </p:nvCxnSpPr>
          <p:spPr bwMode="auto">
            <a:xfrm flipH="1">
              <a:off x="-10973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AFE18B4-BD9F-0649-8A2E-EC274021E850}"/>
                </a:ext>
                <a:ext uri="{C183D7F6-B498-43B3-948B-1728B52AA6E4}">
                  <adec:decorative xmlns:adec="http://schemas.microsoft.com/office/drawing/2017/decorative" val="1"/>
                </a:ext>
              </a:extLst>
            </p:cNvPr>
            <p:cNvCxnSpPr>
              <a:cxnSpLocks/>
            </p:cNvCxnSpPr>
            <p:nvPr/>
          </p:nvCxnSpPr>
          <p:spPr bwMode="auto">
            <a:xfrm flipH="1">
              <a:off x="-10973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4D8D5D12-8BD5-0A46-84B2-BBBC8687C90D}"/>
                </a:ext>
                <a:ext uri="{C183D7F6-B498-43B3-948B-1728B52AA6E4}">
                  <adec:decorative xmlns:adec="http://schemas.microsoft.com/office/drawing/2017/decorative" val="1"/>
                </a:ext>
              </a:extLst>
            </p:cNvPr>
            <p:cNvCxnSpPr>
              <a:cxnSpLocks/>
            </p:cNvCxnSpPr>
            <p:nvPr/>
          </p:nvCxnSpPr>
          <p:spPr bwMode="auto">
            <a:xfrm flipH="1">
              <a:off x="-109728"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8B6CF33-B861-5345-9E2F-491F2A650970}"/>
                </a:ext>
                <a:ext uri="{C183D7F6-B498-43B3-948B-1728B52AA6E4}">
                  <adec:decorative xmlns:adec="http://schemas.microsoft.com/office/drawing/2017/decorative" val="1"/>
                </a:ext>
              </a:extLst>
            </p:cNvPr>
            <p:cNvCxnSpPr>
              <a:cxnSpLocks/>
            </p:cNvCxnSpPr>
            <p:nvPr/>
          </p:nvCxnSpPr>
          <p:spPr bwMode="auto">
            <a:xfrm flipH="1">
              <a:off x="-10973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30BC018-D41E-1B4F-A727-78CBC3B62BDA}"/>
                </a:ext>
                <a:ext uri="{C183D7F6-B498-43B3-948B-1728B52AA6E4}">
                  <adec:decorative xmlns:adec="http://schemas.microsoft.com/office/drawing/2017/decorative" val="1"/>
                </a:ext>
              </a:extLst>
            </p:cNvPr>
            <p:cNvCxnSpPr>
              <a:cxnSpLocks/>
            </p:cNvCxnSpPr>
            <p:nvPr/>
          </p:nvCxnSpPr>
          <p:spPr bwMode="auto">
            <a:xfrm flipH="1">
              <a:off x="-10973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2281C370-38F9-E441-A75C-6924C11C846F}"/>
                </a:ext>
                <a:ext uri="{C183D7F6-B498-43B3-948B-1728B52AA6E4}">
                  <adec:decorative xmlns:adec="http://schemas.microsoft.com/office/drawing/2017/decorative" val="1"/>
                </a:ext>
              </a:extLst>
            </p:cNvPr>
            <p:cNvCxnSpPr>
              <a:cxnSpLocks/>
            </p:cNvCxnSpPr>
            <p:nvPr/>
          </p:nvCxnSpPr>
          <p:spPr bwMode="auto">
            <a:xfrm flipH="1">
              <a:off x="-10973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E0A40D4C-79CE-F54C-80E4-93B0DA7D167A}"/>
                </a:ext>
                <a:ext uri="{C183D7F6-B498-43B3-948B-1728B52AA6E4}">
                  <adec:decorative xmlns:adec="http://schemas.microsoft.com/office/drawing/2017/decorative" val="1"/>
                </a:ext>
              </a:extLst>
            </p:cNvPr>
            <p:cNvCxnSpPr>
              <a:cxnSpLocks/>
            </p:cNvCxnSpPr>
            <p:nvPr/>
          </p:nvCxnSpPr>
          <p:spPr bwMode="auto">
            <a:xfrm flipH="1">
              <a:off x="-109730" y="229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FF4AED86-C1C2-7145-94FE-7BD69E224509}"/>
                </a:ext>
                <a:ext uri="{C183D7F6-B498-43B3-948B-1728B52AA6E4}">
                  <adec:decorative xmlns:adec="http://schemas.microsoft.com/office/drawing/2017/decorative" val="1"/>
                </a:ext>
              </a:extLst>
            </p:cNvPr>
            <p:cNvCxnSpPr>
              <a:cxnSpLocks/>
            </p:cNvCxnSpPr>
            <p:nvPr/>
          </p:nvCxnSpPr>
          <p:spPr bwMode="auto">
            <a:xfrm flipH="1">
              <a:off x="-10973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A37120BD-46C4-BE4B-9576-D8E7F42737B8}"/>
                </a:ext>
                <a:ext uri="{C183D7F6-B498-43B3-948B-1728B52AA6E4}">
                  <adec:decorative xmlns:adec="http://schemas.microsoft.com/office/drawing/2017/decorative" val="1"/>
                </a:ext>
              </a:extLst>
            </p:cNvPr>
            <p:cNvCxnSpPr>
              <a:cxnSpLocks/>
            </p:cNvCxnSpPr>
            <p:nvPr/>
          </p:nvCxnSpPr>
          <p:spPr bwMode="auto">
            <a:xfrm flipH="1">
              <a:off x="916305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69727BE-D98B-3B4F-BF82-2CD8A285CA8E}"/>
                </a:ext>
                <a:ext uri="{C183D7F6-B498-43B3-948B-1728B52AA6E4}">
                  <adec:decorative xmlns:adec="http://schemas.microsoft.com/office/drawing/2017/decorative" val="1"/>
                </a:ext>
              </a:extLst>
            </p:cNvPr>
            <p:cNvCxnSpPr>
              <a:cxnSpLocks/>
            </p:cNvCxnSpPr>
            <p:nvPr/>
          </p:nvCxnSpPr>
          <p:spPr bwMode="auto">
            <a:xfrm flipH="1">
              <a:off x="916305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2BA477D-90B3-D640-8FD3-411B5E91A213}"/>
                </a:ext>
                <a:ext uri="{C183D7F6-B498-43B3-948B-1728B52AA6E4}">
                  <adec:decorative xmlns:adec="http://schemas.microsoft.com/office/drawing/2017/decorative" val="1"/>
                </a:ext>
              </a:extLst>
            </p:cNvPr>
            <p:cNvCxnSpPr>
              <a:cxnSpLocks/>
            </p:cNvCxnSpPr>
            <p:nvPr/>
          </p:nvCxnSpPr>
          <p:spPr bwMode="auto">
            <a:xfrm flipH="1">
              <a:off x="916305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36D04FB-C1B3-B14E-A9C4-4676BD8CB51C}"/>
                </a:ext>
                <a:ext uri="{C183D7F6-B498-43B3-948B-1728B52AA6E4}">
                  <adec:decorative xmlns:adec="http://schemas.microsoft.com/office/drawing/2017/decorative" val="1"/>
                </a:ext>
              </a:extLst>
            </p:cNvPr>
            <p:cNvCxnSpPr>
              <a:cxnSpLocks/>
            </p:cNvCxnSpPr>
            <p:nvPr/>
          </p:nvCxnSpPr>
          <p:spPr bwMode="auto">
            <a:xfrm flipH="1">
              <a:off x="9163050"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D16DADD2-12DE-C34C-B2EB-06FC37EC76EA}"/>
                </a:ext>
                <a:ext uri="{C183D7F6-B498-43B3-948B-1728B52AA6E4}">
                  <adec:decorative xmlns:adec="http://schemas.microsoft.com/office/drawing/2017/decorative" val="1"/>
                </a:ext>
              </a:extLst>
            </p:cNvPr>
            <p:cNvCxnSpPr>
              <a:cxnSpLocks/>
            </p:cNvCxnSpPr>
            <p:nvPr/>
          </p:nvCxnSpPr>
          <p:spPr bwMode="auto">
            <a:xfrm flipH="1">
              <a:off x="916305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514BCB8-2A13-1843-A644-2ED81A28FD2B}"/>
                </a:ext>
                <a:ext uri="{C183D7F6-B498-43B3-948B-1728B52AA6E4}">
                  <adec:decorative xmlns:adec="http://schemas.microsoft.com/office/drawing/2017/decorative" val="1"/>
                </a:ext>
              </a:extLst>
            </p:cNvPr>
            <p:cNvCxnSpPr>
              <a:cxnSpLocks/>
            </p:cNvCxnSpPr>
            <p:nvPr/>
          </p:nvCxnSpPr>
          <p:spPr bwMode="auto">
            <a:xfrm flipH="1">
              <a:off x="916305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57C3CBA-6AF9-6543-B30E-609AE6D38A98}"/>
                </a:ext>
                <a:ext uri="{C183D7F6-B498-43B3-948B-1728B52AA6E4}">
                  <adec:decorative xmlns:adec="http://schemas.microsoft.com/office/drawing/2017/decorative" val="1"/>
                </a:ext>
              </a:extLst>
            </p:cNvPr>
            <p:cNvCxnSpPr>
              <a:cxnSpLocks/>
            </p:cNvCxnSpPr>
            <p:nvPr/>
          </p:nvCxnSpPr>
          <p:spPr bwMode="auto">
            <a:xfrm flipH="1">
              <a:off x="916305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B19670A4-F78A-7F48-A238-63BDB98E6D77}"/>
                </a:ext>
                <a:ext uri="{C183D7F6-B498-43B3-948B-1728B52AA6E4}">
                  <adec:decorative xmlns:adec="http://schemas.microsoft.com/office/drawing/2017/decorative" val="1"/>
                </a:ext>
              </a:extLst>
            </p:cNvPr>
            <p:cNvCxnSpPr>
              <a:cxnSpLocks/>
            </p:cNvCxnSpPr>
            <p:nvPr/>
          </p:nvCxnSpPr>
          <p:spPr bwMode="auto">
            <a:xfrm flipH="1">
              <a:off x="9163050" y="22474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03E3EFE2-A092-224A-A665-909F5148E76F}"/>
                </a:ext>
                <a:ext uri="{C183D7F6-B498-43B3-948B-1728B52AA6E4}">
                  <adec:decorative xmlns:adec="http://schemas.microsoft.com/office/drawing/2017/decorative" val="1"/>
                </a:ext>
              </a:extLst>
            </p:cNvPr>
            <p:cNvCxnSpPr>
              <a:cxnSpLocks/>
            </p:cNvCxnSpPr>
            <p:nvPr/>
          </p:nvCxnSpPr>
          <p:spPr bwMode="auto">
            <a:xfrm flipH="1">
              <a:off x="916305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 name="Title Placeholder"/>
          <p:cNvSpPr>
            <a:spLocks noGrp="1"/>
          </p:cNvSpPr>
          <p:nvPr>
            <p:ph type="title"/>
          </p:nvPr>
        </p:nvSpPr>
        <p:spPr>
          <a:xfrm>
            <a:off x="210312" y="196619"/>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196619"/>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Think 2021 / © 2021 IBM Corporation</a:t>
            </a:r>
          </a:p>
        </p:txBody>
      </p:sp>
      <p:sp>
        <p:nvSpPr>
          <p:cNvPr id="8" name="Slide Number Placeholde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3" userDrawn="1">
          <p15:clr>
            <a:srgbClr val="F26B43"/>
          </p15:clr>
        </p15:guide>
        <p15:guide id="2" pos="143" userDrawn="1">
          <p15:clr>
            <a:srgbClr val="F26B43"/>
          </p15:clr>
        </p15:guide>
        <p15:guide id="3" pos="5614" userDrawn="1">
          <p15:clr>
            <a:srgbClr val="F26B43"/>
          </p15:clr>
        </p15:guide>
        <p15:guide id="4" orient="horz" pos="2827" userDrawn="1">
          <p15:clr>
            <a:srgbClr val="F26B43"/>
          </p15:clr>
        </p15:guide>
        <p15:guide id="5" orient="horz" pos="3097" userDrawn="1">
          <p15:clr>
            <a:srgbClr val="F26B43"/>
          </p15:clr>
        </p15:guide>
        <p15:guide id="6" pos="2880">
          <p15:clr>
            <a:srgbClr val="F26B43"/>
          </p15:clr>
        </p15:guide>
        <p15:guide id="7" pos="2736" userDrawn="1">
          <p15:clr>
            <a:srgbClr val="F26B43"/>
          </p15:clr>
        </p15:guide>
        <p15:guide id="8" pos="1440">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4" userDrawn="1">
          <p15:clr>
            <a:srgbClr val="F26B43"/>
          </p15:clr>
        </p15:guide>
        <p15:guide id="18" orient="horz" pos="1620" userDrawn="1">
          <p15:clr>
            <a:srgbClr val="F26B43"/>
          </p15:clr>
        </p15:guide>
        <p15:guide id="19" orient="horz" pos="1217" userDrawn="1">
          <p15:clr>
            <a:srgbClr val="F26B43"/>
          </p15:clr>
        </p15:guide>
        <p15:guide id="20" orient="horz" pos="2020" userDrawn="1">
          <p15:clr>
            <a:srgbClr val="F26B43"/>
          </p15:clr>
        </p15:guide>
        <p15:guide id="21" orient="horz" pos="242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175610" y="168831"/>
            <a:ext cx="4196367" cy="4189291"/>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63103" y="164325"/>
            <a:ext cx="4179252" cy="419378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marL="628604" marR="0" lvl="3" indent="-193661" algn="l" defTabSz="914333" rtl="0" eaLnBrk="1" fontAlgn="base" latinLnBrk="0" hangingPunct="1">
              <a:lnSpc>
                <a:spcPct val="100000"/>
              </a:lnSpc>
              <a:spcBef>
                <a:spcPts val="1100"/>
              </a:spcBef>
              <a:spcAft>
                <a:spcPct val="0"/>
              </a:spcAft>
              <a:buClr>
                <a:schemeClr val="bg1"/>
              </a:buClr>
              <a:buSzPct val="100000"/>
              <a:buFont typeface=".AppleSystemUIFont" charset="-120"/>
              <a:buChar char="–"/>
              <a:tabLst/>
              <a:defRPr/>
            </a:pPr>
            <a:r>
              <a:rPr kumimoji="0" lang="en-US" sz="1400" b="0" i="0" u="none" strike="noStrike" kern="0" cap="none" spc="0" normalizeH="0" baseline="0" noProof="0" dirty="0">
                <a:ln>
                  <a:noFill/>
                </a:ln>
                <a:solidFill>
                  <a:srgbClr val="FFFFFF"/>
                </a:solidFill>
                <a:effectLst/>
                <a:uLnTx/>
                <a:uFillTx/>
                <a:latin typeface="IBM Plex Sans" charset="0"/>
              </a:rPr>
              <a:t>Fifth level</a:t>
            </a:r>
          </a:p>
          <a:p>
            <a:pPr lvl="4"/>
            <a:r>
              <a:rPr lang="en-US" dirty="0"/>
              <a:t>Fifth level</a:t>
            </a:r>
          </a:p>
        </p:txBody>
      </p:sp>
      <p:sp>
        <p:nvSpPr>
          <p:cNvPr id="7" name="Footer Placeholder 6"/>
          <p:cNvSpPr>
            <a:spLocks noGrp="1"/>
          </p:cNvSpPr>
          <p:nvPr>
            <p:ph type="ftr" sz="quarter" idx="3"/>
          </p:nvPr>
        </p:nvSpPr>
        <p:spPr>
          <a:xfrm>
            <a:off x="202971" y="4837447"/>
            <a:ext cx="4156684" cy="166687"/>
          </a:xfrm>
          <a:prstGeom prst="rect">
            <a:avLst/>
          </a:prstGeom>
        </p:spPr>
        <p:txBody>
          <a:bodyPr vert="horz" lIns="0" tIns="0" rIns="0" bIns="0" rtlCol="0" anchor="ctr"/>
          <a:lstStyle>
            <a:lvl1pPr marL="0" marR="0" indent="0" algn="l" defTabSz="685932" rtl="0" eaLnBrk="1" fontAlgn="auto" latinLnBrk="0" hangingPunct="1">
              <a:lnSpc>
                <a:spcPct val="100000"/>
              </a:lnSpc>
              <a:spcBef>
                <a:spcPts val="0"/>
              </a:spcBef>
              <a:spcAft>
                <a:spcPts val="0"/>
              </a:spcAft>
              <a:buClrTx/>
              <a:buSzTx/>
              <a:buFontTx/>
              <a:buNone/>
              <a:tabLst/>
              <a:defRPr sz="600">
                <a:solidFill>
                  <a:srgbClr val="868D95"/>
                </a:solidFill>
              </a:defRPr>
            </a:lvl1pPr>
          </a:lstStyle>
          <a:p>
            <a:r>
              <a:rPr lang="en-US"/>
              <a:t>IBM Cloud / August 2019 / © 2019 IBM Corporation</a:t>
            </a:r>
          </a:p>
        </p:txBody>
      </p:sp>
      <p:sp>
        <p:nvSpPr>
          <p:cNvPr id="8" name="Slide Number Placeholder 7"/>
          <p:cNvSpPr>
            <a:spLocks noGrp="1"/>
          </p:cNvSpPr>
          <p:nvPr>
            <p:ph type="sldNum" sz="quarter" idx="4"/>
          </p:nvPr>
        </p:nvSpPr>
        <p:spPr>
          <a:xfrm>
            <a:off x="8346716" y="4837447"/>
            <a:ext cx="595641" cy="166687"/>
          </a:xfrm>
          <a:prstGeom prst="rect">
            <a:avLst/>
          </a:prstGeom>
        </p:spPr>
        <p:txBody>
          <a:bodyPr vert="horz" lIns="0" tIns="0" rIns="0" bIns="0" rtlCol="0" anchor="ctr"/>
          <a:lstStyle>
            <a:lvl1pPr algn="r">
              <a:defRPr sz="600">
                <a:solidFill>
                  <a:srgbClr val="868D95"/>
                </a:solidFill>
              </a:defRPr>
            </a:lvl1pPr>
          </a:lstStyle>
          <a:p>
            <a:fld id="{59395FB3-9C97-154F-86B2-7E381B951268}" type="slidenum">
              <a:rPr lang="en-US" smtClean="0"/>
              <a:pPr/>
              <a:t>‹#›</a:t>
            </a:fld>
            <a:endParaRPr lang="en-US"/>
          </a:p>
        </p:txBody>
      </p:sp>
      <p:grpSp>
        <p:nvGrpSpPr>
          <p:cNvPr id="151" name="Group 150">
            <a:extLst>
              <a:ext uri="{FF2B5EF4-FFF2-40B4-BE49-F238E27FC236}">
                <a16:creationId xmlns:a16="http://schemas.microsoft.com/office/drawing/2014/main" id="{59F4099B-E5AB-9443-BADC-7C55EBED87E1}"/>
              </a:ext>
            </a:extLst>
          </p:cNvPr>
          <p:cNvGrpSpPr/>
          <p:nvPr userDrawn="1"/>
        </p:nvGrpSpPr>
        <p:grpSpPr>
          <a:xfrm>
            <a:off x="-211342" y="-216036"/>
            <a:ext cx="9579553" cy="5572152"/>
            <a:chOff x="-211344" y="-216036"/>
            <a:chExt cx="9579553" cy="5572152"/>
          </a:xfrm>
        </p:grpSpPr>
        <p:grpSp>
          <p:nvGrpSpPr>
            <p:cNvPr id="152" name="Group 151">
              <a:extLst>
                <a:ext uri="{FF2B5EF4-FFF2-40B4-BE49-F238E27FC236}">
                  <a16:creationId xmlns:a16="http://schemas.microsoft.com/office/drawing/2014/main" id="{D3A2EF69-DA2C-5C46-BE00-F2454C41947A}"/>
                </a:ext>
              </a:extLst>
            </p:cNvPr>
            <p:cNvGrpSpPr/>
            <p:nvPr userDrawn="1"/>
          </p:nvGrpSpPr>
          <p:grpSpPr>
            <a:xfrm>
              <a:off x="204788" y="-216036"/>
              <a:ext cx="8742222" cy="182880"/>
              <a:chOff x="204788" y="-201168"/>
              <a:chExt cx="8742222" cy="182880"/>
            </a:xfrm>
          </p:grpSpPr>
          <p:cxnSp>
            <p:nvCxnSpPr>
              <p:cNvPr id="185" name="Straight Connector 184">
                <a:extLst>
                  <a:ext uri="{FF2B5EF4-FFF2-40B4-BE49-F238E27FC236}">
                    <a16:creationId xmlns:a16="http://schemas.microsoft.com/office/drawing/2014/main" id="{538A8D22-E757-2243-B65A-F6211021C95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AE8D31F5-5D97-6E45-B2D2-8C4E1E0984C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13B38562-4A0D-A74A-99B6-F0FEB4A56DF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77816FC2-B90B-9C4C-92F6-0E9632B76A9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B6E2EB9F-B018-EE49-9A2C-42B4BBCD472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1600E84D-0667-F247-9C64-0FF6945A650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597948D8-D474-6D49-B226-871C6056FBC5}"/>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222AE04F-FCF0-E243-A493-AAEC5D980B6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BD451845-673D-7E4D-AD58-FEA1A0C62E6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37ED9C78-E383-874A-B99C-486E035365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DA91FB0F-956E-734F-9317-EFA13474D61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3" name="Group 152">
              <a:extLst>
                <a:ext uri="{FF2B5EF4-FFF2-40B4-BE49-F238E27FC236}">
                  <a16:creationId xmlns:a16="http://schemas.microsoft.com/office/drawing/2014/main" id="{15307BE0-1351-524A-B1D0-3DABE8B333E8}"/>
                </a:ext>
              </a:extLst>
            </p:cNvPr>
            <p:cNvGrpSpPr/>
            <p:nvPr userDrawn="1"/>
          </p:nvGrpSpPr>
          <p:grpSpPr>
            <a:xfrm>
              <a:off x="204788" y="5173236"/>
              <a:ext cx="8742222" cy="182880"/>
              <a:chOff x="204788" y="-201168"/>
              <a:chExt cx="8742222" cy="182880"/>
            </a:xfrm>
          </p:grpSpPr>
          <p:cxnSp>
            <p:nvCxnSpPr>
              <p:cNvPr id="174" name="Straight Connector 173">
                <a:extLst>
                  <a:ext uri="{FF2B5EF4-FFF2-40B4-BE49-F238E27FC236}">
                    <a16:creationId xmlns:a16="http://schemas.microsoft.com/office/drawing/2014/main" id="{5533D584-3717-A34C-A482-EDF1ABA72D9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492B8611-7A7F-DF4C-BE0C-6A6F81D1852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68313FC6-CF0A-854D-B542-D9A7B9DC34A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216B962-8C1C-884D-BC62-D63DE813B5A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96F308B9-4535-BA4C-B67A-B9A415068D4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532C94D6-336E-5348-A30A-3FB02409E8F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272D5E8B-3516-1E41-928A-2BFDF31997C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B0793429-868C-2E43-BF0F-CCC9108346F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6C3C0F7B-C5F5-994B-9110-50944AD5BE99}"/>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076770F5-5121-6F4E-A149-05D94A82CCC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id="{7D159D7E-25B4-4B41-8860-49E49A1BC23A}"/>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4" name="Group 153">
              <a:extLst>
                <a:ext uri="{FF2B5EF4-FFF2-40B4-BE49-F238E27FC236}">
                  <a16:creationId xmlns:a16="http://schemas.microsoft.com/office/drawing/2014/main" id="{2DD3929C-81E4-7040-AAAB-91A307715E7A}"/>
                </a:ext>
              </a:extLst>
            </p:cNvPr>
            <p:cNvGrpSpPr/>
            <p:nvPr userDrawn="1"/>
          </p:nvGrpSpPr>
          <p:grpSpPr>
            <a:xfrm>
              <a:off x="-211344" y="203195"/>
              <a:ext cx="182881" cy="4740007"/>
              <a:chOff x="-211344" y="203195"/>
              <a:chExt cx="182881" cy="4740007"/>
            </a:xfrm>
          </p:grpSpPr>
          <p:cxnSp>
            <p:nvCxnSpPr>
              <p:cNvPr id="165" name="Straight Connector 164">
                <a:extLst>
                  <a:ext uri="{FF2B5EF4-FFF2-40B4-BE49-F238E27FC236}">
                    <a16:creationId xmlns:a16="http://schemas.microsoft.com/office/drawing/2014/main" id="{CA9567D7-1918-814A-903C-6AC0D830FBB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6635AFAB-5B82-BC4A-A1F9-B76287D13DC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3BCE34DE-5085-4044-8EC6-A21923CD6F7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30B9030F-0703-DC41-B9E7-8EAA7CC2086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2251B59F-01DF-8348-8346-8FA60E60806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75146BA3-EF2E-3742-87D7-112402A49A2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1DE1BAB4-0555-5144-A6DA-5F0162826B3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965EB8C7-FD3F-E74B-B916-FE23FA44BC1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2DC34E0F-0E83-1F46-95CF-E19BB3412B8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5" name="Group 154">
              <a:extLst>
                <a:ext uri="{FF2B5EF4-FFF2-40B4-BE49-F238E27FC236}">
                  <a16:creationId xmlns:a16="http://schemas.microsoft.com/office/drawing/2014/main" id="{EDE712D4-7D30-8341-A18B-C83002796896}"/>
                </a:ext>
              </a:extLst>
            </p:cNvPr>
            <p:cNvGrpSpPr/>
            <p:nvPr userDrawn="1"/>
          </p:nvGrpSpPr>
          <p:grpSpPr>
            <a:xfrm>
              <a:off x="9185328" y="203195"/>
              <a:ext cx="182881" cy="4740007"/>
              <a:chOff x="-211344" y="203195"/>
              <a:chExt cx="182881" cy="4740007"/>
            </a:xfrm>
          </p:grpSpPr>
          <p:cxnSp>
            <p:nvCxnSpPr>
              <p:cNvPr id="156" name="Straight Connector 155">
                <a:extLst>
                  <a:ext uri="{FF2B5EF4-FFF2-40B4-BE49-F238E27FC236}">
                    <a16:creationId xmlns:a16="http://schemas.microsoft.com/office/drawing/2014/main" id="{655C6AD4-ACF3-D340-B005-B7BE547887A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75A795C-B8AB-BE40-831F-86FFB931324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973D691-3597-9748-85EE-A71A9457D1F4}"/>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F4E67386-BB58-BB4C-95B0-805538A2EFAA}"/>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92B13309-5AB5-714A-8226-70DCEAE3DF4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370160F-1306-F249-BDFC-5AC234A194F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F65E68F2-F65D-604A-9510-CC90B4E080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9A84512-E825-5348-9AAC-DD2139E8997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F4E6F5DD-32ED-4F44-A8C3-101F70D6CCFF}"/>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3546622"/>
      </p:ext>
    </p:extLst>
  </p:cSld>
  <p:clrMap bg1="dk1" tx1="lt1" bg2="dk2" tx2="lt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80" r:id="rId17"/>
    <p:sldLayoutId id="2147483981" r:id="rId18"/>
    <p:sldLayoutId id="2147483982" r:id="rId19"/>
    <p:sldLayoutId id="2147483983" r:id="rId20"/>
    <p:sldLayoutId id="2147483984" r:id="rId21"/>
    <p:sldLayoutId id="2147483985" r:id="rId22"/>
    <p:sldLayoutId id="2147483986" r:id="rId23"/>
    <p:sldLayoutId id="2147483987" r:id="rId24"/>
    <p:sldLayoutId id="2147483988" r:id="rId25"/>
    <p:sldLayoutId id="2147483989" r:id="rId26"/>
    <p:sldLayoutId id="2147483990" r:id="rId27"/>
    <p:sldLayoutId id="2147483991" r:id="rId28"/>
    <p:sldLayoutId id="2147483992" r:id="rId29"/>
    <p:sldLayoutId id="2147483993" r:id="rId30"/>
    <p:sldLayoutId id="2147483994" r:id="rId31"/>
    <p:sldLayoutId id="2147483995" r:id="rId32"/>
    <p:sldLayoutId id="2147483996" r:id="rId33"/>
    <p:sldLayoutId id="2147483997" r:id="rId34"/>
    <p:sldLayoutId id="2147483998" r:id="rId35"/>
    <p:sldLayoutId id="2147483999" r:id="rId36"/>
    <p:sldLayoutId id="2147484000" r:id="rId37"/>
    <p:sldLayoutId id="2147484001" r:id="rId38"/>
    <p:sldLayoutId id="2147484002" r:id="rId39"/>
    <p:sldLayoutId id="2147484003" r:id="rId40"/>
    <p:sldLayoutId id="2147484004" r:id="rId41"/>
    <p:sldLayoutId id="2147484005" r:id="rId42"/>
    <p:sldLayoutId id="2147484006" r:id="rId43"/>
    <p:sldLayoutId id="2147484007" r:id="rId44"/>
    <p:sldLayoutId id="2147484008" r:id="rId45"/>
    <p:sldLayoutId id="2147484009" r:id="rId46"/>
    <p:sldLayoutId id="2147484010" r:id="rId47"/>
    <p:sldLayoutId id="2147484011" r:id="rId48"/>
    <p:sldLayoutId id="2147484012" r:id="rId49"/>
    <p:sldLayoutId id="2147484013" r:id="rId50"/>
    <p:sldLayoutId id="2147484015" r:id="rId51"/>
    <p:sldLayoutId id="2147484016" r:id="rId52"/>
    <p:sldLayoutId id="2147484286" r:id="rId53"/>
  </p:sldLayoutIdLst>
  <p:hf hdr="0" ftr="0" dt="0"/>
  <p:txStyles>
    <p:titleStyle>
      <a:lvl1pPr algn="l" rtl="0" eaLnBrk="1" fontAlgn="base" hangingPunct="1">
        <a:lnSpc>
          <a:spcPct val="90000"/>
        </a:lnSpc>
        <a:spcBef>
          <a:spcPct val="0"/>
        </a:spcBef>
        <a:spcAft>
          <a:spcPct val="0"/>
        </a:spcAft>
        <a:defRPr sz="2400" b="0" i="0">
          <a:solidFill>
            <a:schemeClr val="bg1"/>
          </a:solidFill>
          <a:latin typeface="+mn-lt"/>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300">
          <a:solidFill>
            <a:srgbClr val="191919"/>
          </a:solidFill>
          <a:latin typeface="HelvNeue Light for IBM" pitchFamily="34" charset="0"/>
        </a:defRPr>
      </a:lvl2pPr>
      <a:lvl3pPr algn="l" rtl="0" eaLnBrk="1" fontAlgn="base" hangingPunct="1">
        <a:lnSpc>
          <a:spcPct val="90000"/>
        </a:lnSpc>
        <a:spcBef>
          <a:spcPct val="0"/>
        </a:spcBef>
        <a:spcAft>
          <a:spcPct val="0"/>
        </a:spcAft>
        <a:defRPr sz="2300">
          <a:solidFill>
            <a:srgbClr val="191919"/>
          </a:solidFill>
          <a:latin typeface="HelvNeue Light for IBM" pitchFamily="34" charset="0"/>
        </a:defRPr>
      </a:lvl3pPr>
      <a:lvl4pPr algn="l" rtl="0" eaLnBrk="1" fontAlgn="base" hangingPunct="1">
        <a:lnSpc>
          <a:spcPct val="90000"/>
        </a:lnSpc>
        <a:spcBef>
          <a:spcPct val="0"/>
        </a:spcBef>
        <a:spcAft>
          <a:spcPct val="0"/>
        </a:spcAft>
        <a:defRPr sz="2300">
          <a:solidFill>
            <a:srgbClr val="191919"/>
          </a:solidFill>
          <a:latin typeface="HelvNeue Light for IBM" pitchFamily="34" charset="0"/>
        </a:defRPr>
      </a:lvl4pPr>
      <a:lvl5pPr algn="l" rtl="0" eaLnBrk="1" fontAlgn="base" hangingPunct="1">
        <a:lnSpc>
          <a:spcPct val="90000"/>
        </a:lnSpc>
        <a:spcBef>
          <a:spcPct val="0"/>
        </a:spcBef>
        <a:spcAft>
          <a:spcPct val="0"/>
        </a:spcAft>
        <a:defRPr sz="2300">
          <a:solidFill>
            <a:srgbClr val="191919"/>
          </a:solidFill>
          <a:latin typeface="HelvNeue Light for IBM" pitchFamily="34" charset="0"/>
        </a:defRPr>
      </a:lvl5pPr>
      <a:lvl6pPr marL="362537" algn="l" rtl="0" eaLnBrk="1" fontAlgn="base" hangingPunct="1">
        <a:lnSpc>
          <a:spcPct val="90000"/>
        </a:lnSpc>
        <a:spcBef>
          <a:spcPct val="0"/>
        </a:spcBef>
        <a:spcAft>
          <a:spcPct val="0"/>
        </a:spcAft>
        <a:defRPr sz="2300">
          <a:solidFill>
            <a:srgbClr val="191919"/>
          </a:solidFill>
          <a:latin typeface="HelvNeue Light for IBM" pitchFamily="34" charset="0"/>
        </a:defRPr>
      </a:lvl6pPr>
      <a:lvl7pPr marL="725076" algn="l" rtl="0" eaLnBrk="1" fontAlgn="base" hangingPunct="1">
        <a:lnSpc>
          <a:spcPct val="90000"/>
        </a:lnSpc>
        <a:spcBef>
          <a:spcPct val="0"/>
        </a:spcBef>
        <a:spcAft>
          <a:spcPct val="0"/>
        </a:spcAft>
        <a:defRPr sz="2300">
          <a:solidFill>
            <a:srgbClr val="191919"/>
          </a:solidFill>
          <a:latin typeface="HelvNeue Light for IBM" pitchFamily="34" charset="0"/>
        </a:defRPr>
      </a:lvl7pPr>
      <a:lvl8pPr marL="1087612" algn="l" rtl="0" eaLnBrk="1" fontAlgn="base" hangingPunct="1">
        <a:lnSpc>
          <a:spcPct val="90000"/>
        </a:lnSpc>
        <a:spcBef>
          <a:spcPct val="0"/>
        </a:spcBef>
        <a:spcAft>
          <a:spcPct val="0"/>
        </a:spcAft>
        <a:defRPr sz="2300">
          <a:solidFill>
            <a:srgbClr val="191919"/>
          </a:solidFill>
          <a:latin typeface="HelvNeue Light for IBM" pitchFamily="34" charset="0"/>
        </a:defRPr>
      </a:lvl8pPr>
      <a:lvl9pPr marL="1450150" algn="l" rtl="0" eaLnBrk="1" fontAlgn="base" hangingPunct="1">
        <a:lnSpc>
          <a:spcPct val="90000"/>
        </a:lnSpc>
        <a:spcBef>
          <a:spcPct val="0"/>
        </a:spcBef>
        <a:spcAft>
          <a:spcPct val="0"/>
        </a:spcAft>
        <a:defRPr sz="230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charset="0"/>
          <a:ea typeface="IBM Plex Sans" charset="0"/>
          <a:cs typeface="IBM Plex Sans" charset="0"/>
        </a:defRPr>
      </a:lvl1pPr>
      <a:lvl2pPr marL="171438" indent="-171438"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charset="0"/>
          <a:ea typeface="IBM Plex Sans" charset="0"/>
          <a:cs typeface="IBM Plex Sans" charset="0"/>
        </a:defRPr>
      </a:lvl2pPr>
      <a:lvl3pPr marL="342875" indent="-14127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3pPr>
      <a:lvl4pPr marL="628604" indent="-193661"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charset="0"/>
          <a:ea typeface="IBM Plex Sans" charset="0"/>
          <a:cs typeface="IBM Plex Sans" charset="0"/>
        </a:defRPr>
      </a:lvl4pPr>
      <a:lvl5pPr marL="803215" marR="0" indent="-171438" algn="l" defTabSz="914333" rtl="0" eaLnBrk="1" fontAlgn="base" latinLnBrk="0" hangingPunct="1">
        <a:lnSpc>
          <a:spcPct val="100000"/>
        </a:lnSpc>
        <a:spcBef>
          <a:spcPts val="1100"/>
        </a:spcBef>
        <a:spcAft>
          <a:spcPct val="0"/>
        </a:spcAft>
        <a:buClr>
          <a:srgbClr val="FFFFFF"/>
        </a:buClr>
        <a:buSzTx/>
        <a:buFont typeface=".AppleSystemUIFont" charset="-120"/>
        <a:buChar char="»"/>
        <a:tabLst/>
        <a:defRPr sz="1400">
          <a:solidFill>
            <a:schemeClr val="bg1"/>
          </a:solidFill>
          <a:latin typeface="IBM Plex Sans" charset="0"/>
          <a:ea typeface="IBM Plex Sans" charset="0"/>
          <a:cs typeface="IBM Plex Sans" charset="0"/>
        </a:defRPr>
      </a:lvl5pPr>
      <a:lvl6pPr marL="1583584" indent="-129659" algn="l" rtl="0" eaLnBrk="1" fontAlgn="base" hangingPunct="1">
        <a:spcBef>
          <a:spcPct val="20000"/>
        </a:spcBef>
        <a:spcAft>
          <a:spcPct val="0"/>
        </a:spcAft>
        <a:buClr>
          <a:schemeClr val="bg1"/>
        </a:buClr>
        <a:buChar char="»"/>
        <a:defRPr sz="1300">
          <a:solidFill>
            <a:schemeClr val="bg1"/>
          </a:solidFill>
          <a:latin typeface="Arial" charset="0"/>
        </a:defRPr>
      </a:lvl6pPr>
      <a:lvl7pPr marL="1946120" indent="-129659" algn="l" rtl="0" eaLnBrk="1" fontAlgn="base" hangingPunct="1">
        <a:spcBef>
          <a:spcPct val="20000"/>
        </a:spcBef>
        <a:spcAft>
          <a:spcPct val="0"/>
        </a:spcAft>
        <a:buClr>
          <a:schemeClr val="bg1"/>
        </a:buClr>
        <a:buChar char="»"/>
        <a:defRPr sz="1300">
          <a:solidFill>
            <a:schemeClr val="bg1"/>
          </a:solidFill>
          <a:latin typeface="Arial" charset="0"/>
        </a:defRPr>
      </a:lvl7pPr>
      <a:lvl8pPr marL="2308658" indent="-129659" algn="l" rtl="0" eaLnBrk="1" fontAlgn="base" hangingPunct="1">
        <a:spcBef>
          <a:spcPct val="20000"/>
        </a:spcBef>
        <a:spcAft>
          <a:spcPct val="0"/>
        </a:spcAft>
        <a:buClr>
          <a:schemeClr val="bg1"/>
        </a:buClr>
        <a:buChar char="»"/>
        <a:defRPr sz="1300">
          <a:solidFill>
            <a:schemeClr val="bg1"/>
          </a:solidFill>
          <a:latin typeface="Arial" charset="0"/>
        </a:defRPr>
      </a:lvl8pPr>
      <a:lvl9pPr marL="2671196" indent="-129659" algn="l" rtl="0" eaLnBrk="1" fontAlgn="base" hangingPunct="1">
        <a:spcBef>
          <a:spcPct val="20000"/>
        </a:spcBef>
        <a:spcAft>
          <a:spcPct val="0"/>
        </a:spcAft>
        <a:buClr>
          <a:schemeClr val="bg1"/>
        </a:buClr>
        <a:buChar char="»"/>
        <a:defRPr sz="1300">
          <a:solidFill>
            <a:schemeClr val="bg1"/>
          </a:solidFill>
          <a:latin typeface="Arial" charset="0"/>
        </a:defRPr>
      </a:lvl9pPr>
    </p:bodyStyle>
    <p:otherStyle>
      <a:defPPr>
        <a:defRPr lang="en-US"/>
      </a:defPPr>
      <a:lvl1pPr marL="0" algn="l" defTabSz="725076" rtl="0" eaLnBrk="1" latinLnBrk="0" hangingPunct="1">
        <a:defRPr sz="1400" kern="1200">
          <a:solidFill>
            <a:schemeClr val="tx1"/>
          </a:solidFill>
          <a:latin typeface="+mn-lt"/>
          <a:ea typeface="+mn-ea"/>
          <a:cs typeface="+mn-cs"/>
        </a:defRPr>
      </a:lvl1pPr>
      <a:lvl2pPr marL="362537" algn="l" defTabSz="725076" rtl="0" eaLnBrk="1" latinLnBrk="0" hangingPunct="1">
        <a:defRPr sz="1400" kern="1200">
          <a:solidFill>
            <a:schemeClr val="tx1"/>
          </a:solidFill>
          <a:latin typeface="+mn-lt"/>
          <a:ea typeface="+mn-ea"/>
          <a:cs typeface="+mn-cs"/>
        </a:defRPr>
      </a:lvl2pPr>
      <a:lvl3pPr marL="725076" algn="l" defTabSz="725076" rtl="0" eaLnBrk="1" latinLnBrk="0" hangingPunct="1">
        <a:defRPr sz="1400" kern="1200">
          <a:solidFill>
            <a:schemeClr val="tx1"/>
          </a:solidFill>
          <a:latin typeface="+mn-lt"/>
          <a:ea typeface="+mn-ea"/>
          <a:cs typeface="+mn-cs"/>
        </a:defRPr>
      </a:lvl3pPr>
      <a:lvl4pPr marL="1087612" algn="l" defTabSz="725076" rtl="0" eaLnBrk="1" latinLnBrk="0" hangingPunct="1">
        <a:defRPr sz="1400" kern="1200">
          <a:solidFill>
            <a:schemeClr val="tx1"/>
          </a:solidFill>
          <a:latin typeface="+mn-lt"/>
          <a:ea typeface="+mn-ea"/>
          <a:cs typeface="+mn-cs"/>
        </a:defRPr>
      </a:lvl4pPr>
      <a:lvl5pPr marL="1450150" algn="l" defTabSz="725076" rtl="0" eaLnBrk="1" latinLnBrk="0" hangingPunct="1">
        <a:defRPr sz="1400" kern="1200">
          <a:solidFill>
            <a:schemeClr val="tx1"/>
          </a:solidFill>
          <a:latin typeface="+mn-lt"/>
          <a:ea typeface="+mn-ea"/>
          <a:cs typeface="+mn-cs"/>
        </a:defRPr>
      </a:lvl5pPr>
      <a:lvl6pPr marL="1812688" algn="l" defTabSz="725076" rtl="0" eaLnBrk="1" latinLnBrk="0" hangingPunct="1">
        <a:defRPr sz="1400" kern="1200">
          <a:solidFill>
            <a:schemeClr val="tx1"/>
          </a:solidFill>
          <a:latin typeface="+mn-lt"/>
          <a:ea typeface="+mn-ea"/>
          <a:cs typeface="+mn-cs"/>
        </a:defRPr>
      </a:lvl6pPr>
      <a:lvl7pPr marL="2175224" algn="l" defTabSz="725076" rtl="0" eaLnBrk="1" latinLnBrk="0" hangingPunct="1">
        <a:defRPr sz="1400" kern="1200">
          <a:solidFill>
            <a:schemeClr val="tx1"/>
          </a:solidFill>
          <a:latin typeface="+mn-lt"/>
          <a:ea typeface="+mn-ea"/>
          <a:cs typeface="+mn-cs"/>
        </a:defRPr>
      </a:lvl7pPr>
      <a:lvl8pPr marL="2537762" algn="l" defTabSz="725076" rtl="0" eaLnBrk="1" latinLnBrk="0" hangingPunct="1">
        <a:defRPr sz="1400" kern="1200">
          <a:solidFill>
            <a:schemeClr val="tx1"/>
          </a:solidFill>
          <a:latin typeface="+mn-lt"/>
          <a:ea typeface="+mn-ea"/>
          <a:cs typeface="+mn-cs"/>
        </a:defRPr>
      </a:lvl8pPr>
      <a:lvl9pPr marL="2900300" algn="l" defTabSz="725076"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9">
          <p15:clr>
            <a:srgbClr val="F26B43"/>
          </p15:clr>
        </p15:guide>
        <p15:guide id="2" pos="129">
          <p15:clr>
            <a:srgbClr val="F26B43"/>
          </p15:clr>
        </p15:guide>
        <p15:guide id="3" pos="5634">
          <p15:clr>
            <a:srgbClr val="F26B43"/>
          </p15:clr>
        </p15:guide>
        <p15:guide id="4" orient="horz" pos="2746">
          <p15:clr>
            <a:srgbClr val="F26B43"/>
          </p15:clr>
        </p15:guide>
        <p15:guide id="5" orient="horz" pos="3114">
          <p15:clr>
            <a:srgbClr val="F26B43"/>
          </p15:clr>
        </p15:guide>
        <p15:guide id="6" pos="2880">
          <p15:clr>
            <a:srgbClr val="F26B43"/>
          </p15:clr>
        </p15:guide>
        <p15:guide id="7" pos="2754">
          <p15:clr>
            <a:srgbClr val="F26B43"/>
          </p15:clr>
        </p15:guide>
        <p15:guide id="8" pos="1440">
          <p15:clr>
            <a:srgbClr val="F26B43"/>
          </p15:clr>
        </p15:guide>
        <p15:guide id="9" pos="3009">
          <p15:clr>
            <a:srgbClr val="F26B43"/>
          </p15:clr>
        </p15:guide>
        <p15:guide id="10" pos="1314">
          <p15:clr>
            <a:srgbClr val="F26B43"/>
          </p15:clr>
        </p15:guide>
        <p15:guide id="11" pos="1569">
          <p15:clr>
            <a:srgbClr val="F26B43"/>
          </p15:clr>
        </p15:guide>
        <p15:guide id="12" pos="4320">
          <p15:clr>
            <a:srgbClr val="F26B43"/>
          </p15:clr>
        </p15:guide>
        <p15:guide id="13" pos="4191">
          <p15:clr>
            <a:srgbClr val="F26B43"/>
          </p15:clr>
        </p15:guide>
        <p15:guide id="14" pos="4449">
          <p15:clr>
            <a:srgbClr val="F26B43"/>
          </p15:clr>
        </p15:guide>
        <p15:guide id="15" orient="horz" pos="494">
          <p15:clr>
            <a:srgbClr val="F26B43"/>
          </p15:clr>
        </p15:guide>
        <p15:guide id="18" orient="horz" pos="1620">
          <p15:clr>
            <a:srgbClr val="F26B43"/>
          </p15:clr>
        </p15:guide>
        <p15:guide id="19" orient="horz" pos="1247">
          <p15:clr>
            <a:srgbClr val="F26B43"/>
          </p15:clr>
        </p15:guide>
        <p15:guide id="20" orient="horz" pos="1996">
          <p15:clr>
            <a:srgbClr val="F26B43"/>
          </p15:clr>
        </p15:guide>
        <p15:guide id="21" orient="horz" pos="2364">
          <p15:clr>
            <a:srgbClr val="F26B43"/>
          </p15:clr>
        </p15:guide>
        <p15:guide id="22" orient="horz" pos="87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7" y="4787901"/>
            <a:ext cx="4114735" cy="166687"/>
          </a:xfrm>
          <a:prstGeom prst="rect">
            <a:avLst/>
          </a:prstGeom>
        </p:spPr>
        <p:txBody>
          <a:bodyPr vert="horz" lIns="0" tIns="0" rIns="0" bIns="0" rtlCol="0" anchor="ctr"/>
          <a:lstStyle>
            <a:lvl1pPr marL="0" marR="0" indent="0" algn="l" defTabSz="685820"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Cloud / © 2020 IBM Corporation</a:t>
            </a:r>
          </a:p>
        </p:txBody>
      </p:sp>
      <p:sp>
        <p:nvSpPr>
          <p:cNvPr id="8" name="Slide Number Placeholder"/>
          <p:cNvSpPr>
            <a:spLocks noGrp="1"/>
          </p:cNvSpPr>
          <p:nvPr>
            <p:ph type="sldNum" sz="quarter" idx="4"/>
          </p:nvPr>
        </p:nvSpPr>
        <p:spPr>
          <a:xfrm>
            <a:off x="7086601" y="4787901"/>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29"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844039125"/>
      </p:ext>
    </p:extLst>
  </p:cSld>
  <p:clrMap bg1="dk1" tx1="lt1" bg2="dk2" tx2="lt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 id="2147484178" r:id="rId18"/>
    <p:sldLayoutId id="2147484179" r:id="rId19"/>
    <p:sldLayoutId id="2147484180" r:id="rId20"/>
    <p:sldLayoutId id="2147484181" r:id="rId21"/>
    <p:sldLayoutId id="2147484182" r:id="rId22"/>
    <p:sldLayoutId id="2147484183" r:id="rId23"/>
    <p:sldLayoutId id="2147484184" r:id="rId24"/>
    <p:sldLayoutId id="2147484185" r:id="rId25"/>
    <p:sldLayoutId id="2147484186" r:id="rId26"/>
    <p:sldLayoutId id="2147484187" r:id="rId27"/>
    <p:sldLayoutId id="2147484188" r:id="rId28"/>
    <p:sldLayoutId id="2147484189" r:id="rId29"/>
    <p:sldLayoutId id="2147484190" r:id="rId30"/>
    <p:sldLayoutId id="2147484191" r:id="rId31"/>
    <p:sldLayoutId id="2147484192" r:id="rId32"/>
    <p:sldLayoutId id="2147484193" r:id="rId33"/>
    <p:sldLayoutId id="2147484194" r:id="rId34"/>
    <p:sldLayoutId id="2147484195" r:id="rId35"/>
    <p:sldLayoutId id="2147484196" r:id="rId36"/>
  </p:sldLayoutIdLst>
  <p:hf hdr="0" dt="0"/>
  <p:txStyles>
    <p:titleStyle>
      <a:lvl1pPr algn="l" rtl="0" eaLnBrk="1" fontAlgn="base" hangingPunct="1">
        <a:lnSpc>
          <a:spcPct val="90000"/>
        </a:lnSpc>
        <a:spcBef>
          <a:spcPct val="0"/>
        </a:spcBef>
        <a:spcAft>
          <a:spcPct val="0"/>
        </a:spcAft>
        <a:defRPr sz="2399"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19">
          <a:solidFill>
            <a:srgbClr val="191919"/>
          </a:solidFill>
          <a:latin typeface="HelvNeue Light for IBM" pitchFamily="34" charset="0"/>
        </a:defRPr>
      </a:lvl2pPr>
      <a:lvl3pPr algn="l" rtl="0" eaLnBrk="1" fontAlgn="base" hangingPunct="1">
        <a:lnSpc>
          <a:spcPct val="90000"/>
        </a:lnSpc>
        <a:spcBef>
          <a:spcPct val="0"/>
        </a:spcBef>
        <a:spcAft>
          <a:spcPct val="0"/>
        </a:spcAft>
        <a:defRPr sz="2219">
          <a:solidFill>
            <a:srgbClr val="191919"/>
          </a:solidFill>
          <a:latin typeface="HelvNeue Light for IBM" pitchFamily="34" charset="0"/>
        </a:defRPr>
      </a:lvl3pPr>
      <a:lvl4pPr algn="l" rtl="0" eaLnBrk="1" fontAlgn="base" hangingPunct="1">
        <a:lnSpc>
          <a:spcPct val="90000"/>
        </a:lnSpc>
        <a:spcBef>
          <a:spcPct val="0"/>
        </a:spcBef>
        <a:spcAft>
          <a:spcPct val="0"/>
        </a:spcAft>
        <a:defRPr sz="2219">
          <a:solidFill>
            <a:srgbClr val="191919"/>
          </a:solidFill>
          <a:latin typeface="HelvNeue Light for IBM" pitchFamily="34" charset="0"/>
        </a:defRPr>
      </a:lvl4pPr>
      <a:lvl5pPr algn="l" rtl="0" eaLnBrk="1" fontAlgn="base" hangingPunct="1">
        <a:lnSpc>
          <a:spcPct val="90000"/>
        </a:lnSpc>
        <a:spcBef>
          <a:spcPct val="0"/>
        </a:spcBef>
        <a:spcAft>
          <a:spcPct val="0"/>
        </a:spcAft>
        <a:defRPr sz="2219">
          <a:solidFill>
            <a:srgbClr val="191919"/>
          </a:solidFill>
          <a:latin typeface="HelvNeue Light for IBM" pitchFamily="34" charset="0"/>
        </a:defRPr>
      </a:lvl5pPr>
      <a:lvl6pPr marL="362477" algn="l" rtl="0" eaLnBrk="1" fontAlgn="base" hangingPunct="1">
        <a:lnSpc>
          <a:spcPct val="90000"/>
        </a:lnSpc>
        <a:spcBef>
          <a:spcPct val="0"/>
        </a:spcBef>
        <a:spcAft>
          <a:spcPct val="0"/>
        </a:spcAft>
        <a:defRPr sz="2219">
          <a:solidFill>
            <a:srgbClr val="191919"/>
          </a:solidFill>
          <a:latin typeface="HelvNeue Light for IBM" pitchFamily="34" charset="0"/>
        </a:defRPr>
      </a:lvl6pPr>
      <a:lvl7pPr marL="724958" algn="l" rtl="0" eaLnBrk="1" fontAlgn="base" hangingPunct="1">
        <a:lnSpc>
          <a:spcPct val="90000"/>
        </a:lnSpc>
        <a:spcBef>
          <a:spcPct val="0"/>
        </a:spcBef>
        <a:spcAft>
          <a:spcPct val="0"/>
        </a:spcAft>
        <a:defRPr sz="2219">
          <a:solidFill>
            <a:srgbClr val="191919"/>
          </a:solidFill>
          <a:latin typeface="HelvNeue Light for IBM" pitchFamily="34" charset="0"/>
        </a:defRPr>
      </a:lvl7pPr>
      <a:lvl8pPr marL="1087435" algn="l" rtl="0" eaLnBrk="1" fontAlgn="base" hangingPunct="1">
        <a:lnSpc>
          <a:spcPct val="90000"/>
        </a:lnSpc>
        <a:spcBef>
          <a:spcPct val="0"/>
        </a:spcBef>
        <a:spcAft>
          <a:spcPct val="0"/>
        </a:spcAft>
        <a:defRPr sz="2219">
          <a:solidFill>
            <a:srgbClr val="191919"/>
          </a:solidFill>
          <a:latin typeface="HelvNeue Light for IBM" pitchFamily="34" charset="0"/>
        </a:defRPr>
      </a:lvl8pPr>
      <a:lvl9pPr marL="1449914" algn="l" rtl="0" eaLnBrk="1" fontAlgn="base" hangingPunct="1">
        <a:lnSpc>
          <a:spcPct val="90000"/>
        </a:lnSpc>
        <a:spcBef>
          <a:spcPct val="0"/>
        </a:spcBef>
        <a:spcAft>
          <a:spcPct val="0"/>
        </a:spcAft>
        <a:defRPr sz="2219">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10" indent="-173693"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819" indent="-173693"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501" indent="-173693"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084" indent="-173693"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325" indent="-129638" algn="l" rtl="0" eaLnBrk="1" fontAlgn="base" hangingPunct="1">
        <a:spcBef>
          <a:spcPct val="20000"/>
        </a:spcBef>
        <a:spcAft>
          <a:spcPct val="0"/>
        </a:spcAft>
        <a:buClr>
          <a:schemeClr val="bg1"/>
        </a:buClr>
        <a:buChar char="»"/>
        <a:defRPr sz="1269">
          <a:solidFill>
            <a:schemeClr val="bg1"/>
          </a:solidFill>
          <a:latin typeface="Arial" charset="0"/>
        </a:defRPr>
      </a:lvl6pPr>
      <a:lvl7pPr marL="1945805" indent="-129638" algn="l" rtl="0" eaLnBrk="1" fontAlgn="base" hangingPunct="1">
        <a:spcBef>
          <a:spcPct val="20000"/>
        </a:spcBef>
        <a:spcAft>
          <a:spcPct val="0"/>
        </a:spcAft>
        <a:buClr>
          <a:schemeClr val="bg1"/>
        </a:buClr>
        <a:buChar char="»"/>
        <a:defRPr sz="1269">
          <a:solidFill>
            <a:schemeClr val="bg1"/>
          </a:solidFill>
          <a:latin typeface="Arial" charset="0"/>
        </a:defRPr>
      </a:lvl7pPr>
      <a:lvl8pPr marL="2308283" indent="-129638" algn="l" rtl="0" eaLnBrk="1" fontAlgn="base" hangingPunct="1">
        <a:spcBef>
          <a:spcPct val="20000"/>
        </a:spcBef>
        <a:spcAft>
          <a:spcPct val="0"/>
        </a:spcAft>
        <a:buClr>
          <a:schemeClr val="bg1"/>
        </a:buClr>
        <a:buChar char="»"/>
        <a:defRPr sz="1269">
          <a:solidFill>
            <a:schemeClr val="bg1"/>
          </a:solidFill>
          <a:latin typeface="Arial" charset="0"/>
        </a:defRPr>
      </a:lvl8pPr>
      <a:lvl9pPr marL="2670762" indent="-12963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4958" rtl="0" eaLnBrk="1" latinLnBrk="0" hangingPunct="1">
        <a:defRPr sz="1428" kern="1200">
          <a:solidFill>
            <a:schemeClr val="tx1"/>
          </a:solidFill>
          <a:latin typeface="+mn-lt"/>
          <a:ea typeface="+mn-ea"/>
          <a:cs typeface="+mn-cs"/>
        </a:defRPr>
      </a:lvl1pPr>
      <a:lvl2pPr marL="362477" algn="l" defTabSz="724958" rtl="0" eaLnBrk="1" latinLnBrk="0" hangingPunct="1">
        <a:defRPr sz="1428" kern="1200">
          <a:solidFill>
            <a:schemeClr val="tx1"/>
          </a:solidFill>
          <a:latin typeface="+mn-lt"/>
          <a:ea typeface="+mn-ea"/>
          <a:cs typeface="+mn-cs"/>
        </a:defRPr>
      </a:lvl2pPr>
      <a:lvl3pPr marL="724958" algn="l" defTabSz="724958" rtl="0" eaLnBrk="1" latinLnBrk="0" hangingPunct="1">
        <a:defRPr sz="1428" kern="1200">
          <a:solidFill>
            <a:schemeClr val="tx1"/>
          </a:solidFill>
          <a:latin typeface="+mn-lt"/>
          <a:ea typeface="+mn-ea"/>
          <a:cs typeface="+mn-cs"/>
        </a:defRPr>
      </a:lvl3pPr>
      <a:lvl4pPr marL="1087435" algn="l" defTabSz="724958" rtl="0" eaLnBrk="1" latinLnBrk="0" hangingPunct="1">
        <a:defRPr sz="1428" kern="1200">
          <a:solidFill>
            <a:schemeClr val="tx1"/>
          </a:solidFill>
          <a:latin typeface="+mn-lt"/>
          <a:ea typeface="+mn-ea"/>
          <a:cs typeface="+mn-cs"/>
        </a:defRPr>
      </a:lvl4pPr>
      <a:lvl5pPr marL="1449914" algn="l" defTabSz="724958" rtl="0" eaLnBrk="1" latinLnBrk="0" hangingPunct="1">
        <a:defRPr sz="1428" kern="1200">
          <a:solidFill>
            <a:schemeClr val="tx1"/>
          </a:solidFill>
          <a:latin typeface="+mn-lt"/>
          <a:ea typeface="+mn-ea"/>
          <a:cs typeface="+mn-cs"/>
        </a:defRPr>
      </a:lvl5pPr>
      <a:lvl6pPr marL="1812393" algn="l" defTabSz="724958" rtl="0" eaLnBrk="1" latinLnBrk="0" hangingPunct="1">
        <a:defRPr sz="1428" kern="1200">
          <a:solidFill>
            <a:schemeClr val="tx1"/>
          </a:solidFill>
          <a:latin typeface="+mn-lt"/>
          <a:ea typeface="+mn-ea"/>
          <a:cs typeface="+mn-cs"/>
        </a:defRPr>
      </a:lvl6pPr>
      <a:lvl7pPr marL="2174870" algn="l" defTabSz="724958" rtl="0" eaLnBrk="1" latinLnBrk="0" hangingPunct="1">
        <a:defRPr sz="1428" kern="1200">
          <a:solidFill>
            <a:schemeClr val="tx1"/>
          </a:solidFill>
          <a:latin typeface="+mn-lt"/>
          <a:ea typeface="+mn-ea"/>
          <a:cs typeface="+mn-cs"/>
        </a:defRPr>
      </a:lvl7pPr>
      <a:lvl8pPr marL="2537348" algn="l" defTabSz="724958" rtl="0" eaLnBrk="1" latinLnBrk="0" hangingPunct="1">
        <a:defRPr sz="1428" kern="1200">
          <a:solidFill>
            <a:schemeClr val="tx1"/>
          </a:solidFill>
          <a:latin typeface="+mn-lt"/>
          <a:ea typeface="+mn-ea"/>
          <a:cs typeface="+mn-cs"/>
        </a:defRPr>
      </a:lvl8pPr>
      <a:lvl9pPr marL="2899827" algn="l" defTabSz="724958"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p15:clr>
            <a:srgbClr val="F26B43"/>
          </p15:clr>
        </p15:guide>
        <p15:guide id="2" pos="192">
          <p15:clr>
            <a:srgbClr val="F26B43"/>
          </p15:clr>
        </p15:guide>
        <p15:guide id="3" pos="7486">
          <p15:clr>
            <a:srgbClr val="F26B43"/>
          </p15:clr>
        </p15:guide>
        <p15:guide id="4" orient="horz" pos="3776">
          <p15:clr>
            <a:srgbClr val="F26B43"/>
          </p15:clr>
        </p15:guide>
        <p15:guide id="5" orient="horz" pos="4117">
          <p15:clr>
            <a:srgbClr val="F26B43"/>
          </p15:clr>
        </p15:guide>
        <p15:guide id="6" pos="3839">
          <p15:clr>
            <a:srgbClr val="F26B43"/>
          </p15:clr>
        </p15:guide>
        <p15:guide id="7" pos="3647">
          <p15:clr>
            <a:srgbClr val="F26B43"/>
          </p15:clr>
        </p15:guide>
        <p15:guide id="8" pos="1920">
          <p15:clr>
            <a:srgbClr val="F26B43"/>
          </p15:clr>
        </p15:guide>
        <p15:guide id="9" pos="4031">
          <p15:clr>
            <a:srgbClr val="F26B43"/>
          </p15:clr>
        </p15:guide>
        <p15:guide id="10" pos="1728">
          <p15:clr>
            <a:srgbClr val="F26B43"/>
          </p15:clr>
        </p15:guide>
        <p15:guide id="11" pos="2111">
          <p15:clr>
            <a:srgbClr val="F26B43"/>
          </p15:clr>
        </p15:guide>
        <p15:guide id="12" pos="5759">
          <p15:clr>
            <a:srgbClr val="F26B43"/>
          </p15:clr>
        </p15:guide>
        <p15:guide id="13" pos="5567">
          <p15:clr>
            <a:srgbClr val="F26B43"/>
          </p15:clr>
        </p15:guide>
        <p15:guide id="14" pos="5950">
          <p15:clr>
            <a:srgbClr val="F26B43"/>
          </p15:clr>
        </p15:guide>
        <p15:guide id="15" orient="horz" pos="549">
          <p15:clr>
            <a:srgbClr val="F26B43"/>
          </p15:clr>
        </p15:guide>
        <p15:guide id="17" orient="horz" pos="1083">
          <p15:clr>
            <a:srgbClr val="F26B43"/>
          </p15:clr>
        </p15:guide>
        <p15:guide id="18" orient="horz" pos="2160">
          <p15:clr>
            <a:srgbClr val="F26B43"/>
          </p15:clr>
        </p15:guide>
        <p15:guide id="19" orient="horz" pos="1621">
          <p15:clr>
            <a:srgbClr val="F26B43"/>
          </p15:clr>
        </p15:guide>
        <p15:guide id="20" orient="horz" pos="2696">
          <p15:clr>
            <a:srgbClr val="F26B43"/>
          </p15:clr>
        </p15:guide>
        <p15:guide id="21" orient="horz" pos="32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a:t>Cloud &amp; Cognitive Software | Confidential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096491949"/>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 id="2147484215" r:id="rId18"/>
    <p:sldLayoutId id="2147484216" r:id="rId19"/>
    <p:sldLayoutId id="2147484217" r:id="rId20"/>
    <p:sldLayoutId id="2147484218" r:id="rId21"/>
    <p:sldLayoutId id="2147484219" r:id="rId22"/>
    <p:sldLayoutId id="2147484220" r:id="rId23"/>
    <p:sldLayoutId id="2147484221" r:id="rId24"/>
    <p:sldLayoutId id="2147484222" r:id="rId25"/>
    <p:sldLayoutId id="2147484223" r:id="rId26"/>
    <p:sldLayoutId id="2147484224" r:id="rId27"/>
    <p:sldLayoutId id="2147484225" r:id="rId28"/>
    <p:sldLayoutId id="2147484226" r:id="rId29"/>
    <p:sldLayoutId id="2147484227" r:id="rId30"/>
    <p:sldLayoutId id="2147484228" r:id="rId31"/>
    <p:sldLayoutId id="2147484229" r:id="rId32"/>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175608" y="168828"/>
            <a:ext cx="4196367" cy="4189291"/>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63103" y="164324"/>
            <a:ext cx="4179252" cy="419378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marL="628650" marR="0" lvl="3" indent="-193675" algn="l" defTabSz="914400" rtl="0" eaLnBrk="1" fontAlgn="base" latinLnBrk="0" hangingPunct="1">
              <a:lnSpc>
                <a:spcPct val="100000"/>
              </a:lnSpc>
              <a:spcBef>
                <a:spcPts val="1100"/>
              </a:spcBef>
              <a:spcAft>
                <a:spcPct val="0"/>
              </a:spcAft>
              <a:buClr>
                <a:schemeClr val="bg1"/>
              </a:buClr>
              <a:buSzPct val="100000"/>
              <a:buFont typeface=".AppleSystemUIFont" charset="-120"/>
              <a:buChar char="–"/>
              <a:tabLst/>
              <a:defRPr/>
            </a:pPr>
            <a:r>
              <a:rPr kumimoji="0" lang="en-US" sz="1400" b="0" i="0" u="none" strike="noStrike" kern="0" cap="none" spc="0" normalizeH="0" baseline="0" noProof="0" dirty="0">
                <a:ln>
                  <a:noFill/>
                </a:ln>
                <a:solidFill>
                  <a:srgbClr val="FFFFFF"/>
                </a:solidFill>
                <a:effectLst/>
                <a:uLnTx/>
                <a:uFillTx/>
                <a:latin typeface="IBM Plex Sans" charset="0"/>
              </a:rPr>
              <a:t>Fifth level</a:t>
            </a:r>
          </a:p>
          <a:p>
            <a:pPr lvl="4"/>
            <a:r>
              <a:rPr lang="en-US" dirty="0"/>
              <a:t>Fifth level</a:t>
            </a:r>
          </a:p>
        </p:txBody>
      </p:sp>
      <p:sp>
        <p:nvSpPr>
          <p:cNvPr id="7" name="Footer Placeholder 6"/>
          <p:cNvSpPr>
            <a:spLocks noGrp="1"/>
          </p:cNvSpPr>
          <p:nvPr>
            <p:ph type="ftr" sz="quarter" idx="3"/>
          </p:nvPr>
        </p:nvSpPr>
        <p:spPr>
          <a:xfrm>
            <a:off x="202971" y="4837444"/>
            <a:ext cx="415668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rgbClr val="868D95"/>
                </a:solidFill>
              </a:defRPr>
            </a:lvl1pPr>
          </a:lstStyle>
          <a:p>
            <a:r>
              <a:rPr lang="en-US"/>
              <a:t>IBM Security / © 2020 IBM Corporation</a:t>
            </a:r>
          </a:p>
        </p:txBody>
      </p:sp>
      <p:sp>
        <p:nvSpPr>
          <p:cNvPr id="8" name="Slide Number Placeholder 7"/>
          <p:cNvSpPr>
            <a:spLocks noGrp="1"/>
          </p:cNvSpPr>
          <p:nvPr>
            <p:ph type="sldNum" sz="quarter" idx="4"/>
          </p:nvPr>
        </p:nvSpPr>
        <p:spPr>
          <a:xfrm>
            <a:off x="8346714" y="4837444"/>
            <a:ext cx="595641" cy="166687"/>
          </a:xfrm>
          <a:prstGeom prst="rect">
            <a:avLst/>
          </a:prstGeom>
        </p:spPr>
        <p:txBody>
          <a:bodyPr vert="horz" lIns="0" tIns="0" rIns="0" bIns="0" rtlCol="0" anchor="ctr"/>
          <a:lstStyle>
            <a:lvl1pPr algn="r">
              <a:defRPr sz="600">
                <a:solidFill>
                  <a:srgbClr val="868D95"/>
                </a:solidFill>
              </a:defRPr>
            </a:lvl1pPr>
          </a:lstStyle>
          <a:p>
            <a:fld id="{59395FB3-9C97-154F-86B2-7E381B951268}" type="slidenum">
              <a:rPr lang="en-US" smtClean="0"/>
              <a:pPr/>
              <a:t>‹#›</a:t>
            </a:fld>
            <a:endParaRPr lang="en-US"/>
          </a:p>
        </p:txBody>
      </p:sp>
      <p:grpSp>
        <p:nvGrpSpPr>
          <p:cNvPr id="151" name="Group 150">
            <a:extLst>
              <a:ext uri="{FF2B5EF4-FFF2-40B4-BE49-F238E27FC236}">
                <a16:creationId xmlns:a16="http://schemas.microsoft.com/office/drawing/2014/main" id="{59F4099B-E5AB-9443-BADC-7C55EBED87E1}"/>
              </a:ext>
            </a:extLst>
          </p:cNvPr>
          <p:cNvGrpSpPr/>
          <p:nvPr userDrawn="1"/>
        </p:nvGrpSpPr>
        <p:grpSpPr>
          <a:xfrm>
            <a:off x="-211344" y="-216036"/>
            <a:ext cx="9579553" cy="5572152"/>
            <a:chOff x="-211344" y="-216036"/>
            <a:chExt cx="9579553" cy="5572152"/>
          </a:xfrm>
        </p:grpSpPr>
        <p:grpSp>
          <p:nvGrpSpPr>
            <p:cNvPr id="152" name="Group 151">
              <a:extLst>
                <a:ext uri="{FF2B5EF4-FFF2-40B4-BE49-F238E27FC236}">
                  <a16:creationId xmlns:a16="http://schemas.microsoft.com/office/drawing/2014/main" id="{D3A2EF69-DA2C-5C46-BE00-F2454C41947A}"/>
                </a:ext>
              </a:extLst>
            </p:cNvPr>
            <p:cNvGrpSpPr/>
            <p:nvPr userDrawn="1"/>
          </p:nvGrpSpPr>
          <p:grpSpPr>
            <a:xfrm>
              <a:off x="204788" y="-216036"/>
              <a:ext cx="8742222" cy="182880"/>
              <a:chOff x="204788" y="-201168"/>
              <a:chExt cx="8742222" cy="182880"/>
            </a:xfrm>
          </p:grpSpPr>
          <p:cxnSp>
            <p:nvCxnSpPr>
              <p:cNvPr id="185" name="Straight Connector 184">
                <a:extLst>
                  <a:ext uri="{FF2B5EF4-FFF2-40B4-BE49-F238E27FC236}">
                    <a16:creationId xmlns:a16="http://schemas.microsoft.com/office/drawing/2014/main" id="{538A8D22-E757-2243-B65A-F6211021C95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AE8D31F5-5D97-6E45-B2D2-8C4E1E0984C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13B38562-4A0D-A74A-99B6-F0FEB4A56DF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77816FC2-B90B-9C4C-92F6-0E9632B76A9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B6E2EB9F-B018-EE49-9A2C-42B4BBCD472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1600E84D-0667-F247-9C64-0FF6945A650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597948D8-D474-6D49-B226-871C6056FBC5}"/>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222AE04F-FCF0-E243-A493-AAEC5D980B6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BD451845-673D-7E4D-AD58-FEA1A0C62E6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37ED9C78-E383-874A-B99C-486E035365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DA91FB0F-956E-734F-9317-EFA13474D61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3" name="Group 152">
              <a:extLst>
                <a:ext uri="{FF2B5EF4-FFF2-40B4-BE49-F238E27FC236}">
                  <a16:creationId xmlns:a16="http://schemas.microsoft.com/office/drawing/2014/main" id="{15307BE0-1351-524A-B1D0-3DABE8B333E8}"/>
                </a:ext>
              </a:extLst>
            </p:cNvPr>
            <p:cNvGrpSpPr/>
            <p:nvPr userDrawn="1"/>
          </p:nvGrpSpPr>
          <p:grpSpPr>
            <a:xfrm>
              <a:off x="204788" y="5173236"/>
              <a:ext cx="8742222" cy="182880"/>
              <a:chOff x="204788" y="-201168"/>
              <a:chExt cx="8742222" cy="182880"/>
            </a:xfrm>
          </p:grpSpPr>
          <p:cxnSp>
            <p:nvCxnSpPr>
              <p:cNvPr id="174" name="Straight Connector 173">
                <a:extLst>
                  <a:ext uri="{FF2B5EF4-FFF2-40B4-BE49-F238E27FC236}">
                    <a16:creationId xmlns:a16="http://schemas.microsoft.com/office/drawing/2014/main" id="{5533D584-3717-A34C-A482-EDF1ABA72D9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492B8611-7A7F-DF4C-BE0C-6A6F81D1852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68313FC6-CF0A-854D-B542-D9A7B9DC34A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216B962-8C1C-884D-BC62-D63DE813B5A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96F308B9-4535-BA4C-B67A-B9A415068D4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532C94D6-336E-5348-A30A-3FB02409E8F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272D5E8B-3516-1E41-928A-2BFDF31997C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B0793429-868C-2E43-BF0F-CCC9108346F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6C3C0F7B-C5F5-994B-9110-50944AD5BE99}"/>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076770F5-5121-6F4E-A149-05D94A82CCC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id="{7D159D7E-25B4-4B41-8860-49E49A1BC23A}"/>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4" name="Group 153">
              <a:extLst>
                <a:ext uri="{FF2B5EF4-FFF2-40B4-BE49-F238E27FC236}">
                  <a16:creationId xmlns:a16="http://schemas.microsoft.com/office/drawing/2014/main" id="{2DD3929C-81E4-7040-AAAB-91A307715E7A}"/>
                </a:ext>
              </a:extLst>
            </p:cNvPr>
            <p:cNvGrpSpPr/>
            <p:nvPr userDrawn="1"/>
          </p:nvGrpSpPr>
          <p:grpSpPr>
            <a:xfrm>
              <a:off x="-211344" y="203195"/>
              <a:ext cx="182881" cy="4740007"/>
              <a:chOff x="-211344" y="203195"/>
              <a:chExt cx="182881" cy="4740007"/>
            </a:xfrm>
          </p:grpSpPr>
          <p:cxnSp>
            <p:nvCxnSpPr>
              <p:cNvPr id="165" name="Straight Connector 164">
                <a:extLst>
                  <a:ext uri="{FF2B5EF4-FFF2-40B4-BE49-F238E27FC236}">
                    <a16:creationId xmlns:a16="http://schemas.microsoft.com/office/drawing/2014/main" id="{CA9567D7-1918-814A-903C-6AC0D830FBB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6635AFAB-5B82-BC4A-A1F9-B76287D13DC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3BCE34DE-5085-4044-8EC6-A21923CD6F7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30B9030F-0703-DC41-B9E7-8EAA7CC2086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2251B59F-01DF-8348-8346-8FA60E60806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75146BA3-EF2E-3742-87D7-112402A49A2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1DE1BAB4-0555-5144-A6DA-5F0162826B3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965EB8C7-FD3F-E74B-B916-FE23FA44BC1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2DC34E0F-0E83-1F46-95CF-E19BB3412B8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5" name="Group 154">
              <a:extLst>
                <a:ext uri="{FF2B5EF4-FFF2-40B4-BE49-F238E27FC236}">
                  <a16:creationId xmlns:a16="http://schemas.microsoft.com/office/drawing/2014/main" id="{EDE712D4-7D30-8341-A18B-C83002796896}"/>
                </a:ext>
              </a:extLst>
            </p:cNvPr>
            <p:cNvGrpSpPr/>
            <p:nvPr userDrawn="1"/>
          </p:nvGrpSpPr>
          <p:grpSpPr>
            <a:xfrm>
              <a:off x="9185328" y="203195"/>
              <a:ext cx="182881" cy="4740007"/>
              <a:chOff x="-211344" y="203195"/>
              <a:chExt cx="182881" cy="4740007"/>
            </a:xfrm>
          </p:grpSpPr>
          <p:cxnSp>
            <p:nvCxnSpPr>
              <p:cNvPr id="156" name="Straight Connector 155">
                <a:extLst>
                  <a:ext uri="{FF2B5EF4-FFF2-40B4-BE49-F238E27FC236}">
                    <a16:creationId xmlns:a16="http://schemas.microsoft.com/office/drawing/2014/main" id="{655C6AD4-ACF3-D340-B005-B7BE547887A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75A795C-B8AB-BE40-831F-86FFB931324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973D691-3597-9748-85EE-A71A9457D1F4}"/>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F4E67386-BB58-BB4C-95B0-805538A2EFAA}"/>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92B13309-5AB5-714A-8226-70DCEAE3DF4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370160F-1306-F249-BDFC-5AC234A194F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F65E68F2-F65D-604A-9510-CC90B4E080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9A84512-E825-5348-9AAC-DD2139E8997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F4E6F5DD-32ED-4F44-A8C3-101F70D6CCFF}"/>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768683965"/>
      </p:ext>
    </p:extLst>
  </p:cSld>
  <p:clrMap bg1="dk1" tx1="lt1" bg2="dk2" tx2="lt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 id="2147484244" r:id="rId13"/>
    <p:sldLayoutId id="2147484245" r:id="rId14"/>
    <p:sldLayoutId id="2147484246" r:id="rId15"/>
    <p:sldLayoutId id="2147484247" r:id="rId16"/>
    <p:sldLayoutId id="2147484248" r:id="rId17"/>
    <p:sldLayoutId id="2147484249" r:id="rId18"/>
    <p:sldLayoutId id="2147484250" r:id="rId19"/>
    <p:sldLayoutId id="2147484251" r:id="rId20"/>
    <p:sldLayoutId id="2147484252" r:id="rId21"/>
    <p:sldLayoutId id="2147484253" r:id="rId22"/>
    <p:sldLayoutId id="2147484254" r:id="rId23"/>
    <p:sldLayoutId id="2147484255" r:id="rId24"/>
    <p:sldLayoutId id="2147484256" r:id="rId25"/>
    <p:sldLayoutId id="2147484257" r:id="rId26"/>
    <p:sldLayoutId id="2147484258" r:id="rId27"/>
    <p:sldLayoutId id="2147484259" r:id="rId28"/>
    <p:sldLayoutId id="2147484260" r:id="rId29"/>
    <p:sldLayoutId id="2147484261" r:id="rId30"/>
    <p:sldLayoutId id="2147484262" r:id="rId31"/>
    <p:sldLayoutId id="2147484263" r:id="rId32"/>
    <p:sldLayoutId id="2147484264" r:id="rId33"/>
    <p:sldLayoutId id="2147484265" r:id="rId34"/>
    <p:sldLayoutId id="2147484266" r:id="rId35"/>
    <p:sldLayoutId id="2147484267" r:id="rId36"/>
    <p:sldLayoutId id="2147484268" r:id="rId37"/>
    <p:sldLayoutId id="2147484269" r:id="rId38"/>
    <p:sldLayoutId id="2147484270" r:id="rId39"/>
    <p:sldLayoutId id="2147484271" r:id="rId40"/>
    <p:sldLayoutId id="2147484272" r:id="rId41"/>
    <p:sldLayoutId id="2147484273" r:id="rId42"/>
    <p:sldLayoutId id="2147484274" r:id="rId43"/>
    <p:sldLayoutId id="2147484275" r:id="rId44"/>
    <p:sldLayoutId id="2147484276" r:id="rId45"/>
    <p:sldLayoutId id="2147484277" r:id="rId46"/>
    <p:sldLayoutId id="2147484278" r:id="rId47"/>
    <p:sldLayoutId id="2147484279" r:id="rId48"/>
    <p:sldLayoutId id="2147484281" r:id="rId49"/>
    <p:sldLayoutId id="2147484282" r:id="rId50"/>
    <p:sldLayoutId id="2147484283" r:id="rId51"/>
    <p:sldLayoutId id="2147484284" r:id="rId52"/>
  </p:sldLayoutIdLst>
  <p:hf hdr="0" dt="0"/>
  <p:txStyles>
    <p:titleStyle>
      <a:lvl1pPr algn="l" rtl="0" eaLnBrk="1" fontAlgn="base" hangingPunct="1">
        <a:lnSpc>
          <a:spcPct val="90000"/>
        </a:lnSpc>
        <a:spcBef>
          <a:spcPct val="0"/>
        </a:spcBef>
        <a:spcAft>
          <a:spcPct val="0"/>
        </a:spcAft>
        <a:defRPr sz="2400" b="0" i="0">
          <a:solidFill>
            <a:schemeClr val="bg1"/>
          </a:solidFill>
          <a:latin typeface="+mn-lt"/>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charset="0"/>
          <a:ea typeface="IBM Plex Sans" charset="0"/>
          <a:cs typeface="IBM Plex Sans" charset="0"/>
        </a:defRPr>
      </a:lvl1pPr>
      <a:lvl2pPr marL="171450" indent="-171450"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charset="0"/>
          <a:ea typeface="IBM Plex Sans" charset="0"/>
          <a:cs typeface="IBM Plex Sans" charset="0"/>
        </a:defRPr>
      </a:lvl2pPr>
      <a:lvl3pPr marL="342900" indent="-14128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3pPr>
      <a:lvl4pPr marL="628650" indent="-193675"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charset="0"/>
          <a:ea typeface="IBM Plex Sans" charset="0"/>
          <a:cs typeface="IBM Plex Sans" charset="0"/>
        </a:defRPr>
      </a:lvl4pPr>
      <a:lvl5pPr marL="803275" marR="0" indent="-171450" algn="l" defTabSz="914400" rtl="0" eaLnBrk="1" fontAlgn="base" latinLnBrk="0" hangingPunct="1">
        <a:lnSpc>
          <a:spcPct val="100000"/>
        </a:lnSpc>
        <a:spcBef>
          <a:spcPts val="1100"/>
        </a:spcBef>
        <a:spcAft>
          <a:spcPct val="0"/>
        </a:spcAft>
        <a:buClr>
          <a:srgbClr val="FFFFFF"/>
        </a:buClr>
        <a:buSzTx/>
        <a:buFont typeface=".AppleSystemUIFont" charset="-120"/>
        <a:buChar char="»"/>
        <a:tabLst/>
        <a:defRPr sz="14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9">
          <p15:clr>
            <a:srgbClr val="F26B43"/>
          </p15:clr>
        </p15:guide>
        <p15:guide id="2" pos="129">
          <p15:clr>
            <a:srgbClr val="F26B43"/>
          </p15:clr>
        </p15:guide>
        <p15:guide id="3" pos="5634">
          <p15:clr>
            <a:srgbClr val="F26B43"/>
          </p15:clr>
        </p15:guide>
        <p15:guide id="4" orient="horz" pos="2746">
          <p15:clr>
            <a:srgbClr val="F26B43"/>
          </p15:clr>
        </p15:guide>
        <p15:guide id="5" orient="horz" pos="3114">
          <p15:clr>
            <a:srgbClr val="F26B43"/>
          </p15:clr>
        </p15:guide>
        <p15:guide id="6" pos="2880">
          <p15:clr>
            <a:srgbClr val="F26B43"/>
          </p15:clr>
        </p15:guide>
        <p15:guide id="7" pos="2754">
          <p15:clr>
            <a:srgbClr val="F26B43"/>
          </p15:clr>
        </p15:guide>
        <p15:guide id="8" pos="1440">
          <p15:clr>
            <a:srgbClr val="F26B43"/>
          </p15:clr>
        </p15:guide>
        <p15:guide id="9" pos="3009">
          <p15:clr>
            <a:srgbClr val="F26B43"/>
          </p15:clr>
        </p15:guide>
        <p15:guide id="10" pos="1314">
          <p15:clr>
            <a:srgbClr val="F26B43"/>
          </p15:clr>
        </p15:guide>
        <p15:guide id="11" pos="1569">
          <p15:clr>
            <a:srgbClr val="F26B43"/>
          </p15:clr>
        </p15:guide>
        <p15:guide id="12" pos="4320">
          <p15:clr>
            <a:srgbClr val="F26B43"/>
          </p15:clr>
        </p15:guide>
        <p15:guide id="13" pos="4191">
          <p15:clr>
            <a:srgbClr val="F26B43"/>
          </p15:clr>
        </p15:guide>
        <p15:guide id="14" pos="4449">
          <p15:clr>
            <a:srgbClr val="F26B43"/>
          </p15:clr>
        </p15:guide>
        <p15:guide id="15" orient="horz" pos="494">
          <p15:clr>
            <a:srgbClr val="F26B43"/>
          </p15:clr>
        </p15:guide>
        <p15:guide id="18" orient="horz" pos="1620">
          <p15:clr>
            <a:srgbClr val="F26B43"/>
          </p15:clr>
        </p15:guide>
        <p15:guide id="19" orient="horz" pos="1247">
          <p15:clr>
            <a:srgbClr val="F26B43"/>
          </p15:clr>
        </p15:guide>
        <p15:guide id="20" orient="horz" pos="1996">
          <p15:clr>
            <a:srgbClr val="F26B43"/>
          </p15:clr>
        </p15:guide>
        <p15:guide id="21" orient="horz" pos="2364">
          <p15:clr>
            <a:srgbClr val="F26B43"/>
          </p15:clr>
        </p15:guide>
        <p15:guide id="22" orient="horz" pos="87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hyperlink" Target="https://w3-connections.ibm.com/wikis/home?lang=en-us#!/wiki/W530eb15be92d_4a89_ab86_5d02e941b22e/page/BPM%20Jam%20-%202016" TargetMode="Externa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18.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hyperlink" Target="https://www.surveymonkey.com/r/CP4BATechJam2022" TargetMode="External"/><Relationship Id="rId10" Type="http://schemas.openxmlformats.org/officeDocument/2006/relationships/image" Target="../media/image30.png"/><Relationship Id="rId4" Type="http://schemas.openxmlformats.org/officeDocument/2006/relationships/hyperlink" Target="https://ibm.webex.com/ibm/j.php?MTID=mc466cf6e4b0f742f91619f23d01fc3bb" TargetMode="External"/><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hlinkClick r:id="rId3" tooltip="Detailed Agenda"/>
            <a:extLst>
              <a:ext uri="{FF2B5EF4-FFF2-40B4-BE49-F238E27FC236}">
                <a16:creationId xmlns:a16="http://schemas.microsoft.com/office/drawing/2014/main" id="{3B3DA89C-80F4-554A-AEDE-D3E71A000269}"/>
              </a:ext>
            </a:extLst>
          </p:cNvPr>
          <p:cNvSpPr>
            <a:spLocks noChangeArrowheads="1"/>
          </p:cNvSpPr>
          <p:nvPr/>
        </p:nvSpPr>
        <p:spPr bwMode="auto">
          <a:xfrm>
            <a:off x="3053580" y="1148914"/>
            <a:ext cx="4475728" cy="417434"/>
          </a:xfrm>
          <a:prstGeom prst="rect">
            <a:avLst/>
          </a:prstGeom>
          <a:noFill/>
          <a:ln>
            <a:solidFill>
              <a:schemeClr val="bg1"/>
            </a:solidFill>
          </a:ln>
        </p:spPr>
        <p:txBody>
          <a:bodyPr lIns="91440" tIns="45720" rIns="34290" bIns="45720" anchor="ctr"/>
          <a:lstStyle/>
          <a:p>
            <a:pPr algn="ctr" defTabSz="685800" eaLnBrk="0" hangingPunct="0">
              <a:defRPr/>
            </a:pPr>
            <a:r>
              <a:rPr lang="en-US" altLang="zh-CN" sz="800" b="1" dirty="0">
                <a:solidFill>
                  <a:schemeClr val="bg1"/>
                </a:solidFill>
                <a:latin typeface="Calibri" panose="020F0502020204030204" pitchFamily="34" charset="0"/>
                <a:ea typeface="SimSun" pitchFamily="2" charset="-122"/>
                <a:cs typeface="Calibri" panose="020F0502020204030204" pitchFamily="34" charset="0"/>
              </a:rPr>
              <a:t>Activity – Time Zone GMT-4:00h (Eastern Daylight Time)</a:t>
            </a:r>
          </a:p>
          <a:p>
            <a:pPr algn="ctr" defTabSz="685800" eaLnBrk="0" hangingPunct="0">
              <a:defRPr/>
            </a:pPr>
            <a:r>
              <a:rPr lang="en-US" altLang="zh-CN" sz="800" b="1" dirty="0">
                <a:solidFill>
                  <a:schemeClr val="bg1"/>
                </a:solidFill>
                <a:latin typeface="Calibri" panose="020F0502020204030204" pitchFamily="34" charset="0"/>
                <a:ea typeface="SimSun" pitchFamily="2" charset="-122"/>
                <a:cs typeface="Calibri" panose="020F0502020204030204" pitchFamily="34" charset="0"/>
              </a:rPr>
              <a:t>WebEx:</a:t>
            </a:r>
            <a:endParaRPr lang="en-CA" sz="700" dirty="0">
              <a:latin typeface="Calibri" panose="020F0502020204030204" pitchFamily="34" charset="0"/>
              <a:cs typeface="Calibri" panose="020F0502020204030204" pitchFamily="34" charset="0"/>
            </a:endParaRPr>
          </a:p>
          <a:p>
            <a:pPr algn="ctr" defTabSz="685800" eaLnBrk="0" hangingPunct="0">
              <a:defRPr/>
            </a:pPr>
            <a:r>
              <a:rPr lang="en-US" altLang="zh-CN" sz="800" b="1" dirty="0">
                <a:solidFill>
                  <a:schemeClr val="bg1"/>
                </a:solidFill>
                <a:latin typeface="Calibri" panose="020F0502020204030204" pitchFamily="34" charset="0"/>
                <a:ea typeface="SimSun" pitchFamily="2" charset="-122"/>
                <a:cs typeface="Calibri" panose="020F0502020204030204" pitchFamily="34" charset="0"/>
                <a:hlinkClick r:id="rId4"/>
              </a:rPr>
              <a:t>https://ibm.webex.com/ibm/j.php?MTID=mc466cf6e4b0f742f91619f23d01fc3bb</a:t>
            </a:r>
            <a:endParaRPr lang="en-US" altLang="zh-CN" sz="800" b="1" dirty="0">
              <a:solidFill>
                <a:schemeClr val="bg1"/>
              </a:solidFill>
              <a:latin typeface="Calibri" panose="020F0502020204030204" pitchFamily="34" charset="0"/>
              <a:ea typeface="SimSun" pitchFamily="2" charset="-122"/>
              <a:cs typeface="Calibri" panose="020F0502020204030204" pitchFamily="34" charset="0"/>
            </a:endParaRPr>
          </a:p>
        </p:txBody>
      </p:sp>
      <p:sp>
        <p:nvSpPr>
          <p:cNvPr id="19" name="Rectangle 26">
            <a:extLst>
              <a:ext uri="{FF2B5EF4-FFF2-40B4-BE49-F238E27FC236}">
                <a16:creationId xmlns:a16="http://schemas.microsoft.com/office/drawing/2014/main" id="{250F4FEE-729A-E143-AB63-C1B0744ECF0F}"/>
              </a:ext>
            </a:extLst>
          </p:cNvPr>
          <p:cNvSpPr>
            <a:spLocks noChangeArrowheads="1"/>
          </p:cNvSpPr>
          <p:nvPr/>
        </p:nvSpPr>
        <p:spPr bwMode="auto">
          <a:xfrm>
            <a:off x="3054771" y="1636595"/>
            <a:ext cx="2194307" cy="411956"/>
          </a:xfrm>
          <a:prstGeom prst="rect">
            <a:avLst/>
          </a:prstGeom>
          <a:solidFill>
            <a:schemeClr val="tx2">
              <a:lumMod val="40000"/>
              <a:lumOff val="60000"/>
            </a:schemeClr>
          </a:solidFill>
          <a:ln>
            <a:noFill/>
          </a:ln>
        </p:spPr>
        <p:txBody>
          <a:bodyPr lIns="48006" tIns="68580" bIns="68580" anchor="ctr"/>
          <a:lstStyle/>
          <a:p>
            <a:pPr marL="68580" indent="-68580" defTabSz="685800" eaLnBrk="0" hangingPunct="0">
              <a:lnSpc>
                <a:spcPts val="750"/>
              </a:lnSpc>
              <a:spcBef>
                <a:spcPts val="225"/>
              </a:spcBef>
              <a:buClr>
                <a:prstClr val="black"/>
              </a:buClr>
              <a:buFont typeface="Wingdings" pitchFamily="2" charset="2"/>
              <a:buChar char="§"/>
              <a:tabLst>
                <a:tab pos="807244" algn="l"/>
              </a:tabLst>
              <a:defRPr/>
            </a:pPr>
            <a:r>
              <a:rPr lang="en-US" sz="750" dirty="0">
                <a:latin typeface="Calibri"/>
                <a:cs typeface="Calibri"/>
              </a:rPr>
              <a:t>09:00 [All] Arrival &amp; etc.</a:t>
            </a:r>
          </a:p>
          <a:p>
            <a:pPr marL="68580" indent="-68580" defTabSz="685800" eaLnBrk="0" hangingPunct="0">
              <a:lnSpc>
                <a:spcPts val="750"/>
              </a:lnSpc>
              <a:spcBef>
                <a:spcPts val="225"/>
              </a:spcBef>
              <a:buClr>
                <a:prstClr val="black"/>
              </a:buClr>
              <a:buFont typeface="Wingdings" pitchFamily="2" charset="2"/>
              <a:buChar char="§"/>
              <a:tabLst>
                <a:tab pos="807244" algn="l"/>
              </a:tabLst>
              <a:defRPr/>
            </a:pPr>
            <a:r>
              <a:rPr lang="en-US" sz="750" dirty="0">
                <a:latin typeface="Calibri"/>
                <a:cs typeface="Calibri"/>
              </a:rPr>
              <a:t>09:10 [Tom Al-Hamwy] Welcome Note</a:t>
            </a:r>
          </a:p>
          <a:p>
            <a:pPr marL="68580" indent="-68580" eaLnBrk="0" hangingPunct="0">
              <a:lnSpc>
                <a:spcPts val="750"/>
              </a:lnSpc>
              <a:spcBef>
                <a:spcPts val="225"/>
              </a:spcBef>
              <a:buClr>
                <a:prstClr val="black"/>
              </a:buClr>
              <a:buFont typeface="Wingdings" pitchFamily="2" charset="2"/>
              <a:buChar char="§"/>
              <a:tabLst>
                <a:tab pos="807244" algn="l"/>
              </a:tabLst>
              <a:defRPr/>
            </a:pPr>
            <a:r>
              <a:rPr lang="en-US" sz="750" dirty="0">
                <a:solidFill>
                  <a:prstClr val="black"/>
                </a:solidFill>
                <a:latin typeface="Calibri" panose="020F0502020204030204" pitchFamily="34" charset="0"/>
                <a:cs typeface="Calibri" panose="020F0502020204030204" pitchFamily="34" charset="0"/>
              </a:rPr>
              <a:t>11:45 [All] Choose &amp; provision scenario</a:t>
            </a:r>
          </a:p>
        </p:txBody>
      </p:sp>
      <p:sp>
        <p:nvSpPr>
          <p:cNvPr id="20" name="Rectangle 26">
            <a:extLst>
              <a:ext uri="{FF2B5EF4-FFF2-40B4-BE49-F238E27FC236}">
                <a16:creationId xmlns:a16="http://schemas.microsoft.com/office/drawing/2014/main" id="{F8BFE887-4768-8F44-AE0D-2772D16FEA02}"/>
              </a:ext>
            </a:extLst>
          </p:cNvPr>
          <p:cNvSpPr>
            <a:spLocks noChangeArrowheads="1"/>
          </p:cNvSpPr>
          <p:nvPr/>
        </p:nvSpPr>
        <p:spPr bwMode="auto">
          <a:xfrm>
            <a:off x="3063344" y="2118797"/>
            <a:ext cx="2185734" cy="417434"/>
          </a:xfrm>
          <a:prstGeom prst="rect">
            <a:avLst/>
          </a:prstGeom>
          <a:solidFill>
            <a:schemeClr val="tx2">
              <a:lumMod val="40000"/>
              <a:lumOff val="60000"/>
            </a:schemeClr>
          </a:solidFill>
          <a:ln>
            <a:noFill/>
          </a:ln>
        </p:spPr>
        <p:txBody>
          <a:bodyPr lIns="48006" tIns="68580" bIns="68580"/>
          <a:lstStyle/>
          <a:p>
            <a:pPr marL="68580" indent="-68580" defTabSz="68580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13:00 [All] Start scenario implementation</a:t>
            </a:r>
          </a:p>
          <a:p>
            <a:pPr marL="68580" indent="-68580" defTabSz="68580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17:00 [</a:t>
            </a:r>
            <a:r>
              <a:rPr lang="en-US" sz="750" dirty="0">
                <a:latin typeface="Calibri"/>
                <a:cs typeface="Calibri"/>
              </a:rPr>
              <a:t>Tom Al-Hamwy</a:t>
            </a:r>
            <a:r>
              <a:rPr lang="en-GB" sz="750" dirty="0">
                <a:solidFill>
                  <a:prstClr val="black"/>
                </a:solidFill>
                <a:latin typeface="Calibri" panose="020F0502020204030204" pitchFamily="34" charset="0"/>
                <a:ea typeface="MS PGothic" pitchFamily="34" charset="-128"/>
                <a:cs typeface="Calibri" panose="020F0502020204030204" pitchFamily="34" charset="0"/>
              </a:rPr>
              <a:t>] Close Day 1 </a:t>
            </a:r>
          </a:p>
          <a:p>
            <a:pPr defTabSz="685800" eaLnBrk="0" hangingPunct="0">
              <a:lnSpc>
                <a:spcPts val="750"/>
              </a:lnSpc>
              <a:spcBef>
                <a:spcPts val="225"/>
              </a:spcBef>
              <a:buClr>
                <a:prstClr val="black"/>
              </a:buClr>
              <a:defRPr/>
            </a:pPr>
            <a:endParaRPr lang="en-GB" sz="750" dirty="0">
              <a:solidFill>
                <a:prstClr val="black"/>
              </a:solidFill>
              <a:latin typeface="Calibri" panose="020F0502020204030204" pitchFamily="34" charset="0"/>
              <a:ea typeface="MS PGothic" pitchFamily="34" charset="-128"/>
              <a:cs typeface="Calibri" panose="020F0502020204030204" pitchFamily="34" charset="0"/>
            </a:endParaRPr>
          </a:p>
        </p:txBody>
      </p:sp>
      <p:sp>
        <p:nvSpPr>
          <p:cNvPr id="22" name="Rectangle 26">
            <a:extLst>
              <a:ext uri="{FF2B5EF4-FFF2-40B4-BE49-F238E27FC236}">
                <a16:creationId xmlns:a16="http://schemas.microsoft.com/office/drawing/2014/main" id="{F75143E8-D715-3342-8E5F-E3A4AFA58526}"/>
              </a:ext>
            </a:extLst>
          </p:cNvPr>
          <p:cNvSpPr>
            <a:spLocks noChangeArrowheads="1"/>
          </p:cNvSpPr>
          <p:nvPr/>
        </p:nvSpPr>
        <p:spPr bwMode="auto">
          <a:xfrm>
            <a:off x="1409327" y="1636595"/>
            <a:ext cx="684608" cy="899636"/>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dirty="0">
                <a:solidFill>
                  <a:srgbClr val="44546A"/>
                </a:solidFill>
                <a:latin typeface="Calibri" panose="020F0502020204030204" pitchFamily="34" charset="0"/>
                <a:ea typeface="MS PGothic" pitchFamily="34" charset="-128"/>
                <a:cs typeface="Calibri" panose="020F0502020204030204" pitchFamily="34" charset="0"/>
              </a:rPr>
              <a:t>Day 1</a:t>
            </a:r>
          </a:p>
        </p:txBody>
      </p:sp>
      <p:sp>
        <p:nvSpPr>
          <p:cNvPr id="24" name="Rectangle 26">
            <a:extLst>
              <a:ext uri="{FF2B5EF4-FFF2-40B4-BE49-F238E27FC236}">
                <a16:creationId xmlns:a16="http://schemas.microsoft.com/office/drawing/2014/main" id="{15D2696C-6E7C-704B-B9BB-A222D0842E20}"/>
              </a:ext>
            </a:extLst>
          </p:cNvPr>
          <p:cNvSpPr>
            <a:spLocks noChangeArrowheads="1"/>
          </p:cNvSpPr>
          <p:nvPr/>
        </p:nvSpPr>
        <p:spPr bwMode="auto">
          <a:xfrm>
            <a:off x="2162992" y="1629927"/>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dirty="0">
                <a:solidFill>
                  <a:srgbClr val="44546A"/>
                </a:solidFill>
                <a:latin typeface="Calibri" panose="020F0502020204030204" pitchFamily="34" charset="0"/>
                <a:ea typeface="MS PGothic" pitchFamily="34" charset="-128"/>
                <a:cs typeface="Calibri" panose="020F0502020204030204" pitchFamily="34" charset="0"/>
              </a:rPr>
              <a:t>AM</a:t>
            </a:r>
          </a:p>
        </p:txBody>
      </p:sp>
      <p:sp>
        <p:nvSpPr>
          <p:cNvPr id="25" name="Rectangle 24">
            <a:extLst>
              <a:ext uri="{FF2B5EF4-FFF2-40B4-BE49-F238E27FC236}">
                <a16:creationId xmlns:a16="http://schemas.microsoft.com/office/drawing/2014/main" id="{2CECF389-C18F-2E4E-B90E-263D41F33483}"/>
              </a:ext>
            </a:extLst>
          </p:cNvPr>
          <p:cNvSpPr>
            <a:spLocks noChangeArrowheads="1"/>
          </p:cNvSpPr>
          <p:nvPr/>
        </p:nvSpPr>
        <p:spPr bwMode="auto">
          <a:xfrm>
            <a:off x="2162992" y="2117607"/>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dirty="0">
                <a:solidFill>
                  <a:srgbClr val="44546A"/>
                </a:solidFill>
                <a:latin typeface="Calibri" panose="020F0502020204030204" pitchFamily="34" charset="0"/>
                <a:cs typeface="Calibri" panose="020F0502020204030204" pitchFamily="34" charset="0"/>
              </a:rPr>
              <a:t>P</a:t>
            </a:r>
            <a:r>
              <a:rPr lang="en-GB" sz="750" b="1" dirty="0">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26" name="Rectangle 26">
            <a:extLst>
              <a:ext uri="{FF2B5EF4-FFF2-40B4-BE49-F238E27FC236}">
                <a16:creationId xmlns:a16="http://schemas.microsoft.com/office/drawing/2014/main" id="{2FD0620C-3D64-2C4E-AAD2-6FB9057B7FDE}"/>
              </a:ext>
            </a:extLst>
          </p:cNvPr>
          <p:cNvSpPr>
            <a:spLocks noChangeArrowheads="1"/>
          </p:cNvSpPr>
          <p:nvPr/>
        </p:nvSpPr>
        <p:spPr bwMode="auto">
          <a:xfrm>
            <a:off x="3063344" y="2665771"/>
            <a:ext cx="2185734" cy="411956"/>
          </a:xfrm>
          <a:prstGeom prst="rect">
            <a:avLst/>
          </a:prstGeom>
          <a:solidFill>
            <a:schemeClr val="tx2">
              <a:lumMod val="40000"/>
              <a:lumOff val="60000"/>
            </a:schemeClr>
          </a:solidFill>
          <a:ln>
            <a:noFill/>
          </a:ln>
        </p:spPr>
        <p:txBody>
          <a:bodyPr lIns="48006" tIns="68580" bIns="68580"/>
          <a:lstStyle/>
          <a:p>
            <a:pPr marL="68580" indent="-68580" eaLnBrk="0" hangingPunct="0">
              <a:lnSpc>
                <a:spcPts val="750"/>
              </a:lnSpc>
              <a:spcBef>
                <a:spcPts val="225"/>
              </a:spcBef>
              <a:buClr>
                <a:prstClr val="black"/>
              </a:buClr>
              <a:buFont typeface="Wingdings" pitchFamily="2" charset="2"/>
              <a:buChar char="§"/>
              <a:defRPr/>
            </a:pPr>
            <a:r>
              <a:rPr lang="en-GB" sz="750" dirty="0">
                <a:latin typeface="Calibri"/>
                <a:ea typeface="MS PGothic"/>
                <a:cs typeface="Calibri"/>
              </a:rPr>
              <a:t>09:00 [</a:t>
            </a:r>
            <a:r>
              <a:rPr lang="en-US" sz="750" dirty="0">
                <a:latin typeface="Calibri"/>
                <a:cs typeface="Calibri"/>
              </a:rPr>
              <a:t>Tom Al-Hamwy</a:t>
            </a:r>
            <a:r>
              <a:rPr lang="en-GB" sz="750" dirty="0">
                <a:latin typeface="Calibri"/>
                <a:ea typeface="MS PGothic"/>
                <a:cs typeface="Calibri"/>
              </a:rPr>
              <a:t>] Day 2 kick-off</a:t>
            </a:r>
          </a:p>
          <a:p>
            <a:pPr marL="68580" indent="-68580" defTabSz="685800" eaLnBrk="0" hangingPunct="0">
              <a:lnSpc>
                <a:spcPts val="750"/>
              </a:lnSpc>
              <a:spcBef>
                <a:spcPts val="225"/>
              </a:spcBef>
              <a:buClr>
                <a:prstClr val="black"/>
              </a:buClr>
              <a:buFont typeface="Wingdings" pitchFamily="2" charset="2"/>
              <a:buChar char="§"/>
              <a:defRPr/>
            </a:pPr>
            <a:r>
              <a:rPr lang="en-GB" sz="750" dirty="0">
                <a:latin typeface="Calibri"/>
                <a:ea typeface="MS PGothic"/>
                <a:cs typeface="Calibri"/>
              </a:rPr>
              <a:t>09:30 [All] Continue scenario implementation</a:t>
            </a:r>
          </a:p>
          <a:p>
            <a:pPr eaLnBrk="0" hangingPunct="0">
              <a:lnSpc>
                <a:spcPts val="750"/>
              </a:lnSpc>
              <a:spcBef>
                <a:spcPts val="225"/>
              </a:spcBef>
              <a:buClr>
                <a:prstClr val="black"/>
              </a:buClr>
              <a:defRPr/>
            </a:pPr>
            <a:endParaRPr lang="en-GB" sz="750" dirty="0">
              <a:latin typeface="Calibri"/>
              <a:ea typeface="MS PGothic"/>
              <a:cs typeface="Calibri"/>
            </a:endParaRPr>
          </a:p>
        </p:txBody>
      </p:sp>
      <p:sp>
        <p:nvSpPr>
          <p:cNvPr id="27" name="Rectangle 26">
            <a:extLst>
              <a:ext uri="{FF2B5EF4-FFF2-40B4-BE49-F238E27FC236}">
                <a16:creationId xmlns:a16="http://schemas.microsoft.com/office/drawing/2014/main" id="{EB7AFF31-DD3A-4D41-A5CC-BBBD256E1904}"/>
              </a:ext>
            </a:extLst>
          </p:cNvPr>
          <p:cNvSpPr>
            <a:spLocks noChangeArrowheads="1"/>
          </p:cNvSpPr>
          <p:nvPr/>
        </p:nvSpPr>
        <p:spPr bwMode="auto">
          <a:xfrm>
            <a:off x="3071916" y="3147973"/>
            <a:ext cx="2177162" cy="417434"/>
          </a:xfrm>
          <a:prstGeom prst="rect">
            <a:avLst/>
          </a:prstGeom>
          <a:solidFill>
            <a:schemeClr val="tx2">
              <a:lumMod val="40000"/>
              <a:lumOff val="60000"/>
            </a:schemeClr>
          </a:solidFill>
          <a:ln>
            <a:noFill/>
          </a:ln>
        </p:spPr>
        <p:txBody>
          <a:bodyPr lIns="48006" tIns="68580" rIns="91440" bIns="68580" anchor="t"/>
          <a:lstStyle/>
          <a:p>
            <a:pPr marL="68580" indent="-68580" defTabSz="68580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13:00 [All] Continue scenario implementation</a:t>
            </a:r>
          </a:p>
          <a:p>
            <a:pPr marL="68580" indent="-6858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17:00 [</a:t>
            </a:r>
            <a:r>
              <a:rPr lang="en-US" sz="750" dirty="0">
                <a:latin typeface="Calibri"/>
                <a:cs typeface="Calibri"/>
              </a:rPr>
              <a:t>Tom Al-Hamwy</a:t>
            </a:r>
            <a:r>
              <a:rPr lang="en-GB" sz="750" dirty="0">
                <a:solidFill>
                  <a:prstClr val="black"/>
                </a:solidFill>
                <a:latin typeface="Calibri" panose="020F0502020204030204" pitchFamily="34" charset="0"/>
                <a:ea typeface="MS PGothic" pitchFamily="34" charset="-128"/>
                <a:cs typeface="Calibri" panose="020F0502020204030204" pitchFamily="34" charset="0"/>
              </a:rPr>
              <a:t>] Close Day 2</a:t>
            </a:r>
          </a:p>
          <a:p>
            <a:pPr defTabSz="685800" eaLnBrk="0" hangingPunct="0">
              <a:lnSpc>
                <a:spcPts val="750"/>
              </a:lnSpc>
              <a:spcBef>
                <a:spcPts val="225"/>
              </a:spcBef>
              <a:buClr>
                <a:prstClr val="black"/>
              </a:buClr>
              <a:defRPr/>
            </a:pPr>
            <a:endParaRPr lang="en-GB" sz="750" dirty="0">
              <a:latin typeface="Calibri"/>
              <a:ea typeface="MS PGothic"/>
              <a:cs typeface="Calibri"/>
            </a:endParaRPr>
          </a:p>
        </p:txBody>
      </p:sp>
      <p:sp>
        <p:nvSpPr>
          <p:cNvPr id="28" name="Rectangle 26">
            <a:extLst>
              <a:ext uri="{FF2B5EF4-FFF2-40B4-BE49-F238E27FC236}">
                <a16:creationId xmlns:a16="http://schemas.microsoft.com/office/drawing/2014/main" id="{93150C95-7CAD-2A42-91B7-3D52E48C8E78}"/>
              </a:ext>
            </a:extLst>
          </p:cNvPr>
          <p:cNvSpPr>
            <a:spLocks noChangeArrowheads="1"/>
          </p:cNvSpPr>
          <p:nvPr/>
        </p:nvSpPr>
        <p:spPr bwMode="auto">
          <a:xfrm>
            <a:off x="1417900" y="2665771"/>
            <a:ext cx="684608" cy="899636"/>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dirty="0">
                <a:solidFill>
                  <a:srgbClr val="44546A"/>
                </a:solidFill>
                <a:latin typeface="Calibri" panose="020F0502020204030204" pitchFamily="34" charset="0"/>
                <a:ea typeface="MS PGothic" pitchFamily="34" charset="-128"/>
                <a:cs typeface="Calibri" panose="020F0502020204030204" pitchFamily="34" charset="0"/>
              </a:rPr>
              <a:t>Day 2</a:t>
            </a:r>
          </a:p>
        </p:txBody>
      </p:sp>
      <p:sp>
        <p:nvSpPr>
          <p:cNvPr id="29" name="Rectangle 26">
            <a:extLst>
              <a:ext uri="{FF2B5EF4-FFF2-40B4-BE49-F238E27FC236}">
                <a16:creationId xmlns:a16="http://schemas.microsoft.com/office/drawing/2014/main" id="{265819B3-3A25-A947-9555-9B84F910671B}"/>
              </a:ext>
            </a:extLst>
          </p:cNvPr>
          <p:cNvSpPr>
            <a:spLocks noChangeArrowheads="1"/>
          </p:cNvSpPr>
          <p:nvPr/>
        </p:nvSpPr>
        <p:spPr bwMode="auto">
          <a:xfrm>
            <a:off x="2171565" y="2659104"/>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dirty="0">
                <a:solidFill>
                  <a:srgbClr val="44546A"/>
                </a:solidFill>
                <a:latin typeface="Calibri" panose="020F0502020204030204" pitchFamily="34" charset="0"/>
                <a:cs typeface="Calibri" panose="020F0502020204030204" pitchFamily="34" charset="0"/>
              </a:rPr>
              <a:t>A</a:t>
            </a:r>
            <a:r>
              <a:rPr lang="en-GB" sz="750" b="1" dirty="0">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35" name="Rectangle 34">
            <a:extLst>
              <a:ext uri="{FF2B5EF4-FFF2-40B4-BE49-F238E27FC236}">
                <a16:creationId xmlns:a16="http://schemas.microsoft.com/office/drawing/2014/main" id="{57991F13-1C10-7B44-88AD-77B9983B32F9}"/>
              </a:ext>
            </a:extLst>
          </p:cNvPr>
          <p:cNvSpPr>
            <a:spLocks noChangeArrowheads="1"/>
          </p:cNvSpPr>
          <p:nvPr/>
        </p:nvSpPr>
        <p:spPr bwMode="auto">
          <a:xfrm>
            <a:off x="2171565" y="3146784"/>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dirty="0">
                <a:solidFill>
                  <a:srgbClr val="44546A"/>
                </a:solidFill>
                <a:latin typeface="Calibri" panose="020F0502020204030204" pitchFamily="34" charset="0"/>
                <a:cs typeface="Calibri" panose="020F0502020204030204" pitchFamily="34" charset="0"/>
              </a:rPr>
              <a:t>P</a:t>
            </a:r>
            <a:r>
              <a:rPr lang="en-GB" sz="750" b="1" dirty="0">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36" name="Rectangle 26">
            <a:extLst>
              <a:ext uri="{FF2B5EF4-FFF2-40B4-BE49-F238E27FC236}">
                <a16:creationId xmlns:a16="http://schemas.microsoft.com/office/drawing/2014/main" id="{25D2F02D-7069-9749-88FA-52950BC9DF88}"/>
              </a:ext>
            </a:extLst>
          </p:cNvPr>
          <p:cNvSpPr>
            <a:spLocks noChangeArrowheads="1"/>
          </p:cNvSpPr>
          <p:nvPr/>
        </p:nvSpPr>
        <p:spPr bwMode="auto">
          <a:xfrm>
            <a:off x="3071916" y="3694948"/>
            <a:ext cx="2194307" cy="411956"/>
          </a:xfrm>
          <a:prstGeom prst="rect">
            <a:avLst/>
          </a:prstGeom>
          <a:solidFill>
            <a:schemeClr val="tx2">
              <a:lumMod val="40000"/>
              <a:lumOff val="60000"/>
            </a:schemeClr>
          </a:solidFill>
          <a:ln>
            <a:noFill/>
          </a:ln>
        </p:spPr>
        <p:txBody>
          <a:bodyPr lIns="48006" tIns="68580" bIns="68580"/>
          <a:lstStyle/>
          <a:p>
            <a:pPr marL="68580" indent="-68580" defTabSz="685800" eaLnBrk="0" hangingPunct="0">
              <a:lnSpc>
                <a:spcPts val="750"/>
              </a:lnSpc>
              <a:spcBef>
                <a:spcPts val="225"/>
              </a:spcBef>
              <a:buClr>
                <a:prstClr val="black"/>
              </a:buClr>
              <a:buFont typeface="Wingdings" pitchFamily="2" charset="2"/>
              <a:buChar char="§"/>
              <a:defRPr/>
            </a:pPr>
            <a:r>
              <a:rPr lang="en-GB" sz="750" dirty="0">
                <a:latin typeface="Calibri"/>
                <a:ea typeface="MS PGothic"/>
                <a:cs typeface="Calibri"/>
              </a:rPr>
              <a:t>09:00 [</a:t>
            </a:r>
            <a:r>
              <a:rPr lang="en-US" sz="750" dirty="0">
                <a:latin typeface="Calibri"/>
                <a:cs typeface="Calibri"/>
              </a:rPr>
              <a:t>Tom Al-Hamwy</a:t>
            </a:r>
            <a:r>
              <a:rPr lang="en-GB" sz="750" dirty="0">
                <a:latin typeface="Calibri"/>
                <a:ea typeface="MS PGothic"/>
                <a:cs typeface="Calibri"/>
              </a:rPr>
              <a:t>] Day 3 kick-off</a:t>
            </a:r>
          </a:p>
          <a:p>
            <a:pPr marL="68580" indent="-68580" defTabSz="685800" eaLnBrk="0" hangingPunct="0">
              <a:lnSpc>
                <a:spcPts val="750"/>
              </a:lnSpc>
              <a:spcBef>
                <a:spcPts val="225"/>
              </a:spcBef>
              <a:buClr>
                <a:prstClr val="black"/>
              </a:buClr>
              <a:buFont typeface="Wingdings" pitchFamily="2" charset="2"/>
              <a:buChar char="§"/>
              <a:defRPr/>
            </a:pPr>
            <a:r>
              <a:rPr lang="en-US" sz="750" dirty="0">
                <a:latin typeface="Calibri"/>
                <a:cs typeface="Calibri"/>
              </a:rPr>
              <a:t>10:30 [All] Complete scenario implementation</a:t>
            </a:r>
          </a:p>
          <a:p>
            <a:pPr defTabSz="685800" eaLnBrk="0" hangingPunct="0">
              <a:lnSpc>
                <a:spcPts val="750"/>
              </a:lnSpc>
              <a:spcBef>
                <a:spcPts val="225"/>
              </a:spcBef>
              <a:buClr>
                <a:prstClr val="black"/>
              </a:buClr>
              <a:defRPr/>
            </a:pPr>
            <a:endParaRPr lang="en-US" sz="750" dirty="0">
              <a:latin typeface="Calibri"/>
              <a:cs typeface="Calibri"/>
            </a:endParaRPr>
          </a:p>
        </p:txBody>
      </p:sp>
      <p:sp>
        <p:nvSpPr>
          <p:cNvPr id="37" name="Rectangle 26">
            <a:extLst>
              <a:ext uri="{FF2B5EF4-FFF2-40B4-BE49-F238E27FC236}">
                <a16:creationId xmlns:a16="http://schemas.microsoft.com/office/drawing/2014/main" id="{4568D346-C05D-1F41-8052-6EAD66EABE35}"/>
              </a:ext>
            </a:extLst>
          </p:cNvPr>
          <p:cNvSpPr>
            <a:spLocks noChangeArrowheads="1"/>
          </p:cNvSpPr>
          <p:nvPr/>
        </p:nvSpPr>
        <p:spPr bwMode="auto">
          <a:xfrm>
            <a:off x="3080488" y="4177150"/>
            <a:ext cx="4448819" cy="417434"/>
          </a:xfrm>
          <a:prstGeom prst="rect">
            <a:avLst/>
          </a:prstGeom>
          <a:solidFill>
            <a:schemeClr val="tx2">
              <a:lumMod val="40000"/>
              <a:lumOff val="60000"/>
            </a:schemeClr>
          </a:solidFill>
          <a:ln>
            <a:noFill/>
          </a:ln>
        </p:spPr>
        <p:txBody>
          <a:bodyPr lIns="48006" tIns="68580" bIns="68580"/>
          <a:lstStyle/>
          <a:p>
            <a:pPr marL="68580" indent="-6858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Survey: </a:t>
            </a:r>
            <a:r>
              <a:rPr lang="en-GB" sz="750" dirty="0">
                <a:solidFill>
                  <a:prstClr val="black"/>
                </a:solidFill>
                <a:latin typeface="Calibri" panose="020F0502020204030204" pitchFamily="34" charset="0"/>
                <a:ea typeface="MS PGothic" pitchFamily="34" charset="-128"/>
                <a:cs typeface="Calibri" panose="020F0502020204030204" pitchFamily="34" charset="0"/>
                <a:hlinkClick r:id="rId5"/>
              </a:rPr>
              <a:t>https://www.surveymonkey.com/r/CP4BATechJam2022</a:t>
            </a:r>
            <a:endParaRPr lang="en-GB" sz="750" dirty="0">
              <a:solidFill>
                <a:prstClr val="black"/>
              </a:solidFill>
              <a:latin typeface="Calibri" panose="020F0502020204030204" pitchFamily="34" charset="0"/>
              <a:ea typeface="MS PGothic" pitchFamily="34" charset="-128"/>
              <a:cs typeface="Calibri" panose="020F0502020204030204" pitchFamily="34" charset="0"/>
            </a:endParaRPr>
          </a:p>
          <a:p>
            <a:pPr marL="68580" indent="-6858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15:00 </a:t>
            </a:r>
            <a:r>
              <a:rPr lang="en-GB" sz="750" dirty="0">
                <a:solidFill>
                  <a:prstClr val="black"/>
                </a:solidFill>
                <a:latin typeface="Calibri" panose="020F0502020204030204" pitchFamily="34" charset="0"/>
                <a:cs typeface="Calibri" panose="020F0502020204030204" pitchFamily="34" charset="0"/>
              </a:rPr>
              <a:t>[</a:t>
            </a:r>
            <a:r>
              <a:rPr lang="en-US" sz="750" dirty="0">
                <a:solidFill>
                  <a:prstClr val="black"/>
                </a:solidFill>
                <a:latin typeface="Calibri"/>
                <a:cs typeface="Calibri"/>
              </a:rPr>
              <a:t>Tom Al-Hamwy</a:t>
            </a:r>
            <a:r>
              <a:rPr lang="en-GB" sz="750" dirty="0">
                <a:solidFill>
                  <a:prstClr val="black"/>
                </a:solidFill>
                <a:latin typeface="Calibri" panose="020F0502020204030204" pitchFamily="34" charset="0"/>
                <a:cs typeface="Calibri" panose="020F0502020204030204" pitchFamily="34" charset="0"/>
              </a:rPr>
              <a:t>] </a:t>
            </a:r>
            <a:r>
              <a:rPr lang="en-GB" sz="750" dirty="0">
                <a:solidFill>
                  <a:prstClr val="black"/>
                </a:solidFill>
                <a:latin typeface="Calibri" panose="020F0502020204030204" pitchFamily="34" charset="0"/>
                <a:ea typeface="MS PGothic" pitchFamily="34" charset="-128"/>
                <a:cs typeface="Calibri" panose="020F0502020204030204" pitchFamily="34" charset="0"/>
              </a:rPr>
              <a:t>Feedback / Open Discussion / Q&amp;A &amp; </a:t>
            </a:r>
            <a:r>
              <a:rPr lang="en-GB" sz="750" dirty="0">
                <a:solidFill>
                  <a:prstClr val="black"/>
                </a:solidFill>
                <a:latin typeface="Calibri" panose="020F0502020204030204" pitchFamily="34" charset="0"/>
                <a:cs typeface="Calibri" panose="020F0502020204030204" pitchFamily="34" charset="0"/>
              </a:rPr>
              <a:t>Closure</a:t>
            </a:r>
            <a:endParaRPr lang="en-GB" sz="750" dirty="0">
              <a:solidFill>
                <a:prstClr val="black"/>
              </a:solidFill>
              <a:latin typeface="Calibri" panose="020F0502020204030204" pitchFamily="34" charset="0"/>
              <a:ea typeface="MS PGothic" pitchFamily="34" charset="-128"/>
              <a:cs typeface="Calibri" panose="020F0502020204030204" pitchFamily="34" charset="0"/>
            </a:endParaRPr>
          </a:p>
        </p:txBody>
      </p:sp>
      <p:sp>
        <p:nvSpPr>
          <p:cNvPr id="38" name="Rectangle 26">
            <a:extLst>
              <a:ext uri="{FF2B5EF4-FFF2-40B4-BE49-F238E27FC236}">
                <a16:creationId xmlns:a16="http://schemas.microsoft.com/office/drawing/2014/main" id="{2F7AF75D-6DF2-4948-9FF3-3EF98AB40F42}"/>
              </a:ext>
            </a:extLst>
          </p:cNvPr>
          <p:cNvSpPr>
            <a:spLocks noChangeArrowheads="1"/>
          </p:cNvSpPr>
          <p:nvPr/>
        </p:nvSpPr>
        <p:spPr bwMode="auto">
          <a:xfrm>
            <a:off x="1426472" y="3694948"/>
            <a:ext cx="684608" cy="899636"/>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dirty="0">
                <a:solidFill>
                  <a:srgbClr val="44546A"/>
                </a:solidFill>
                <a:latin typeface="Calibri" panose="020F0502020204030204" pitchFamily="34" charset="0"/>
                <a:ea typeface="MS PGothic" pitchFamily="34" charset="-128"/>
                <a:cs typeface="Calibri" panose="020F0502020204030204" pitchFamily="34" charset="0"/>
              </a:rPr>
              <a:t>Day 3</a:t>
            </a:r>
          </a:p>
        </p:txBody>
      </p:sp>
      <p:sp>
        <p:nvSpPr>
          <p:cNvPr id="39" name="Rectangle 26">
            <a:extLst>
              <a:ext uri="{FF2B5EF4-FFF2-40B4-BE49-F238E27FC236}">
                <a16:creationId xmlns:a16="http://schemas.microsoft.com/office/drawing/2014/main" id="{0126C2D4-8A72-6C45-A647-160B55BAA35A}"/>
              </a:ext>
            </a:extLst>
          </p:cNvPr>
          <p:cNvSpPr>
            <a:spLocks noChangeArrowheads="1"/>
          </p:cNvSpPr>
          <p:nvPr/>
        </p:nvSpPr>
        <p:spPr bwMode="auto">
          <a:xfrm>
            <a:off x="2180137" y="3688280"/>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dirty="0">
                <a:solidFill>
                  <a:srgbClr val="44546A"/>
                </a:solidFill>
                <a:latin typeface="Calibri" panose="020F0502020204030204" pitchFamily="34" charset="0"/>
                <a:ea typeface="MS PGothic" pitchFamily="34" charset="-128"/>
                <a:cs typeface="Calibri" panose="020F0502020204030204" pitchFamily="34" charset="0"/>
              </a:rPr>
              <a:t>AM</a:t>
            </a:r>
          </a:p>
        </p:txBody>
      </p:sp>
      <p:sp>
        <p:nvSpPr>
          <p:cNvPr id="40" name="Rectangle 39">
            <a:extLst>
              <a:ext uri="{FF2B5EF4-FFF2-40B4-BE49-F238E27FC236}">
                <a16:creationId xmlns:a16="http://schemas.microsoft.com/office/drawing/2014/main" id="{D611CE83-DC0E-2447-80D1-EA964C492994}"/>
              </a:ext>
            </a:extLst>
          </p:cNvPr>
          <p:cNvSpPr>
            <a:spLocks noChangeArrowheads="1"/>
          </p:cNvSpPr>
          <p:nvPr/>
        </p:nvSpPr>
        <p:spPr bwMode="auto">
          <a:xfrm>
            <a:off x="2180137" y="4175960"/>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dirty="0">
                <a:solidFill>
                  <a:srgbClr val="44546A"/>
                </a:solidFill>
                <a:latin typeface="Calibri" panose="020F0502020204030204" pitchFamily="34" charset="0"/>
                <a:cs typeface="Calibri" panose="020F0502020204030204" pitchFamily="34" charset="0"/>
              </a:rPr>
              <a:t>P</a:t>
            </a:r>
            <a:r>
              <a:rPr lang="en-GB" sz="750" b="1" dirty="0">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21" name="Rectangle 26">
            <a:extLst>
              <a:ext uri="{FF2B5EF4-FFF2-40B4-BE49-F238E27FC236}">
                <a16:creationId xmlns:a16="http://schemas.microsoft.com/office/drawing/2014/main" id="{0BAE7C16-C841-F549-8C4F-F43C14394FFB}"/>
              </a:ext>
            </a:extLst>
          </p:cNvPr>
          <p:cNvSpPr>
            <a:spLocks noChangeArrowheads="1"/>
          </p:cNvSpPr>
          <p:nvPr/>
        </p:nvSpPr>
        <p:spPr bwMode="auto">
          <a:xfrm>
            <a:off x="5314750" y="1637952"/>
            <a:ext cx="2214557" cy="411956"/>
          </a:xfrm>
          <a:prstGeom prst="rect">
            <a:avLst/>
          </a:prstGeom>
          <a:solidFill>
            <a:schemeClr val="tx2">
              <a:lumMod val="40000"/>
              <a:lumOff val="60000"/>
            </a:schemeClr>
          </a:solidFill>
          <a:ln>
            <a:noFill/>
          </a:ln>
        </p:spPr>
        <p:txBody>
          <a:bodyPr lIns="48006" tIns="68580" bIns="68580"/>
          <a:lstStyle/>
          <a:p>
            <a:pPr marL="68580" indent="-68580" defTabSz="685800" eaLnBrk="0" hangingPunct="0">
              <a:lnSpc>
                <a:spcPts val="750"/>
              </a:lnSpc>
              <a:spcBef>
                <a:spcPts val="225"/>
              </a:spcBef>
              <a:buClr>
                <a:prstClr val="black"/>
              </a:buClr>
              <a:buFont typeface="Wingdings" pitchFamily="2" charset="2"/>
              <a:buChar char="§"/>
              <a:defRPr/>
            </a:pPr>
            <a:r>
              <a:rPr lang="en-US" sz="750" dirty="0">
                <a:latin typeface="Calibri"/>
                <a:cs typeface="Calibri"/>
              </a:rPr>
              <a:t>09:30 [Swapnil Agrawal] </a:t>
            </a:r>
            <a:r>
              <a:rPr lang="en-GB" sz="750" dirty="0">
                <a:latin typeface="Calibri"/>
                <a:ea typeface="MS PGothic"/>
                <a:cs typeface="Calibri"/>
              </a:rPr>
              <a:t>Scenario Overview</a:t>
            </a:r>
          </a:p>
          <a:p>
            <a:pPr marL="68580" indent="-68580" defTabSz="685800" eaLnBrk="0" hangingPunct="0">
              <a:lnSpc>
                <a:spcPts val="750"/>
              </a:lnSpc>
              <a:spcBef>
                <a:spcPts val="225"/>
              </a:spcBef>
              <a:buClr>
                <a:prstClr val="black"/>
              </a:buClr>
              <a:buFont typeface="Wingdings" pitchFamily="2" charset="2"/>
              <a:buChar char="§"/>
              <a:defRPr/>
            </a:pPr>
            <a:endParaRPr lang="en-GB" sz="750" dirty="0">
              <a:latin typeface="Calibri"/>
              <a:ea typeface="MS PGothic"/>
              <a:cs typeface="Calibri"/>
            </a:endParaRPr>
          </a:p>
        </p:txBody>
      </p:sp>
      <p:sp>
        <p:nvSpPr>
          <p:cNvPr id="23" name="Rectangle 26">
            <a:extLst>
              <a:ext uri="{FF2B5EF4-FFF2-40B4-BE49-F238E27FC236}">
                <a16:creationId xmlns:a16="http://schemas.microsoft.com/office/drawing/2014/main" id="{271AB7EC-82AE-2D47-8D03-D7CBF8ABE992}"/>
              </a:ext>
            </a:extLst>
          </p:cNvPr>
          <p:cNvSpPr>
            <a:spLocks noChangeArrowheads="1"/>
          </p:cNvSpPr>
          <p:nvPr/>
        </p:nvSpPr>
        <p:spPr bwMode="auto">
          <a:xfrm>
            <a:off x="5326706" y="2143928"/>
            <a:ext cx="2214557" cy="411956"/>
          </a:xfrm>
          <a:prstGeom prst="rect">
            <a:avLst/>
          </a:prstGeom>
          <a:solidFill>
            <a:schemeClr val="tx2">
              <a:lumMod val="40000"/>
              <a:lumOff val="60000"/>
            </a:schemeClr>
          </a:solidFill>
          <a:ln>
            <a:noFill/>
          </a:ln>
        </p:spPr>
        <p:txBody>
          <a:bodyPr lIns="48006" tIns="68580" bIns="68580"/>
          <a:lstStyle/>
          <a:p>
            <a:pPr eaLnBrk="0" hangingPunct="0">
              <a:lnSpc>
                <a:spcPts val="750"/>
              </a:lnSpc>
              <a:spcBef>
                <a:spcPts val="225"/>
              </a:spcBef>
              <a:buClr>
                <a:prstClr val="black"/>
              </a:buClr>
              <a:defRPr/>
            </a:pPr>
            <a:endParaRPr lang="en-CA" sz="750" dirty="0">
              <a:latin typeface="Calibri"/>
              <a:ea typeface="+mn-lt"/>
              <a:cs typeface="Calibri"/>
            </a:endParaRPr>
          </a:p>
        </p:txBody>
      </p:sp>
      <p:sp>
        <p:nvSpPr>
          <p:cNvPr id="31" name="Rectangle 26">
            <a:extLst>
              <a:ext uri="{FF2B5EF4-FFF2-40B4-BE49-F238E27FC236}">
                <a16:creationId xmlns:a16="http://schemas.microsoft.com/office/drawing/2014/main" id="{070E44AA-263B-AB44-AFBC-608352B840F5}"/>
              </a:ext>
            </a:extLst>
          </p:cNvPr>
          <p:cNvSpPr>
            <a:spLocks noChangeArrowheads="1"/>
          </p:cNvSpPr>
          <p:nvPr/>
        </p:nvSpPr>
        <p:spPr bwMode="auto">
          <a:xfrm>
            <a:off x="5314750" y="2665771"/>
            <a:ext cx="2214557" cy="411956"/>
          </a:xfrm>
          <a:prstGeom prst="rect">
            <a:avLst/>
          </a:prstGeom>
          <a:solidFill>
            <a:schemeClr val="tx2">
              <a:lumMod val="40000"/>
              <a:lumOff val="60000"/>
            </a:schemeClr>
          </a:solidFill>
          <a:ln>
            <a:noFill/>
          </a:ln>
        </p:spPr>
        <p:txBody>
          <a:bodyPr lIns="48006" tIns="68580" rIns="91440" bIns="68580" anchor="t"/>
          <a:lstStyle/>
          <a:p>
            <a:pPr eaLnBrk="0" hangingPunct="0">
              <a:lnSpc>
                <a:spcPts val="750"/>
              </a:lnSpc>
              <a:spcBef>
                <a:spcPts val="225"/>
              </a:spcBef>
              <a:buClr>
                <a:prstClr val="black"/>
              </a:buClr>
              <a:defRPr/>
            </a:pPr>
            <a:r>
              <a:rPr lang="en-GB" sz="750" dirty="0">
                <a:latin typeface="Calibri" panose="020F0502020204030204" pitchFamily="34" charset="0"/>
                <a:ea typeface="MS PGothic" pitchFamily="34" charset="-128"/>
                <a:cs typeface="Calibri" panose="020F0502020204030204" pitchFamily="34" charset="0"/>
              </a:rPr>
              <a:t>9:00 </a:t>
            </a:r>
            <a:r>
              <a:rPr lang="en-US" sz="750" dirty="0">
                <a:solidFill>
                  <a:prstClr val="black"/>
                </a:solidFill>
                <a:latin typeface="Calibri" panose="020F0502020204030204" pitchFamily="34" charset="0"/>
                <a:cs typeface="Calibri" panose="020F0502020204030204" pitchFamily="34" charset="0"/>
              </a:rPr>
              <a:t>[Bill Lawton] Business Automation Roadmap (CP4BA)</a:t>
            </a:r>
            <a:endParaRPr lang="en-CA" sz="750" dirty="0">
              <a:latin typeface="Calibri" panose="020F0502020204030204" pitchFamily="34" charset="0"/>
              <a:ea typeface="+mn-lt"/>
              <a:cs typeface="Calibri" panose="020F0502020204030204" pitchFamily="34" charset="0"/>
            </a:endParaRPr>
          </a:p>
          <a:p>
            <a:pPr eaLnBrk="0" hangingPunct="0">
              <a:lnSpc>
                <a:spcPts val="750"/>
              </a:lnSpc>
              <a:spcBef>
                <a:spcPts val="225"/>
              </a:spcBef>
              <a:buClr>
                <a:prstClr val="black"/>
              </a:buClr>
              <a:defRPr/>
            </a:pPr>
            <a:endParaRPr lang="en-CA" sz="750" dirty="0">
              <a:latin typeface="Calibri"/>
              <a:ea typeface="+mn-lt"/>
              <a:cs typeface="Calibri"/>
            </a:endParaRPr>
          </a:p>
        </p:txBody>
      </p:sp>
      <p:sp>
        <p:nvSpPr>
          <p:cNvPr id="32" name="Rectangle 26">
            <a:extLst>
              <a:ext uri="{FF2B5EF4-FFF2-40B4-BE49-F238E27FC236}">
                <a16:creationId xmlns:a16="http://schemas.microsoft.com/office/drawing/2014/main" id="{1D988DFF-DF74-1C4B-A68C-703CD689A048}"/>
              </a:ext>
            </a:extLst>
          </p:cNvPr>
          <p:cNvSpPr>
            <a:spLocks noChangeArrowheads="1"/>
          </p:cNvSpPr>
          <p:nvPr/>
        </p:nvSpPr>
        <p:spPr bwMode="auto">
          <a:xfrm>
            <a:off x="5326707" y="3165197"/>
            <a:ext cx="2214557" cy="411956"/>
          </a:xfrm>
          <a:prstGeom prst="rect">
            <a:avLst/>
          </a:prstGeom>
          <a:solidFill>
            <a:schemeClr val="tx2">
              <a:lumMod val="40000"/>
              <a:lumOff val="60000"/>
            </a:schemeClr>
          </a:solidFill>
          <a:ln>
            <a:noFill/>
          </a:ln>
        </p:spPr>
        <p:txBody>
          <a:bodyPr lIns="48006" tIns="68580" rIns="91440" bIns="68580" anchor="t"/>
          <a:lstStyle/>
          <a:p>
            <a:pPr marL="68580" indent="-68580">
              <a:lnSpc>
                <a:spcPts val="750"/>
              </a:lnSpc>
              <a:spcBef>
                <a:spcPts val="225"/>
              </a:spcBef>
              <a:buClr>
                <a:srgbClr val="000000"/>
              </a:buClr>
              <a:buFont typeface="Wingdings,Sans-Serif" pitchFamily="2" charset="2"/>
              <a:buChar char="§"/>
              <a:defRPr/>
            </a:pPr>
            <a:r>
              <a:rPr lang="en-GB" sz="750" dirty="0">
                <a:latin typeface="Calibri" panose="020F0502020204030204" pitchFamily="34" charset="0"/>
                <a:ea typeface="+mn-lt"/>
                <a:cs typeface="Calibri" panose="020F0502020204030204" pitchFamily="34" charset="0"/>
              </a:rPr>
              <a:t>14:00 </a:t>
            </a:r>
            <a:r>
              <a:rPr lang="en-GB" sz="750" dirty="0">
                <a:latin typeface="Calibri" panose="020F0502020204030204" pitchFamily="34" charset="0"/>
                <a:ea typeface="MS PGothic" pitchFamily="34" charset="-128"/>
                <a:cs typeface="Calibri" panose="020F0502020204030204" pitchFamily="34" charset="0"/>
              </a:rPr>
              <a:t>[Owen Cline ] Workflow Process Services (WfPS)</a:t>
            </a:r>
          </a:p>
          <a:p>
            <a:pPr marL="68580" indent="-68580">
              <a:lnSpc>
                <a:spcPts val="750"/>
              </a:lnSpc>
              <a:spcBef>
                <a:spcPts val="225"/>
              </a:spcBef>
              <a:buClr>
                <a:srgbClr val="000000"/>
              </a:buClr>
              <a:buFont typeface="Wingdings,Sans-Serif" pitchFamily="2" charset="2"/>
              <a:buChar char="§"/>
              <a:defRPr/>
            </a:pPr>
            <a:r>
              <a:rPr lang="en-GB" sz="750" dirty="0">
                <a:latin typeface="Calibri" panose="020F0502020204030204" pitchFamily="34" charset="0"/>
                <a:ea typeface="MS PGothic" pitchFamily="34" charset="-128"/>
                <a:cs typeface="Calibri" panose="020F0502020204030204" pitchFamily="34" charset="0"/>
              </a:rPr>
              <a:t>15:00 [Paul Pacholski ] Automation Mgr. (PAM/DM)</a:t>
            </a:r>
            <a:endParaRPr lang="en-CA" sz="750" dirty="0">
              <a:latin typeface="Calibri" panose="020F0502020204030204" pitchFamily="34" charset="0"/>
              <a:cs typeface="Calibri" panose="020F0502020204030204" pitchFamily="34" charset="0"/>
            </a:endParaRPr>
          </a:p>
          <a:p>
            <a:pPr>
              <a:lnSpc>
                <a:spcPts val="750"/>
              </a:lnSpc>
              <a:spcBef>
                <a:spcPts val="225"/>
              </a:spcBef>
              <a:buClr>
                <a:srgbClr val="000000"/>
              </a:buClr>
              <a:defRPr/>
            </a:pPr>
            <a:endParaRPr lang="en-CA" sz="750" dirty="0">
              <a:solidFill>
                <a:srgbClr val="FFC000"/>
              </a:solidFill>
              <a:latin typeface="Calibri" panose="020F0502020204030204" pitchFamily="34" charset="0"/>
              <a:cs typeface="Calibri" panose="020F0502020204030204" pitchFamily="34" charset="0"/>
            </a:endParaRPr>
          </a:p>
        </p:txBody>
      </p:sp>
      <p:sp>
        <p:nvSpPr>
          <p:cNvPr id="34" name="Title 1">
            <a:extLst>
              <a:ext uri="{FF2B5EF4-FFF2-40B4-BE49-F238E27FC236}">
                <a16:creationId xmlns:a16="http://schemas.microsoft.com/office/drawing/2014/main" id="{187FD734-5C3F-4A4D-AA73-79FE4E8E5C92}"/>
              </a:ext>
            </a:extLst>
          </p:cNvPr>
          <p:cNvSpPr>
            <a:spLocks noGrp="1"/>
          </p:cNvSpPr>
          <p:nvPr>
            <p:ph type="title"/>
          </p:nvPr>
        </p:nvSpPr>
        <p:spPr>
          <a:xfrm>
            <a:off x="210311" y="195215"/>
            <a:ext cx="5613487" cy="318860"/>
          </a:xfrm>
        </p:spPr>
        <p:txBody>
          <a:bodyPr/>
          <a:lstStyle/>
          <a:p>
            <a:r>
              <a:rPr lang="en-US"/>
              <a:t>Jam Agenda – {Americas}</a:t>
            </a:r>
          </a:p>
        </p:txBody>
      </p:sp>
      <p:sp>
        <p:nvSpPr>
          <p:cNvPr id="41" name="Footer Placeholder 6">
            <a:extLst>
              <a:ext uri="{FF2B5EF4-FFF2-40B4-BE49-F238E27FC236}">
                <a16:creationId xmlns:a16="http://schemas.microsoft.com/office/drawing/2014/main" id="{FB022987-3A93-524E-B667-CC5E8AD8C83D}"/>
              </a:ext>
            </a:extLst>
          </p:cNvPr>
          <p:cNvSpPr txBox="1">
            <a:spLocks/>
          </p:cNvSpPr>
          <p:nvPr/>
        </p:nvSpPr>
        <p:spPr>
          <a:xfrm>
            <a:off x="0" y="4887913"/>
            <a:ext cx="4114735" cy="166687"/>
          </a:xfrm>
          <a:prstGeom prst="rect">
            <a:avLst/>
          </a:prstGeom>
        </p:spPr>
        <p:txBody>
          <a:bodyP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700">
                <a:solidFill>
                  <a:schemeClr val="bg1"/>
                </a:solidFill>
                <a:latin typeface="IBM Plex Sans" panose="020B0503050000000000" pitchFamily="34" charset="77"/>
              </a:rPr>
              <a:t>IBM Software | © 2022 IBM Corporation</a:t>
            </a:r>
          </a:p>
        </p:txBody>
      </p:sp>
      <p:pic>
        <p:nvPicPr>
          <p:cNvPr id="33" name="Picture 2" descr="IBM Cloud Pak for Business Automation - Tech Jam">
            <a:extLst>
              <a:ext uri="{FF2B5EF4-FFF2-40B4-BE49-F238E27FC236}">
                <a16:creationId xmlns:a16="http://schemas.microsoft.com/office/drawing/2014/main" id="{E29F2712-4ECD-6E4C-BDDB-6538F73F42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711" y="1213487"/>
            <a:ext cx="684000" cy="6840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BM Process Mining - Tech Jam">
            <a:extLst>
              <a:ext uri="{FF2B5EF4-FFF2-40B4-BE49-F238E27FC236}">
                <a16:creationId xmlns:a16="http://schemas.microsoft.com/office/drawing/2014/main" id="{A9486D98-23B6-EF45-8145-F9DAEB7DF7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7803" y="3951719"/>
            <a:ext cx="684607" cy="68460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IBM Robotic Process Automation - Tech Jam">
            <a:extLst>
              <a:ext uri="{FF2B5EF4-FFF2-40B4-BE49-F238E27FC236}">
                <a16:creationId xmlns:a16="http://schemas.microsoft.com/office/drawing/2014/main" id="{172FDDC0-3D08-7E4E-BDFA-4A9B110C1A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309" y="3010341"/>
            <a:ext cx="684607" cy="68460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Graphical user interface, text, application&#10;&#10;Description automatically generated">
            <a:extLst>
              <a:ext uri="{FF2B5EF4-FFF2-40B4-BE49-F238E27FC236}">
                <a16:creationId xmlns:a16="http://schemas.microsoft.com/office/drawing/2014/main" id="{F770EC29-3A6E-F549-A146-0AD2A03180D4}"/>
              </a:ext>
            </a:extLst>
          </p:cNvPr>
          <p:cNvPicPr>
            <a:picLocks noChangeAspect="1"/>
          </p:cNvPicPr>
          <p:nvPr/>
        </p:nvPicPr>
        <p:blipFill>
          <a:blip r:embed="rId9"/>
          <a:stretch>
            <a:fillRect/>
          </a:stretch>
        </p:blipFill>
        <p:spPr>
          <a:xfrm>
            <a:off x="262309" y="3951719"/>
            <a:ext cx="684000" cy="684000"/>
          </a:xfrm>
          <a:prstGeom prst="rect">
            <a:avLst/>
          </a:prstGeom>
        </p:spPr>
      </p:pic>
      <p:pic>
        <p:nvPicPr>
          <p:cNvPr id="45" name="Picture 2" descr="IBM Business Automation Workflow - Tech Jam">
            <a:extLst>
              <a:ext uri="{FF2B5EF4-FFF2-40B4-BE49-F238E27FC236}">
                <a16:creationId xmlns:a16="http://schemas.microsoft.com/office/drawing/2014/main" id="{A6C396C7-3C87-524B-98BD-E1671D2914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8411" y="1213487"/>
            <a:ext cx="684000" cy="684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IBM Business Automation Application - Tech Jam">
            <a:extLst>
              <a:ext uri="{FF2B5EF4-FFF2-40B4-BE49-F238E27FC236}">
                <a16:creationId xmlns:a16="http://schemas.microsoft.com/office/drawing/2014/main" id="{4C5DB70F-DD03-614C-818C-37F5E2B849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27804" y="3010341"/>
            <a:ext cx="684607" cy="68460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IBM FileNet Content Manager - Tech Jam">
            <a:extLst>
              <a:ext uri="{FF2B5EF4-FFF2-40B4-BE49-F238E27FC236}">
                <a16:creationId xmlns:a16="http://schemas.microsoft.com/office/drawing/2014/main" id="{FADF85AD-1C24-694A-A377-F932AC5492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27804" y="2086414"/>
            <a:ext cx="684607" cy="68460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26">
            <a:extLst>
              <a:ext uri="{FF2B5EF4-FFF2-40B4-BE49-F238E27FC236}">
                <a16:creationId xmlns:a16="http://schemas.microsoft.com/office/drawing/2014/main" id="{1227E52B-A42C-3040-A813-C3521A5B2FE7}"/>
              </a:ext>
            </a:extLst>
          </p:cNvPr>
          <p:cNvSpPr>
            <a:spLocks noChangeArrowheads="1"/>
          </p:cNvSpPr>
          <p:nvPr/>
        </p:nvSpPr>
        <p:spPr bwMode="auto">
          <a:xfrm>
            <a:off x="5311351" y="3694948"/>
            <a:ext cx="2214557" cy="411956"/>
          </a:xfrm>
          <a:prstGeom prst="rect">
            <a:avLst/>
          </a:prstGeom>
          <a:solidFill>
            <a:schemeClr val="tx2">
              <a:lumMod val="40000"/>
              <a:lumOff val="60000"/>
            </a:schemeClr>
          </a:solidFill>
          <a:ln>
            <a:noFill/>
          </a:ln>
        </p:spPr>
        <p:txBody>
          <a:bodyPr lIns="48006" tIns="68580" rIns="91440" bIns="68580" anchor="t"/>
          <a:lstStyle/>
          <a:p>
            <a:pPr marL="68580" indent="-68580">
              <a:lnSpc>
                <a:spcPts val="750"/>
              </a:lnSpc>
              <a:spcBef>
                <a:spcPts val="225"/>
              </a:spcBef>
              <a:buClr>
                <a:srgbClr val="000000"/>
              </a:buClr>
              <a:buFont typeface="Wingdings,Sans-Serif" pitchFamily="2" charset="2"/>
              <a:buChar char="§"/>
              <a:defRPr/>
            </a:pPr>
            <a:r>
              <a:rPr lang="en-US" sz="750" dirty="0">
                <a:latin typeface="Calibri"/>
                <a:cs typeface="Calibri"/>
              </a:rPr>
              <a:t>9 :00 [Clandis Baker] Automation Document Processing (ADP)  </a:t>
            </a:r>
            <a:endParaRPr lang="en-US" sz="750" dirty="0">
              <a:solidFill>
                <a:prstClr val="black"/>
              </a:solidFill>
              <a:latin typeface="Calibri"/>
              <a:cs typeface="Calibri"/>
            </a:endParaRPr>
          </a:p>
          <a:p>
            <a:pPr>
              <a:lnSpc>
                <a:spcPts val="750"/>
              </a:lnSpc>
              <a:spcBef>
                <a:spcPts val="225"/>
              </a:spcBef>
              <a:buClr>
                <a:srgbClr val="000000"/>
              </a:buClr>
              <a:defRPr/>
            </a:pPr>
            <a:endParaRPr lang="en-CA" sz="750" dirty="0">
              <a:solidFill>
                <a:srgbClr val="FFC000"/>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9A92C78-6A91-D7D7-5A9E-2E0378D382C3}"/>
              </a:ext>
            </a:extLst>
          </p:cNvPr>
          <p:cNvPicPr>
            <a:picLocks noChangeAspect="1"/>
          </p:cNvPicPr>
          <p:nvPr/>
        </p:nvPicPr>
        <p:blipFill>
          <a:blip r:embed="rId13"/>
          <a:stretch>
            <a:fillRect/>
          </a:stretch>
        </p:blipFill>
        <p:spPr>
          <a:xfrm>
            <a:off x="262309" y="2086413"/>
            <a:ext cx="683334" cy="684608"/>
          </a:xfrm>
          <a:prstGeom prst="rect">
            <a:avLst/>
          </a:prstGeom>
        </p:spPr>
      </p:pic>
    </p:spTree>
    <p:extLst>
      <p:ext uri="{BB962C8B-B14F-4D97-AF65-F5344CB8AC3E}">
        <p14:creationId xmlns:p14="http://schemas.microsoft.com/office/powerpoint/2010/main" val="1476019699"/>
      </p:ext>
    </p:extLst>
  </p:cSld>
  <p:clrMapOvr>
    <a:masterClrMapping/>
  </p:clrMapOvr>
</p:sld>
</file>

<file path=ppt/theme/theme1.xml><?xml version="1.0" encoding="utf-8"?>
<a:theme xmlns:a="http://schemas.openxmlformats.org/drawingml/2006/main" name="IBM 2021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2_Plex" id="{3DCEA7AB-9372-974B-BB61-8E8242042C33}" vid="{0C6B94D8-69A5-8343-B1B7-F50BC3DD654A}"/>
    </a:ext>
  </a:extLst>
</a:theme>
</file>

<file path=ppt/theme/theme2.xml><?xml version="1.0" encoding="utf-8"?>
<a:theme xmlns:a="http://schemas.openxmlformats.org/drawingml/2006/main" name="IBM 2021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2_Plex" id="{3DCEA7AB-9372-974B-BB61-8E8242042C33}" vid="{6A654EC4-FB5C-B84E-AD3D-E616A5D8B327}"/>
    </a:ext>
  </a:extLst>
</a:theme>
</file>

<file path=ppt/theme/theme3.xml><?xml version="1.0" encoding="utf-8"?>
<a:theme xmlns:a="http://schemas.openxmlformats.org/drawingml/2006/main" name="2_IBM Security 2020 template">
  <a:themeElements>
    <a:clrScheme name="IBM Security template (dark)">
      <a:dk1>
        <a:srgbClr val="FFFFFF"/>
      </a:dk1>
      <a:lt1>
        <a:srgbClr val="000000"/>
      </a:lt1>
      <a:dk2>
        <a:srgbClr val="F2F3F8"/>
      </a:dk2>
      <a:lt2>
        <a:srgbClr val="373C41"/>
      </a:lt2>
      <a:accent1>
        <a:srgbClr val="D5D9E0"/>
      </a:accent1>
      <a:accent2>
        <a:srgbClr val="0061FF"/>
      </a:accent2>
      <a:accent3>
        <a:srgbClr val="8A3FFC"/>
      </a:accent3>
      <a:accent4>
        <a:srgbClr val="30B0FF"/>
      </a:accent4>
      <a:accent5>
        <a:srgbClr val="BB8EFF"/>
      </a:accent5>
      <a:accent6>
        <a:srgbClr val="9FA5AD"/>
      </a:accent6>
      <a:hlink>
        <a:srgbClr val="4088FC"/>
      </a:hlink>
      <a:folHlink>
        <a:srgbClr val="4088FC"/>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IBM_Security_Master_Presentation_2020_v03" id="{80A8BBCB-B399-FD42-8EDF-875859ADDF58}" vid="{CE2712D2-9985-1341-BE5D-26A9CDD52B4D}"/>
    </a:ext>
  </a:extLst>
</a:theme>
</file>

<file path=ppt/theme/theme4.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9" id="{7369C1D0-34C4-2344-A6ED-8FC2AAF5DA30}" vid="{D3855C13-010C-FE46-957C-FDC776750092}"/>
    </a:ext>
  </a:extLst>
</a:theme>
</file>

<file path=ppt/theme/theme5.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BDCD5089-E7A6-4A42-ABCF-1EC7BACDC585}"/>
    </a:ext>
  </a:extLst>
</a:theme>
</file>

<file path=ppt/theme/theme6.xml><?xml version="1.0" encoding="utf-8"?>
<a:theme xmlns:a="http://schemas.openxmlformats.org/drawingml/2006/main" name="IBM Security 2020 template">
  <a:themeElements>
    <a:clrScheme name="IBM Security template (dark)">
      <a:dk1>
        <a:srgbClr val="FFFFFF"/>
      </a:dk1>
      <a:lt1>
        <a:srgbClr val="000000"/>
      </a:lt1>
      <a:dk2>
        <a:srgbClr val="F2F3F8"/>
      </a:dk2>
      <a:lt2>
        <a:srgbClr val="373C41"/>
      </a:lt2>
      <a:accent1>
        <a:srgbClr val="D5D9E0"/>
      </a:accent1>
      <a:accent2>
        <a:srgbClr val="0061FF"/>
      </a:accent2>
      <a:accent3>
        <a:srgbClr val="8A3FFC"/>
      </a:accent3>
      <a:accent4>
        <a:srgbClr val="30B0FF"/>
      </a:accent4>
      <a:accent5>
        <a:srgbClr val="BB8EFF"/>
      </a:accent5>
      <a:accent6>
        <a:srgbClr val="9FA5AD"/>
      </a:accent6>
      <a:hlink>
        <a:srgbClr val="4088FC"/>
      </a:hlink>
      <a:folHlink>
        <a:srgbClr val="4088FC"/>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Presentation1" id="{38DBAA9B-2D50-D645-B2AF-5D3074B98AF5}" vid="{CA1BDD10-63A1-DD46-AA51-019D0502DAC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 Colors 2</Template>
  <TotalTime>346</TotalTime>
  <Words>221</Words>
  <Application>Microsoft Macintosh PowerPoint</Application>
  <PresentationFormat>On-screen Show (16:9)</PresentationFormat>
  <Paragraphs>33</Paragraphs>
  <Slides>1</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1</vt:i4>
      </vt:variant>
    </vt:vector>
  </HeadingPairs>
  <TitlesOfParts>
    <vt:vector size="18" baseType="lpstr">
      <vt:lpstr>.AppleSystemUIFont</vt:lpstr>
      <vt:lpstr>Arial</vt:lpstr>
      <vt:lpstr>Calibri</vt:lpstr>
      <vt:lpstr>HelvNeue Light for IBM</vt:lpstr>
      <vt:lpstr>IBM Plex Sans</vt:lpstr>
      <vt:lpstr>IBM Plex Sans ExtraLight</vt:lpstr>
      <vt:lpstr>IBM Plex Sans Light</vt:lpstr>
      <vt:lpstr>IBM Plex Sans Medium</vt:lpstr>
      <vt:lpstr>IBM Plex Sans SemiBold</vt:lpstr>
      <vt:lpstr>Wingdings</vt:lpstr>
      <vt:lpstr>Wingdings,Sans-Serif</vt:lpstr>
      <vt:lpstr>IBM 2021 Master template (black background)</vt:lpstr>
      <vt:lpstr>IBM 2021 Master template (light gray background)</vt:lpstr>
      <vt:lpstr>2_IBM Security 2020 template</vt:lpstr>
      <vt:lpstr>1_IBM 2019 Master template (black background)</vt:lpstr>
      <vt:lpstr>IBM 2020 Master template (black background)</vt:lpstr>
      <vt:lpstr>IBM Security 2020 template</vt:lpstr>
      <vt:lpstr>Jam Agenda – {Americas}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Plex variant</dc:title>
  <dc:creator>Jonah Schrogin</dc:creator>
  <cp:lastModifiedBy>Tom Al-Hamwy</cp:lastModifiedBy>
  <cp:revision>533</cp:revision>
  <dcterms:created xsi:type="dcterms:W3CDTF">2021-02-02T17:37:21Z</dcterms:created>
  <dcterms:modified xsi:type="dcterms:W3CDTF">2022-10-17T19:49:44Z</dcterms:modified>
</cp:coreProperties>
</file>