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3.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theme/theme5.xml" ContentType="application/vnd.openxmlformats-officedocument.theme+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24" r:id="rId1"/>
    <p:sldMasterId id="2147483891" r:id="rId2"/>
    <p:sldMasterId id="2147483963" r:id="rId3"/>
    <p:sldMasterId id="2147484160" r:id="rId4"/>
    <p:sldMasterId id="2147484197" r:id="rId5"/>
    <p:sldMasterId id="2147484231" r:id="rId6"/>
  </p:sldMasterIdLst>
  <p:notesMasterIdLst>
    <p:notesMasterId r:id="rId8"/>
  </p:notesMasterIdLst>
  <p:sldIdLst>
    <p:sldId id="4966" r:id="rId7"/>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D85F15-D593-9A4C-8A5E-B988B0C085F2}">
          <p14:sldIdLst>
            <p14:sldId id="496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1A0E22"/>
    <a:srgbClr val="679AFA"/>
    <a:srgbClr val="022057"/>
    <a:srgbClr val="F4F4F4"/>
    <a:srgbClr val="79A5F9"/>
    <a:srgbClr val="C2D5D9"/>
    <a:srgbClr val="373737"/>
    <a:srgbClr val="044B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2526F4-299B-4BF1-8C44-050109467F65}" v="5" dt="2022-06-20T11:27:41.010"/>
    <p1510:client id="{947B1B1A-32F7-4B96-A276-75F42BB24602}" v="5" dt="2022-06-21T11:55:45.100"/>
    <p1510:client id="{9D68975C-F0EA-42D9-B889-BBB17E1C4784}" v="35" dt="2022-10-03T10:30:53.270"/>
    <p1510:client id="{ACD4CF27-2459-4694-AE5B-123D30D12869}" v="14" dt="2022-04-20T18:24:45.370"/>
    <p1510:client id="{B71F99FE-E452-473C-98C5-0F6B0B1C6F6D}" v="2" dt="2022-09-07T16:20:39.962"/>
    <p1510:client id="{BAE3E77E-9DF1-41F8-986B-4201D1ECEB5E}" v="4" dt="2022-09-07T16:21:48.844"/>
    <p1510:client id="{FC6213B5-96F0-461B-AFAB-571DE90B34F1}" v="13" dt="2022-06-20T13:51:18.1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28"/>
    <p:restoredTop sz="97704" autoAdjust="0"/>
  </p:normalViewPr>
  <p:slideViewPr>
    <p:cSldViewPr snapToGrid="0" snapToObjects="1">
      <p:cViewPr varScale="1">
        <p:scale>
          <a:sx n="151" d="100"/>
          <a:sy n="151" d="100"/>
        </p:scale>
        <p:origin x="1072" y="176"/>
      </p:cViewPr>
      <p:guideLst>
        <p:guide orient="horz" pos="1620"/>
        <p:guide pos="2880"/>
      </p:guideLst>
    </p:cSldViewPr>
  </p:slideViewPr>
  <p:notesTextViewPr>
    <p:cViewPr>
      <p:scale>
        <a:sx n="1" d="1"/>
        <a:sy n="1" d="1"/>
      </p:scale>
      <p:origin x="0" y="0"/>
    </p:cViewPr>
  </p:notesTextViewPr>
  <p:notesViewPr>
    <p:cSldViewPr snapToGrid="0" snapToObjects="1">
      <p:cViewPr varScale="1">
        <p:scale>
          <a:sx n="116" d="100"/>
          <a:sy n="116" d="100"/>
        </p:scale>
        <p:origin x="440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7158B-7E9B-4449-8CAC-0B3D88AFEF38}" type="datetimeFigureOut">
              <a:rPr lang="en-US" smtClean="0"/>
              <a:t>10/18/22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1050C-B2CB-CD47-8A52-7B8DC8381111}" type="slidenum">
              <a:rPr lang="en-US" smtClean="0"/>
              <a:t>‹#›</a:t>
            </a:fld>
            <a:endParaRPr lang="en-US"/>
          </a:p>
        </p:txBody>
      </p:sp>
    </p:spTree>
    <p:extLst>
      <p:ext uri="{BB962C8B-B14F-4D97-AF65-F5344CB8AC3E}">
        <p14:creationId xmlns:p14="http://schemas.microsoft.com/office/powerpoint/2010/main" val="3434093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5177FF-FC6E-7E42-B3B3-61FF3DE2EDE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5895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6.xml"/><Relationship Id="rId4" Type="http://schemas.openxmlformats.org/officeDocument/2006/relationships/image" Target="../media/image11.png"/></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6.xml"/><Relationship Id="rId4"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2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6.xml"/><Relationship Id="rId4" Type="http://schemas.openxmlformats.org/officeDocument/2006/relationships/image" Target="../media/image11.png"/></Relationships>
</file>

<file path=ppt/slideLayouts/_rels/slideLayout2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6.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_1">
    <p:bg>
      <p:bgPr>
        <a:solidFill>
          <a:srgbClr val="373737"/>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8D6B9D7-0120-2C41-AC0E-9A518F6B5462}"/>
              </a:ext>
            </a:extLst>
          </p:cNvPr>
          <p:cNvPicPr>
            <a:picLocks noChangeAspect="1"/>
          </p:cNvPicPr>
          <p:nvPr userDrawn="1"/>
        </p:nvPicPr>
        <p:blipFill rotWithShape="1">
          <a:blip r:embed="rId2"/>
          <a:srcRect l="17903" t="18157" r="17252" b="27122"/>
          <a:stretch/>
        </p:blipFill>
        <p:spPr>
          <a:xfrm>
            <a:off x="446" y="-3175"/>
            <a:ext cx="9143107" cy="5143500"/>
          </a:xfrm>
          <a:prstGeom prst="rect">
            <a:avLst/>
          </a:prstGeom>
        </p:spPr>
      </p:pic>
      <p:pic>
        <p:nvPicPr>
          <p:cNvPr id="8" name="Picture 7" descr="Logo&#10;&#10;Description automatically generated">
            <a:extLst>
              <a:ext uri="{FF2B5EF4-FFF2-40B4-BE49-F238E27FC236}">
                <a16:creationId xmlns:a16="http://schemas.microsoft.com/office/drawing/2014/main" id="{4298FBC9-DF34-4C43-8EEC-776FA49CD92A}"/>
              </a:ext>
            </a:extLst>
          </p:cNvPr>
          <p:cNvPicPr>
            <a:picLocks noChangeAspect="1"/>
          </p:cNvPicPr>
          <p:nvPr userDrawn="1"/>
        </p:nvPicPr>
        <p:blipFill>
          <a:blip r:embed="rId3"/>
          <a:stretch>
            <a:fillRect/>
          </a:stretch>
        </p:blipFill>
        <p:spPr>
          <a:xfrm>
            <a:off x="7112000" y="7802"/>
            <a:ext cx="2007725" cy="637068"/>
          </a:xfrm>
          <a:prstGeom prst="rect">
            <a:avLst/>
          </a:prstGeom>
        </p:spPr>
      </p:pic>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pic>
        <p:nvPicPr>
          <p:cNvPr id="7" name="Picture" descr="IBM 8-bar logo"/>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8383343" y="4704588"/>
            <a:ext cx="530470" cy="210312"/>
          </a:xfrm>
          <a:prstGeom prst="rect">
            <a:avLst/>
          </a:prstGeom>
        </p:spPr>
      </p:pic>
    </p:spTree>
    <p:extLst>
      <p:ext uri="{BB962C8B-B14F-4D97-AF65-F5344CB8AC3E}">
        <p14:creationId xmlns:p14="http://schemas.microsoft.com/office/powerpoint/2010/main" val="212046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text (two columns)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59317"/>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p:cNvSpPr>
            <a:spLocks noGrp="1"/>
          </p:cNvSpPr>
          <p:nvPr>
            <p:ph type="body" sz="quarter" idx="12"/>
          </p:nvPr>
        </p:nvSpPr>
        <p:spPr>
          <a:xfrm>
            <a:off x="4791457" y="1259317"/>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a:extLst>
              <a:ext uri="{FF2B5EF4-FFF2-40B4-BE49-F238E27FC236}">
                <a16:creationId xmlns:a16="http://schemas.microsoft.com/office/drawing/2014/main" id="{6E0B281C-7DEB-DE4D-B764-339DE15B4B79}"/>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9" name="Slide Number Placeholder">
            <a:extLst>
              <a:ext uri="{FF2B5EF4-FFF2-40B4-BE49-F238E27FC236}">
                <a16:creationId xmlns:a16="http://schemas.microsoft.com/office/drawing/2014/main" id="{63370F5D-87C0-FC40-AB20-5D160AF8EA0D}"/>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4371772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x" preserve="1">
  <p:cSld name="Blank with no footer - dark backgroun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10AC7B62-8B24-8B41-8C34-A8D87AAFF4AC}"/>
              </a:ext>
            </a:extLst>
          </p:cNvPr>
          <p:cNvGrpSpPr/>
          <p:nvPr userDrawn="1"/>
        </p:nvGrpSpPr>
        <p:grpSpPr>
          <a:xfrm>
            <a:off x="-211342" y="-216036"/>
            <a:ext cx="9579553" cy="5572152"/>
            <a:chOff x="-211344" y="-216036"/>
            <a:chExt cx="9579553" cy="5572152"/>
          </a:xfrm>
        </p:grpSpPr>
        <p:grpSp>
          <p:nvGrpSpPr>
            <p:cNvPr id="48" name="Group 47">
              <a:extLst>
                <a:ext uri="{FF2B5EF4-FFF2-40B4-BE49-F238E27FC236}">
                  <a16:creationId xmlns:a16="http://schemas.microsoft.com/office/drawing/2014/main" id="{2613131D-D35A-6147-84C3-90FC4440CA5A}"/>
                </a:ext>
              </a:extLst>
            </p:cNvPr>
            <p:cNvGrpSpPr/>
            <p:nvPr userDrawn="1"/>
          </p:nvGrpSpPr>
          <p:grpSpPr>
            <a:xfrm>
              <a:off x="204788" y="-216036"/>
              <a:ext cx="8742222" cy="182880"/>
              <a:chOff x="204788" y="-201168"/>
              <a:chExt cx="8742222" cy="182880"/>
            </a:xfrm>
          </p:grpSpPr>
          <p:cxnSp>
            <p:nvCxnSpPr>
              <p:cNvPr id="81" name="Straight Connector 80">
                <a:extLst>
                  <a:ext uri="{FF2B5EF4-FFF2-40B4-BE49-F238E27FC236}">
                    <a16:creationId xmlns:a16="http://schemas.microsoft.com/office/drawing/2014/main" id="{04317FE5-13F3-D542-9FE1-947443FEA3FB}"/>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26CD8006-3042-A448-AE37-B0FF8FEBC6DC}"/>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4DBBF8FC-CBE9-1645-BB29-4ABC463D09CA}"/>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8538B20B-C0FA-8741-9AB6-4B3DCF70933D}"/>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7EEEEDCE-BE33-3D4E-8C17-8A923BA1FC41}"/>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17D5E37F-D6F8-1A46-8F0E-9AA7487C88AC}"/>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91C38E67-4C2E-3842-9CF5-A0F8B4E7120A}"/>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0FC2AF0D-099E-9242-BA91-AC1E11DF2A38}"/>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7B6D06BA-E211-0141-A1C8-218ADCD57328}"/>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3B327C1F-28C8-6A4E-9B36-0F3731C7CC4E}"/>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8083AFB4-6A8A-384F-B827-9FA5AC411F3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9" name="Group 48">
              <a:extLst>
                <a:ext uri="{FF2B5EF4-FFF2-40B4-BE49-F238E27FC236}">
                  <a16:creationId xmlns:a16="http://schemas.microsoft.com/office/drawing/2014/main" id="{47D567EA-7646-C440-884B-131656526668}"/>
                </a:ext>
              </a:extLst>
            </p:cNvPr>
            <p:cNvGrpSpPr/>
            <p:nvPr userDrawn="1"/>
          </p:nvGrpSpPr>
          <p:grpSpPr>
            <a:xfrm>
              <a:off x="204788" y="5173236"/>
              <a:ext cx="8742222" cy="182880"/>
              <a:chOff x="204788" y="-201168"/>
              <a:chExt cx="8742222" cy="182880"/>
            </a:xfrm>
          </p:grpSpPr>
          <p:cxnSp>
            <p:nvCxnSpPr>
              <p:cNvPr id="70" name="Straight Connector 69">
                <a:extLst>
                  <a:ext uri="{FF2B5EF4-FFF2-40B4-BE49-F238E27FC236}">
                    <a16:creationId xmlns:a16="http://schemas.microsoft.com/office/drawing/2014/main" id="{81FF7E08-9402-6542-A050-644FB645C684}"/>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6E113281-2DB4-AE45-A35D-CD6E1A506C39}"/>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2ABB942C-2664-A947-B56D-A488B1E293C2}"/>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E981D414-04E1-B844-AE9D-C2CC713BB48E}"/>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C81364B7-186B-444D-A488-96811B4AEB75}"/>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CADB0626-2613-F143-A4B3-A79C037CDCDC}"/>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1D1BFD05-EED5-4F4A-A0CA-76AD4C635E2C}"/>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1FE302AE-9C86-ED45-8EB2-EBE88CD5D21C}"/>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4587454F-AF7A-2F4F-A18E-C7F801BDC816}"/>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98437C11-1348-6446-9FBF-62FD8369783D}"/>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C11A82DD-042A-7740-945B-DF874F1F856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7482D6C9-FE03-EA4C-A4F6-E7317D8EF301}"/>
                </a:ext>
              </a:extLst>
            </p:cNvPr>
            <p:cNvGrpSpPr/>
            <p:nvPr userDrawn="1"/>
          </p:nvGrpSpPr>
          <p:grpSpPr>
            <a:xfrm>
              <a:off x="-211344" y="203195"/>
              <a:ext cx="182881" cy="4740007"/>
              <a:chOff x="-211344" y="203195"/>
              <a:chExt cx="182881" cy="4740007"/>
            </a:xfrm>
          </p:grpSpPr>
          <p:cxnSp>
            <p:nvCxnSpPr>
              <p:cNvPr id="61" name="Straight Connector 60">
                <a:extLst>
                  <a:ext uri="{FF2B5EF4-FFF2-40B4-BE49-F238E27FC236}">
                    <a16:creationId xmlns:a16="http://schemas.microsoft.com/office/drawing/2014/main" id="{8FE5F9AD-3DB5-364C-8F66-5AA236562F2A}"/>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0CFCB192-9101-B449-AA2B-5FEE7B8224E6}"/>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F92C5D0-7BD9-0A4A-ABA4-390B192170C0}"/>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47B0202F-19CE-1D42-8358-20734AB69723}"/>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614B72C-4585-E747-A169-E0BF7D0A18F9}"/>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4856DC0-B938-EA42-8771-4C521A0968F1}"/>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E8EA659C-3A15-0641-8693-4FCB93FE8AC4}"/>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7FC5FE64-6776-C34A-9FCA-DA9DFFCFE4E9}"/>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30F3AE72-456D-D14E-807C-CC49849A0EF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839057B4-5132-9A45-A3F7-AED2350C8D3F}"/>
                </a:ext>
              </a:extLst>
            </p:cNvPr>
            <p:cNvGrpSpPr/>
            <p:nvPr userDrawn="1"/>
          </p:nvGrpSpPr>
          <p:grpSpPr>
            <a:xfrm>
              <a:off x="9185328" y="203195"/>
              <a:ext cx="182881" cy="4740007"/>
              <a:chOff x="-211344" y="203195"/>
              <a:chExt cx="182881" cy="4740007"/>
            </a:xfrm>
          </p:grpSpPr>
          <p:cxnSp>
            <p:nvCxnSpPr>
              <p:cNvPr id="52" name="Straight Connector 51">
                <a:extLst>
                  <a:ext uri="{FF2B5EF4-FFF2-40B4-BE49-F238E27FC236}">
                    <a16:creationId xmlns:a16="http://schemas.microsoft.com/office/drawing/2014/main" id="{4F66BE0A-458B-6543-A6DD-83FCDF9B0224}"/>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0825710F-B343-D047-A210-A04B6160C728}"/>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FFC3760E-DB1A-0E4B-A029-09DA9DD526D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F197239B-4787-8C4A-9796-26D4CE53974B}"/>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58FD0D9C-E360-A041-8392-E91546B47BA5}"/>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1620A2E2-11CE-F445-AB1F-ECD010D3CAD5}"/>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153A515-425C-B24F-98F4-970641ADFD14}"/>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3C50244A-3A5A-4240-AF2E-D996111C5F61}"/>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F2D35D95-2D80-A247-A7C6-EC100824BB89}"/>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37797896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with Vertical Aurora">
    <p:spTree>
      <p:nvGrpSpPr>
        <p:cNvPr id="1" name=""/>
        <p:cNvGrpSpPr/>
        <p:nvPr/>
      </p:nvGrpSpPr>
      <p:grpSpPr>
        <a:xfrm>
          <a:off x="0" y="0"/>
          <a:ext cx="0" cy="0"/>
          <a:chOff x="0" y="0"/>
          <a:chExt cx="0" cy="0"/>
        </a:xfrm>
      </p:grpSpPr>
      <p:pic>
        <p:nvPicPr>
          <p:cNvPr id="1193" name="aurora-cover.png" descr="aurora-cover.png"/>
          <p:cNvPicPr>
            <a:picLocks/>
          </p:cNvPicPr>
          <p:nvPr/>
        </p:nvPicPr>
        <p:blipFill>
          <a:blip r:embed="rId2" cstate="screen">
            <a:extLst>
              <a:ext uri="{28A0092B-C50C-407E-A947-70E740481C1C}">
                <a14:useLocalDpi xmlns:a14="http://schemas.microsoft.com/office/drawing/2010/main"/>
              </a:ext>
            </a:extLst>
          </a:blip>
          <a:stretch>
            <a:fillRect/>
          </a:stretch>
        </p:blipFill>
        <p:spPr>
          <a:xfrm rot="5400000">
            <a:off x="1091888" y="1655547"/>
            <a:ext cx="5143501" cy="1832406"/>
          </a:xfrm>
          <a:prstGeom prst="rect">
            <a:avLst/>
          </a:prstGeom>
          <a:ln w="12700">
            <a:miter lim="400000"/>
          </a:ln>
        </p:spPr>
      </p:pic>
      <p:sp>
        <p:nvSpPr>
          <p:cNvPr id="1190"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1191" name="Body Level One…"/>
          <p:cNvSpPr txBox="1">
            <a:spLocks noGrp="1"/>
          </p:cNvSpPr>
          <p:nvPr>
            <p:ph type="body" sz="half" idx="1" hasCustomPrompt="1"/>
          </p:nvPr>
        </p:nvSpPr>
        <p:spPr>
          <a:xfrm>
            <a:off x="4762535" y="164583"/>
            <a:ext cx="4181439" cy="4194695"/>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 name="Title 1">
            <a:extLst>
              <a:ext uri="{FF2B5EF4-FFF2-40B4-BE49-F238E27FC236}">
                <a16:creationId xmlns:a16="http://schemas.microsoft.com/office/drawing/2014/main" id="{6B8116FA-A581-9343-A43F-1B1894908C27}"/>
              </a:ext>
            </a:extLst>
          </p:cNvPr>
          <p:cNvSpPr>
            <a:spLocks noGrp="1"/>
          </p:cNvSpPr>
          <p:nvPr>
            <p:ph type="title"/>
          </p:nvPr>
        </p:nvSpPr>
        <p:spPr>
          <a:xfrm>
            <a:off x="177663" y="168519"/>
            <a:ext cx="4184047" cy="4190759"/>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298F3C70-8251-7048-AEEA-8A8E67FA0756}"/>
              </a:ext>
            </a:extLst>
          </p:cNvPr>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spTree>
    <p:extLst>
      <p:ext uri="{BB962C8B-B14F-4D97-AF65-F5344CB8AC3E}">
        <p14:creationId xmlns:p14="http://schemas.microsoft.com/office/powerpoint/2010/main" val="74078511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tx" preserve="1">
  <p:cSld name="Divider slide">
    <p:bg>
      <p:bgPr>
        <a:solidFill>
          <a:srgbClr val="000000"/>
        </a:solidFill>
        <a:effectLst/>
      </p:bgPr>
    </p:bg>
    <p:spTree>
      <p:nvGrpSpPr>
        <p:cNvPr id="1" name=""/>
        <p:cNvGrpSpPr/>
        <p:nvPr/>
      </p:nvGrpSpPr>
      <p:grpSpPr>
        <a:xfrm>
          <a:off x="0" y="0"/>
          <a:ext cx="0" cy="0"/>
          <a:chOff x="0" y="0"/>
          <a:chExt cx="0" cy="0"/>
        </a:xfrm>
      </p:grpSpPr>
      <p:pic>
        <p:nvPicPr>
          <p:cNvPr id="1200" name="aurora-cover.png" descr="aurora-cover.png"/>
          <p:cNvPicPr>
            <a:picLocks/>
          </p:cNvPicPr>
          <p:nvPr/>
        </p:nvPicPr>
        <p:blipFill>
          <a:blip r:embed="rId2"/>
          <a:stretch>
            <a:fillRect/>
          </a:stretch>
        </p:blipFill>
        <p:spPr>
          <a:xfrm rot="10800000" flipH="1">
            <a:off x="0" y="18170"/>
            <a:ext cx="9144000" cy="5143501"/>
          </a:xfrm>
          <a:prstGeom prst="rect">
            <a:avLst/>
          </a:prstGeom>
          <a:ln w="12700">
            <a:miter lim="400000"/>
          </a:ln>
        </p:spPr>
      </p:pic>
      <p:sp>
        <p:nvSpPr>
          <p:cNvPr id="1244"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1246" name="Insert section or module description here, limited to two lines"/>
          <p:cNvSpPr txBox="1">
            <a:spLocks noGrp="1"/>
          </p:cNvSpPr>
          <p:nvPr>
            <p:ph type="body" idx="13" hasCustomPrompt="1"/>
          </p:nvPr>
        </p:nvSpPr>
        <p:spPr>
          <a:xfrm>
            <a:off x="161178" y="1625600"/>
            <a:ext cx="8778875" cy="1097052"/>
          </a:xfrm>
          <a:prstGeom prst="rect">
            <a:avLst/>
          </a:prstGeom>
        </p:spPr>
        <p:txBody>
          <a:bodyPr/>
          <a:lstStyle>
            <a:lvl1pPr>
              <a:spcBef>
                <a:spcPts val="1200"/>
              </a:spcBef>
              <a:tabLst/>
              <a:defRPr sz="3600">
                <a:latin typeface="+mn-lt"/>
                <a:ea typeface="+mj-ea"/>
                <a:cs typeface="+mj-cs"/>
                <a:sym typeface="IBM Plex Sans Light"/>
              </a:defRPr>
            </a:lvl1pPr>
          </a:lstStyle>
          <a:p>
            <a:r>
              <a:rPr dirty="0"/>
              <a:t>Insert section or module description here, limited to two lines</a:t>
            </a:r>
          </a:p>
        </p:txBody>
      </p:sp>
      <p:sp>
        <p:nvSpPr>
          <p:cNvPr id="1247" name="IBM Product Name"/>
          <p:cNvSpPr txBox="1">
            <a:spLocks noGrp="1"/>
          </p:cNvSpPr>
          <p:nvPr>
            <p:ph type="body" sz="quarter" idx="14" hasCustomPrompt="1"/>
          </p:nvPr>
        </p:nvSpPr>
        <p:spPr>
          <a:xfrm>
            <a:off x="191556" y="1370427"/>
            <a:ext cx="8752420" cy="221599"/>
          </a:xfrm>
          <a:prstGeom prst="rect">
            <a:avLst/>
          </a:prstGeom>
        </p:spPr>
        <p:txBody>
          <a:bodyPr/>
          <a:lstStyle>
            <a:lvl1pPr>
              <a:lnSpc>
                <a:spcPct val="90000"/>
              </a:lnSpc>
              <a:spcBef>
                <a:spcPts val="0"/>
              </a:spcBef>
              <a:tabLst/>
              <a:defRPr sz="1400"/>
            </a:lvl1pPr>
          </a:lstStyle>
          <a:p>
            <a:pPr>
              <a:lnSpc>
                <a:spcPct val="90000"/>
              </a:lnSpc>
              <a:spcBef>
                <a:spcPts val="0"/>
              </a:spcBef>
              <a:tabLst/>
              <a:defRPr sz="1400"/>
            </a:pPr>
            <a:r>
              <a:rPr dirty="0"/>
              <a:t>IBM </a:t>
            </a:r>
            <a:r>
              <a:rPr dirty="0">
                <a:latin typeface="IBM Plex Sans SemiBold"/>
                <a:ea typeface="IBM Plex Sans SemiBold"/>
                <a:cs typeface="IBM Plex Sans SemiBold"/>
                <a:sym typeface="IBM Plex Sans SemiBold"/>
              </a:rPr>
              <a:t>Product Name</a:t>
            </a:r>
          </a:p>
        </p:txBody>
      </p:sp>
      <p:sp>
        <p:nvSpPr>
          <p:cNvPr id="2" name="Footer Placeholder 1">
            <a:extLst>
              <a:ext uri="{FF2B5EF4-FFF2-40B4-BE49-F238E27FC236}">
                <a16:creationId xmlns:a16="http://schemas.microsoft.com/office/drawing/2014/main" id="{10D56854-D740-2D4E-8AC6-5A24FE34191C}"/>
              </a:ext>
            </a:extLst>
          </p:cNvPr>
          <p:cNvSpPr>
            <a:spLocks noGrp="1"/>
          </p:cNvSpPr>
          <p:nvPr>
            <p:ph type="ftr" sz="quarter" idx="15"/>
          </p:nvPr>
        </p:nvSpPr>
        <p:spPr/>
        <p:txBody>
          <a:bodyPr/>
          <a:lstStyle>
            <a:lvl1pPr>
              <a:defRPr>
                <a:solidFill>
                  <a:srgbClr val="868D95"/>
                </a:solidFill>
              </a:defRPr>
            </a:lvl1pPr>
          </a:lstStyle>
          <a:p>
            <a:r>
              <a:rPr lang="en-US"/>
              <a:t>IBM Cloud / August 2019 / © 2019 IBM Corporation</a:t>
            </a:r>
            <a:endParaRPr lang="en-US" dirty="0"/>
          </a:p>
        </p:txBody>
      </p:sp>
      <p:grpSp>
        <p:nvGrpSpPr>
          <p:cNvPr id="51" name="Group 50">
            <a:extLst>
              <a:ext uri="{FF2B5EF4-FFF2-40B4-BE49-F238E27FC236}">
                <a16:creationId xmlns:a16="http://schemas.microsoft.com/office/drawing/2014/main" id="{63F20578-1026-5842-8FEF-C7A729B20CBC}"/>
              </a:ext>
            </a:extLst>
          </p:cNvPr>
          <p:cNvGrpSpPr/>
          <p:nvPr userDrawn="1"/>
        </p:nvGrpSpPr>
        <p:grpSpPr>
          <a:xfrm>
            <a:off x="-211342" y="-216036"/>
            <a:ext cx="9579553" cy="5572152"/>
            <a:chOff x="-211344" y="-216036"/>
            <a:chExt cx="9579553" cy="5572152"/>
          </a:xfrm>
        </p:grpSpPr>
        <p:grpSp>
          <p:nvGrpSpPr>
            <p:cNvPr id="52" name="Group 51">
              <a:extLst>
                <a:ext uri="{FF2B5EF4-FFF2-40B4-BE49-F238E27FC236}">
                  <a16:creationId xmlns:a16="http://schemas.microsoft.com/office/drawing/2014/main" id="{8C1DCAF0-4E95-704E-9016-14035382C4AF}"/>
                </a:ext>
              </a:extLst>
            </p:cNvPr>
            <p:cNvGrpSpPr/>
            <p:nvPr userDrawn="1"/>
          </p:nvGrpSpPr>
          <p:grpSpPr>
            <a:xfrm>
              <a:off x="204788" y="-216036"/>
              <a:ext cx="8742222" cy="182880"/>
              <a:chOff x="204788" y="-201168"/>
              <a:chExt cx="8742222" cy="182880"/>
            </a:xfrm>
          </p:grpSpPr>
          <p:cxnSp>
            <p:nvCxnSpPr>
              <p:cNvPr id="85" name="Straight Connector 84">
                <a:extLst>
                  <a:ext uri="{FF2B5EF4-FFF2-40B4-BE49-F238E27FC236}">
                    <a16:creationId xmlns:a16="http://schemas.microsoft.com/office/drawing/2014/main" id="{17156DF9-5654-3B45-A2BF-E4E23CE519DA}"/>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EB25AEB5-8728-D247-BC34-1680C6730A13}"/>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9DABE3A9-22A6-7D40-BF06-CF658EF864BE}"/>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587F30E6-F5A0-B94E-BCC2-C650C6556F77}"/>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D738B908-B8F0-CA47-B4FB-8F75F3FDBB8D}"/>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2E44054-D391-3F4F-A92E-0AF713F5F903}"/>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7CD28E4-E852-7049-B379-80B08AEF3831}"/>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9FD15FC3-34A8-4540-97B9-952D37D36423}"/>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74B62B7A-FFD7-5143-83A3-4799715F8AB0}"/>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B760047B-ACA6-FE45-8F8D-9113F84094BF}"/>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C34326E9-3D5D-6840-B530-858553DB4B9D}"/>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3" name="Group 52">
              <a:extLst>
                <a:ext uri="{FF2B5EF4-FFF2-40B4-BE49-F238E27FC236}">
                  <a16:creationId xmlns:a16="http://schemas.microsoft.com/office/drawing/2014/main" id="{6AFD55E9-A471-F740-AA29-340BCD60FE39}"/>
                </a:ext>
              </a:extLst>
            </p:cNvPr>
            <p:cNvGrpSpPr/>
            <p:nvPr userDrawn="1"/>
          </p:nvGrpSpPr>
          <p:grpSpPr>
            <a:xfrm>
              <a:off x="204788" y="5173236"/>
              <a:ext cx="8742222" cy="182880"/>
              <a:chOff x="204788" y="-201168"/>
              <a:chExt cx="8742222" cy="182880"/>
            </a:xfrm>
          </p:grpSpPr>
          <p:cxnSp>
            <p:nvCxnSpPr>
              <p:cNvPr id="74" name="Straight Connector 73">
                <a:extLst>
                  <a:ext uri="{FF2B5EF4-FFF2-40B4-BE49-F238E27FC236}">
                    <a16:creationId xmlns:a16="http://schemas.microsoft.com/office/drawing/2014/main" id="{F32C0130-CEA9-7C43-8AC1-C5E07E94284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B84E66D-993C-A848-89A9-DD2F2A0A6F4C}"/>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36343F4-3247-9B45-AE8D-9D3095EE3863}"/>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439023B-7E2B-4148-8BFF-E431131E5730}"/>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4ED721E4-D5B2-7047-A1B1-C7BA4123DE83}"/>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3B0212B2-BF34-CE45-856A-74E3769D018B}"/>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FD836B9E-72F5-0540-B5A7-A0C5E513683F}"/>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E02831CE-5020-5447-B046-2B1000B6FBF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27776011-E759-524C-A171-FEBC64205B8D}"/>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8532F6DE-1E31-5842-AE91-85E79A5BE479}"/>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F24F18FB-AFCD-E449-A868-E3FC9FB842C6}"/>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7AFE63FE-D135-E14B-9B77-7268DFA86034}"/>
                </a:ext>
              </a:extLst>
            </p:cNvPr>
            <p:cNvGrpSpPr/>
            <p:nvPr userDrawn="1"/>
          </p:nvGrpSpPr>
          <p:grpSpPr>
            <a:xfrm>
              <a:off x="-211344" y="203195"/>
              <a:ext cx="182881" cy="4740007"/>
              <a:chOff x="-211344" y="203195"/>
              <a:chExt cx="182881" cy="4740007"/>
            </a:xfrm>
          </p:grpSpPr>
          <p:cxnSp>
            <p:nvCxnSpPr>
              <p:cNvPr id="65" name="Straight Connector 64">
                <a:extLst>
                  <a:ext uri="{FF2B5EF4-FFF2-40B4-BE49-F238E27FC236}">
                    <a16:creationId xmlns:a16="http://schemas.microsoft.com/office/drawing/2014/main" id="{C7436542-5750-CA4C-B0F8-9814DEA031F9}"/>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A4A91AF9-FCC2-7841-B207-50ACD4ABC280}"/>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A0380D64-3320-0F4B-A3D6-B8DD9673443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8DB3C902-00C9-1E43-9439-C22D2AE15E82}"/>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9B40C07-4B62-A44A-B9C6-C8BD522405F5}"/>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43F04816-9FE3-FB4F-9F97-FE82EBDBAF17}"/>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D4BDE2F0-FC28-4649-B9A5-76B769275630}"/>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F86EA32B-467E-984E-9592-F0F75DBF5E9D}"/>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5CCC3CBE-E441-5340-85C6-8E145B48FE0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A4338DC2-8988-A141-9D7B-A9A9E7459F3E}"/>
                </a:ext>
              </a:extLst>
            </p:cNvPr>
            <p:cNvGrpSpPr/>
            <p:nvPr userDrawn="1"/>
          </p:nvGrpSpPr>
          <p:grpSpPr>
            <a:xfrm>
              <a:off x="9185328" y="203195"/>
              <a:ext cx="182881" cy="4740007"/>
              <a:chOff x="-211344" y="203195"/>
              <a:chExt cx="182881" cy="4740007"/>
            </a:xfrm>
          </p:grpSpPr>
          <p:cxnSp>
            <p:nvCxnSpPr>
              <p:cNvPr id="56" name="Straight Connector 55">
                <a:extLst>
                  <a:ext uri="{FF2B5EF4-FFF2-40B4-BE49-F238E27FC236}">
                    <a16:creationId xmlns:a16="http://schemas.microsoft.com/office/drawing/2014/main" id="{9B55BC9D-2026-C344-8930-C7AB9FB47F3B}"/>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6CCB1A5A-1719-3648-9302-7F8C212D8A67}"/>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DDF14832-F3E3-B84A-BF0C-B7B484A45D88}"/>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9AC8F61-1C77-F343-9289-3F2C394742D5}"/>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2E350C11-6205-CF49-B1B3-C0C5CE1E5E3C}"/>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75080417-2AE5-0C41-9F1D-7A5CD4C54668}"/>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1D2339BB-73A4-3C4F-B35C-6497C77D353C}"/>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E2409409-F74C-6A48-BBF0-6B82C103886E}"/>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BA444396-19A1-8C48-A6C6-ACC0706953E7}"/>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89390745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pic>
        <p:nvPicPr>
          <p:cNvPr id="5" name="aurora-cover.png" descr="aurora-cover.png">
            <a:extLst>
              <a:ext uri="{FF2B5EF4-FFF2-40B4-BE49-F238E27FC236}">
                <a16:creationId xmlns:a16="http://schemas.microsoft.com/office/drawing/2014/main" id="{BC906EDA-E114-AA41-8279-9856BE63F4FA}"/>
              </a:ext>
            </a:extLst>
          </p:cNvPr>
          <p:cNvPicPr>
            <a:picLocks/>
          </p:cNvPicPr>
          <p:nvPr userDrawn="1"/>
        </p:nvPicPr>
        <p:blipFill rotWithShape="1">
          <a:blip r:embed="rId2" cstate="screen">
            <a:extLst>
              <a:ext uri="{28A0092B-C50C-407E-A947-70E740481C1C}">
                <a14:useLocalDpi xmlns:a14="http://schemas.microsoft.com/office/drawing/2010/main"/>
              </a:ext>
            </a:extLst>
          </a:blip>
          <a:srcRect l="14614" r="14614"/>
          <a:stretch/>
        </p:blipFill>
        <p:spPr>
          <a:xfrm rot="5400000">
            <a:off x="3707547" y="-292956"/>
            <a:ext cx="5143499" cy="5729412"/>
          </a:xfrm>
          <a:prstGeom prst="rect">
            <a:avLst/>
          </a:prstGeom>
          <a:ln w="12700">
            <a:miter lim="400000"/>
          </a:ln>
        </p:spPr>
      </p:pic>
      <p:sp>
        <p:nvSpPr>
          <p:cNvPr id="2" name="Title 1">
            <a:extLst>
              <a:ext uri="{FF2B5EF4-FFF2-40B4-BE49-F238E27FC236}">
                <a16:creationId xmlns:a16="http://schemas.microsoft.com/office/drawing/2014/main" id="{CF05D39E-1F51-3642-B2A7-8A9521184D4A}"/>
              </a:ext>
            </a:extLst>
          </p:cNvPr>
          <p:cNvSpPr>
            <a:spLocks noGrp="1"/>
          </p:cNvSpPr>
          <p:nvPr>
            <p:ph type="title" hasCustomPrompt="1"/>
          </p:nvPr>
        </p:nvSpPr>
        <p:spPr>
          <a:xfrm>
            <a:off x="79218" y="50098"/>
            <a:ext cx="8861813" cy="4706838"/>
          </a:xfrm>
        </p:spPr>
        <p:txBody>
          <a:bodyPr/>
          <a:lstStyle>
            <a:lvl1pPr>
              <a:defRPr sz="9600" b="0" i="0">
                <a:latin typeface="IBM Plex Sans ExtraLight" panose="020B0303050203000203" pitchFamily="34" charset="0"/>
              </a:defRPr>
            </a:lvl1pPr>
          </a:lstStyle>
          <a:p>
            <a:r>
              <a:rPr lang="en-US" dirty="0"/>
              <a:t>Go simple and big if possible</a:t>
            </a:r>
          </a:p>
        </p:txBody>
      </p:sp>
      <p:sp>
        <p:nvSpPr>
          <p:cNvPr id="3" name="Footer Placeholder 2">
            <a:extLst>
              <a:ext uri="{FF2B5EF4-FFF2-40B4-BE49-F238E27FC236}">
                <a16:creationId xmlns:a16="http://schemas.microsoft.com/office/drawing/2014/main" id="{3FEA5268-78C4-0C4E-90AD-3C34E266F13F}"/>
              </a:ext>
            </a:extLst>
          </p:cNvPr>
          <p:cNvSpPr>
            <a:spLocks noGrp="1"/>
          </p:cNvSpPr>
          <p:nvPr>
            <p:ph type="ftr" sz="quarter" idx="10"/>
          </p:nvPr>
        </p:nvSpPr>
        <p:spPr/>
        <p:txBody>
          <a:bodyPr/>
          <a:lstStyle/>
          <a:p>
            <a:r>
              <a:rPr lang="en-US"/>
              <a:t>IBM Cloud / August 2019 / © 2019 IBM Corporation</a:t>
            </a:r>
            <a:endParaRPr lang="en-US" dirty="0"/>
          </a:p>
        </p:txBody>
      </p:sp>
      <p:sp>
        <p:nvSpPr>
          <p:cNvPr id="4" name="Slide Number Placeholder 3">
            <a:extLst>
              <a:ext uri="{FF2B5EF4-FFF2-40B4-BE49-F238E27FC236}">
                <a16:creationId xmlns:a16="http://schemas.microsoft.com/office/drawing/2014/main" id="{8B43F7D2-BA06-2B4E-B652-457803566E22}"/>
              </a:ext>
            </a:extLst>
          </p:cNvP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3209676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oxes (1 large, 4 small) - dark backgroun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C813DA2-275B-374F-88DF-2F4E8DA01B79}"/>
              </a:ext>
            </a:extLst>
          </p:cNvPr>
          <p:cNvSpPr>
            <a:spLocks noGrp="1"/>
          </p:cNvSpPr>
          <p:nvPr>
            <p:ph type="pic" sz="quarter" idx="21"/>
          </p:nvPr>
        </p:nvSpPr>
        <p:spPr>
          <a:xfrm>
            <a:off x="0" y="3"/>
            <a:ext cx="9144000" cy="2576513"/>
          </a:xfrm>
        </p:spPr>
        <p:txBody>
          <a:bodyPr/>
          <a:lstStyle/>
          <a:p>
            <a:r>
              <a:rPr lang="en-US"/>
              <a:t>Click icon to add picture</a:t>
            </a:r>
            <a:endParaRPr lang="en-US" dirty="0"/>
          </a:p>
        </p:txBody>
      </p:sp>
      <p:pic>
        <p:nvPicPr>
          <p:cNvPr id="10" name="aurora-cover.png" descr="aurora-cover.png">
            <a:extLst>
              <a:ext uri="{FF2B5EF4-FFF2-40B4-BE49-F238E27FC236}">
                <a16:creationId xmlns:a16="http://schemas.microsoft.com/office/drawing/2014/main" id="{0BAA355F-89B5-F64E-BC50-443C3089FFA9}"/>
              </a:ext>
            </a:extLst>
          </p:cNvPr>
          <p:cNvPicPr>
            <a:picLocks/>
          </p:cNvPicPr>
          <p:nvPr userDrawn="1"/>
        </p:nvPicPr>
        <p:blipFill>
          <a:blip r:embed="rId2"/>
          <a:stretch>
            <a:fillRect/>
          </a:stretch>
        </p:blipFill>
        <p:spPr>
          <a:xfrm>
            <a:off x="0" y="2577247"/>
            <a:ext cx="9144000" cy="2333725"/>
          </a:xfrm>
          <a:prstGeom prst="rect">
            <a:avLst/>
          </a:prstGeom>
          <a:ln w="12700">
            <a:miter lim="400000"/>
          </a:ln>
        </p:spPr>
      </p:pic>
      <p:sp>
        <p:nvSpPr>
          <p:cNvPr id="6" name="Content Placeholder 5"/>
          <p:cNvSpPr>
            <a:spLocks noGrp="1"/>
          </p:cNvSpPr>
          <p:nvPr>
            <p:ph sz="quarter" idx="17"/>
          </p:nvPr>
        </p:nvSpPr>
        <p:spPr>
          <a:xfrm>
            <a:off x="4572000" y="2570162"/>
            <a:ext cx="2286000" cy="2573338"/>
          </a:xfrm>
          <a:noFill/>
          <a:ln w="19050">
            <a:noFill/>
          </a:ln>
        </p:spPr>
        <p:txBody>
          <a:bodyPr lIns="192011" tIns="201153" rIns="192011" bIns="228582"/>
          <a:lstStyle>
            <a:lvl1pPr>
              <a:defRPr>
                <a:solidFill>
                  <a:schemeClr val="bg1"/>
                </a:solidFill>
              </a:defRPr>
            </a:lvl1pPr>
          </a:lstStyle>
          <a:p>
            <a:pPr lvl="0"/>
            <a:r>
              <a:rPr lang="en-US"/>
              <a:t>Click to edit Master text styles</a:t>
            </a:r>
          </a:p>
        </p:txBody>
      </p:sp>
      <p:sp>
        <p:nvSpPr>
          <p:cNvPr id="11" name="Content Placeholder 10"/>
          <p:cNvSpPr>
            <a:spLocks noGrp="1"/>
          </p:cNvSpPr>
          <p:nvPr>
            <p:ph sz="quarter" idx="18"/>
          </p:nvPr>
        </p:nvSpPr>
        <p:spPr>
          <a:xfrm>
            <a:off x="6858000" y="2570162"/>
            <a:ext cx="2286000" cy="2573338"/>
          </a:xfrm>
          <a:noFill/>
          <a:ln w="19050">
            <a:noFill/>
          </a:ln>
        </p:spPr>
        <p:txBody>
          <a:bodyPr lIns="192011" tIns="201153" rIns="192011" bIns="228582"/>
          <a:lstStyle>
            <a:lvl1pPr>
              <a:defRPr>
                <a:solidFill>
                  <a:schemeClr val="bg1"/>
                </a:solidFill>
              </a:defRPr>
            </a:lvl1pPr>
          </a:lstStyle>
          <a:p>
            <a:pPr lvl="0"/>
            <a:r>
              <a:rPr lang="en-US"/>
              <a:t>Click to edit Master text styles</a:t>
            </a:r>
          </a:p>
        </p:txBody>
      </p:sp>
      <p:sp>
        <p:nvSpPr>
          <p:cNvPr id="14" name="Content Placeholder 13"/>
          <p:cNvSpPr>
            <a:spLocks noGrp="1"/>
          </p:cNvSpPr>
          <p:nvPr>
            <p:ph sz="quarter" idx="19"/>
          </p:nvPr>
        </p:nvSpPr>
        <p:spPr>
          <a:xfrm>
            <a:off x="2286001" y="2570162"/>
            <a:ext cx="2286000" cy="2573337"/>
          </a:xfrm>
          <a:noFill/>
          <a:ln w="19050">
            <a:noFill/>
          </a:ln>
        </p:spPr>
        <p:txBody>
          <a:bodyPr lIns="192011" tIns="201153" rIns="192011" bIns="228582"/>
          <a:lstStyle>
            <a:lvl1pPr>
              <a:defRPr>
                <a:solidFill>
                  <a:schemeClr val="bg1"/>
                </a:solidFill>
              </a:defRPr>
            </a:lvl1pPr>
          </a:lstStyle>
          <a:p>
            <a:pPr lvl="0"/>
            <a:r>
              <a:rPr lang="en-US"/>
              <a:t>Click to edit Master text styles</a:t>
            </a:r>
          </a:p>
        </p:txBody>
      </p:sp>
      <p:sp>
        <p:nvSpPr>
          <p:cNvPr id="7" name="Content Placeholder 6"/>
          <p:cNvSpPr>
            <a:spLocks noGrp="1"/>
          </p:cNvSpPr>
          <p:nvPr>
            <p:ph sz="quarter" idx="20"/>
          </p:nvPr>
        </p:nvSpPr>
        <p:spPr>
          <a:xfrm>
            <a:off x="0" y="2570162"/>
            <a:ext cx="2286000" cy="2573337"/>
          </a:xfrm>
          <a:noFill/>
          <a:ln w="19050">
            <a:noFill/>
          </a:ln>
        </p:spPr>
        <p:txBody>
          <a:bodyPr lIns="192011" tIns="201153" rIns="192011" bIns="228582"/>
          <a:lstStyle>
            <a:lvl1pPr>
              <a:defRPr>
                <a:solidFill>
                  <a:schemeClr val="bg1"/>
                </a:solidFill>
              </a:defRPr>
            </a:lvl1pPr>
          </a:lstStyle>
          <a:p>
            <a:pPr lvl="0"/>
            <a:r>
              <a:rPr lang="en-US"/>
              <a:t>Click to edit Master text styles</a:t>
            </a:r>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2" name="Title 1"/>
          <p:cNvSpPr>
            <a:spLocks noGrp="1"/>
          </p:cNvSpPr>
          <p:nvPr>
            <p:ph type="title"/>
          </p:nvPr>
        </p:nvSpPr>
        <p:spPr>
          <a:xfrm>
            <a:off x="0" y="2"/>
            <a:ext cx="9144000" cy="2569463"/>
          </a:xfrm>
          <a:noFill/>
        </p:spPr>
        <p:txBody>
          <a:bodyPr lIns="164580" tIns="146294" rIns="228582" bIns="228582"/>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416353074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Title, text (four columns) on gradient">
    <p:bg>
      <p:bgPr>
        <a:solidFill>
          <a:srgbClr val="000000"/>
        </a:solidFill>
        <a:effectLst/>
      </p:bgPr>
    </p:bg>
    <p:spTree>
      <p:nvGrpSpPr>
        <p:cNvPr id="1" name=""/>
        <p:cNvGrpSpPr/>
        <p:nvPr/>
      </p:nvGrpSpPr>
      <p:grpSpPr>
        <a:xfrm>
          <a:off x="0" y="0"/>
          <a:ext cx="0" cy="0"/>
          <a:chOff x="0" y="0"/>
          <a:chExt cx="0" cy="0"/>
        </a:xfrm>
      </p:grpSpPr>
      <p:pic>
        <p:nvPicPr>
          <p:cNvPr id="1362" name="aurora-cover.png" descr="aurora-cover.png"/>
          <p:cNvPicPr>
            <a:picLocks/>
          </p:cNvPicPr>
          <p:nvPr/>
        </p:nvPicPr>
        <p:blipFill>
          <a:blip r:embed="rId2"/>
          <a:stretch>
            <a:fillRect/>
          </a:stretch>
        </p:blipFill>
        <p:spPr>
          <a:xfrm>
            <a:off x="0" y="3"/>
            <a:ext cx="9144000" cy="2333725"/>
          </a:xfrm>
          <a:prstGeom prst="rect">
            <a:avLst/>
          </a:prstGeom>
          <a:ln w="12700">
            <a:miter lim="400000"/>
          </a:ln>
        </p:spPr>
      </p:pic>
      <p:sp>
        <p:nvSpPr>
          <p:cNvPr id="1407" name="Body Level One…"/>
          <p:cNvSpPr txBox="1">
            <a:spLocks noGrp="1"/>
          </p:cNvSpPr>
          <p:nvPr>
            <p:ph type="body" sz="quarter" idx="1"/>
          </p:nvPr>
        </p:nvSpPr>
        <p:spPr>
          <a:xfrm>
            <a:off x="192024" y="1349768"/>
            <a:ext cx="1879600" cy="30114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08" name="Text Placeholder 7"/>
          <p:cNvSpPr>
            <a:spLocks noGrp="1"/>
          </p:cNvSpPr>
          <p:nvPr>
            <p:ph type="body" sz="quarter" idx="13"/>
          </p:nvPr>
        </p:nvSpPr>
        <p:spPr>
          <a:xfrm>
            <a:off x="2365745" y="1235447"/>
            <a:ext cx="2009775" cy="3125785"/>
          </a:xfrm>
          <a:prstGeom prst="rect">
            <a:avLst/>
          </a:prstGeom>
        </p:spPr>
        <p:txBody>
          <a:bodyPr>
            <a:normAutofit/>
          </a:bodyPr>
          <a:lstStyle/>
          <a:p>
            <a:pPr lvl="0">
              <a:lnSpc>
                <a:spcPct val="90000"/>
              </a:lnSpc>
              <a:spcBef>
                <a:spcPts val="1200"/>
              </a:spcBef>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1409" name="Text Placeholder 9"/>
          <p:cNvSpPr>
            <a:spLocks noGrp="1"/>
          </p:cNvSpPr>
          <p:nvPr>
            <p:ph type="body" sz="quarter" idx="14"/>
          </p:nvPr>
        </p:nvSpPr>
        <p:spPr>
          <a:xfrm>
            <a:off x="4651376" y="1235078"/>
            <a:ext cx="2009775" cy="3125785"/>
          </a:xfrm>
          <a:prstGeom prst="rect">
            <a:avLst/>
          </a:prstGeom>
        </p:spPr>
        <p:txBody>
          <a:bodyPr>
            <a:normAutofit/>
          </a:bodyPr>
          <a:lstStyle/>
          <a:p>
            <a:pPr lvl="0">
              <a:lnSpc>
                <a:spcPct val="90000"/>
              </a:lnSpc>
              <a:spcBef>
                <a:spcPts val="1200"/>
              </a:spcBef>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1410" name="Text Placeholder 11"/>
          <p:cNvSpPr>
            <a:spLocks noGrp="1"/>
          </p:cNvSpPr>
          <p:nvPr>
            <p:ph type="body" sz="quarter" idx="15"/>
          </p:nvPr>
        </p:nvSpPr>
        <p:spPr>
          <a:xfrm>
            <a:off x="6937376" y="1235078"/>
            <a:ext cx="2009775" cy="3125785"/>
          </a:xfrm>
          <a:prstGeom prst="rect">
            <a:avLst/>
          </a:prstGeom>
        </p:spPr>
        <p:txBody>
          <a:bodyPr>
            <a:normAutofit/>
          </a:bodyPr>
          <a:lstStyle/>
          <a:p>
            <a:pPr lvl="0">
              <a:lnSpc>
                <a:spcPct val="90000"/>
              </a:lnSpc>
              <a:spcBef>
                <a:spcPts val="1200"/>
              </a:spcBef>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1411"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2" name="Footer Placeholder 1">
            <a:extLst>
              <a:ext uri="{FF2B5EF4-FFF2-40B4-BE49-F238E27FC236}">
                <a16:creationId xmlns:a16="http://schemas.microsoft.com/office/drawing/2014/main" id="{871BCDF2-473D-C54F-B4B2-267F2BA97E3F}"/>
              </a:ext>
            </a:extLst>
          </p:cNvPr>
          <p:cNvSpPr>
            <a:spLocks noGrp="1"/>
          </p:cNvSpPr>
          <p:nvPr>
            <p:ph type="ftr" sz="quarter" idx="16"/>
          </p:nvPr>
        </p:nvSpPr>
        <p:spPr/>
        <p:txBody>
          <a:bodyPr/>
          <a:lstStyle>
            <a:lvl1pPr>
              <a:defRPr>
                <a:solidFill>
                  <a:srgbClr val="868D95"/>
                </a:solidFill>
              </a:defRPr>
            </a:lvl1pPr>
          </a:lstStyle>
          <a:p>
            <a:r>
              <a:rPr lang="en-US"/>
              <a:t>IBM Cloud / August 2019 / © 2019 IBM Corporation</a:t>
            </a:r>
            <a:endParaRPr lang="en-US" dirty="0"/>
          </a:p>
        </p:txBody>
      </p:sp>
      <p:sp>
        <p:nvSpPr>
          <p:cNvPr id="3" name="Title 2">
            <a:extLst>
              <a:ext uri="{FF2B5EF4-FFF2-40B4-BE49-F238E27FC236}">
                <a16:creationId xmlns:a16="http://schemas.microsoft.com/office/drawing/2014/main" id="{30DA9BAA-D9B2-0E41-B498-3FC5AD4973B6}"/>
              </a:ext>
            </a:extLst>
          </p:cNvPr>
          <p:cNvSpPr>
            <a:spLocks noGrp="1"/>
          </p:cNvSpPr>
          <p:nvPr>
            <p:ph type="title"/>
          </p:nvPr>
        </p:nvSpPr>
        <p:spPr>
          <a:xfrm>
            <a:off x="176914" y="167770"/>
            <a:ext cx="6476017" cy="628097"/>
          </a:xfrm>
        </p:spPr>
        <p:txBody>
          <a:bodyPr/>
          <a:lstStyle/>
          <a:p>
            <a:r>
              <a:rPr lang="en-US"/>
              <a:t>Click to edit Master title style</a:t>
            </a:r>
            <a:endParaRPr lang="en-US" dirty="0"/>
          </a:p>
        </p:txBody>
      </p:sp>
      <p:grpSp>
        <p:nvGrpSpPr>
          <p:cNvPr id="55" name="Group 54">
            <a:extLst>
              <a:ext uri="{FF2B5EF4-FFF2-40B4-BE49-F238E27FC236}">
                <a16:creationId xmlns:a16="http://schemas.microsoft.com/office/drawing/2014/main" id="{3CACB9A6-60DB-484C-8E9F-8EF039A45294}"/>
              </a:ext>
            </a:extLst>
          </p:cNvPr>
          <p:cNvGrpSpPr/>
          <p:nvPr userDrawn="1"/>
        </p:nvGrpSpPr>
        <p:grpSpPr>
          <a:xfrm>
            <a:off x="-211342" y="-216036"/>
            <a:ext cx="9579553" cy="5572152"/>
            <a:chOff x="-211344" y="-216036"/>
            <a:chExt cx="9579553" cy="5572152"/>
          </a:xfrm>
        </p:grpSpPr>
        <p:grpSp>
          <p:nvGrpSpPr>
            <p:cNvPr id="56" name="Group 55">
              <a:extLst>
                <a:ext uri="{FF2B5EF4-FFF2-40B4-BE49-F238E27FC236}">
                  <a16:creationId xmlns:a16="http://schemas.microsoft.com/office/drawing/2014/main" id="{147FA4D4-B2D3-044D-953E-803FA2247AF7}"/>
                </a:ext>
              </a:extLst>
            </p:cNvPr>
            <p:cNvGrpSpPr/>
            <p:nvPr userDrawn="1"/>
          </p:nvGrpSpPr>
          <p:grpSpPr>
            <a:xfrm>
              <a:off x="204788" y="-216036"/>
              <a:ext cx="8742222" cy="182880"/>
              <a:chOff x="204788" y="-201168"/>
              <a:chExt cx="8742222" cy="182880"/>
            </a:xfrm>
          </p:grpSpPr>
          <p:cxnSp>
            <p:nvCxnSpPr>
              <p:cNvPr id="89" name="Straight Connector 88">
                <a:extLst>
                  <a:ext uri="{FF2B5EF4-FFF2-40B4-BE49-F238E27FC236}">
                    <a16:creationId xmlns:a16="http://schemas.microsoft.com/office/drawing/2014/main" id="{5C48E544-FD8F-2640-AFDD-585FABB3FBEE}"/>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CF4FD9C4-01BE-194A-B8A4-65FBD0524099}"/>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CE090B9B-9B94-B845-B1D5-3C8B7B124037}"/>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73A71010-4F03-B447-B7E4-40C1BC78D70D}"/>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DB7BF4FA-D2F7-A744-93DD-88DD4B4EDBFC}"/>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57713A39-B470-454B-BD6A-0F8D6229F69D}"/>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270D71C3-2695-2C48-965A-B983A62EA1E7}"/>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CA6C220D-5487-6646-B678-786383912F0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C52BE327-E26C-9444-96FE-9B4A43D01D87}"/>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6416A8B2-E821-8D4B-972E-75B20F699EBB}"/>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A0AD89BD-7DA9-064D-A0C8-BE5A60DACCE7}"/>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7" name="Group 56">
              <a:extLst>
                <a:ext uri="{FF2B5EF4-FFF2-40B4-BE49-F238E27FC236}">
                  <a16:creationId xmlns:a16="http://schemas.microsoft.com/office/drawing/2014/main" id="{0E14372B-06EB-7E4D-A1C4-A4F5BB1CC3B5}"/>
                </a:ext>
              </a:extLst>
            </p:cNvPr>
            <p:cNvGrpSpPr/>
            <p:nvPr userDrawn="1"/>
          </p:nvGrpSpPr>
          <p:grpSpPr>
            <a:xfrm>
              <a:off x="204788" y="5173236"/>
              <a:ext cx="8742222" cy="182880"/>
              <a:chOff x="204788" y="-201168"/>
              <a:chExt cx="8742222" cy="182880"/>
            </a:xfrm>
          </p:grpSpPr>
          <p:cxnSp>
            <p:nvCxnSpPr>
              <p:cNvPr id="78" name="Straight Connector 77">
                <a:extLst>
                  <a:ext uri="{FF2B5EF4-FFF2-40B4-BE49-F238E27FC236}">
                    <a16:creationId xmlns:a16="http://schemas.microsoft.com/office/drawing/2014/main" id="{6B0259E9-C510-AD4C-941E-50DA9928CED8}"/>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963C3CB1-D289-7E4A-98FA-931871B51F7D}"/>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561B1118-BA17-0D4A-929B-0D21856A2DDC}"/>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D8F1F40F-ABF2-8443-9441-45C4C15ED48F}"/>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59F05811-FF43-F145-A3B9-57CBF97127FA}"/>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9CD55F20-884F-6F4D-9D01-35EF75B21458}"/>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415153E5-6ACA-9646-9FF3-837C2700BC83}"/>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D9F94A29-669E-E146-B25B-710C47C5A545}"/>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77FACC1C-2538-9744-9393-1B685CCEE264}"/>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FDCA1C29-7EB0-8C4C-9685-6ACBADF3CD02}"/>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E42C670B-4210-8B4B-8DD9-1C42E3E57FE5}"/>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8" name="Group 57">
              <a:extLst>
                <a:ext uri="{FF2B5EF4-FFF2-40B4-BE49-F238E27FC236}">
                  <a16:creationId xmlns:a16="http://schemas.microsoft.com/office/drawing/2014/main" id="{BBEC92A7-BB16-B140-A3FE-74CCC72339C7}"/>
                </a:ext>
              </a:extLst>
            </p:cNvPr>
            <p:cNvGrpSpPr/>
            <p:nvPr userDrawn="1"/>
          </p:nvGrpSpPr>
          <p:grpSpPr>
            <a:xfrm>
              <a:off x="-211344" y="203195"/>
              <a:ext cx="182881" cy="4740007"/>
              <a:chOff x="-211344" y="203195"/>
              <a:chExt cx="182881" cy="4740007"/>
            </a:xfrm>
          </p:grpSpPr>
          <p:cxnSp>
            <p:nvCxnSpPr>
              <p:cNvPr id="69" name="Straight Connector 68">
                <a:extLst>
                  <a:ext uri="{FF2B5EF4-FFF2-40B4-BE49-F238E27FC236}">
                    <a16:creationId xmlns:a16="http://schemas.microsoft.com/office/drawing/2014/main" id="{2CB202DE-72F8-924A-904F-D25FE5E6BEC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20F7142F-491E-7941-BBE0-0CDE37DEF594}"/>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322D84A1-DC70-A046-BB82-794EBD3A0C2E}"/>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01C50693-B853-1D41-8A05-B5E59F909DD1}"/>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B12D5EC8-A8C0-A54B-9A3E-D2AD4D847A50}"/>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86025DA0-04F6-DF44-AD27-EED16C685E3E}"/>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F6DC619-3AA9-3B47-BD4C-B6B9D63EEAD8}"/>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B7380158-BD14-7D48-BB41-79D63DF200F9}"/>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E5E91691-EC1C-CC4A-83E5-62E172CE73BA}"/>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9" name="Group 58">
              <a:extLst>
                <a:ext uri="{FF2B5EF4-FFF2-40B4-BE49-F238E27FC236}">
                  <a16:creationId xmlns:a16="http://schemas.microsoft.com/office/drawing/2014/main" id="{86D45348-D37C-CE47-8B5C-EA109E80067F}"/>
                </a:ext>
              </a:extLst>
            </p:cNvPr>
            <p:cNvGrpSpPr/>
            <p:nvPr userDrawn="1"/>
          </p:nvGrpSpPr>
          <p:grpSpPr>
            <a:xfrm>
              <a:off x="9185328" y="203195"/>
              <a:ext cx="182881" cy="4740007"/>
              <a:chOff x="-211344" y="203195"/>
              <a:chExt cx="182881" cy="4740007"/>
            </a:xfrm>
          </p:grpSpPr>
          <p:cxnSp>
            <p:nvCxnSpPr>
              <p:cNvPr id="60" name="Straight Connector 59">
                <a:extLst>
                  <a:ext uri="{FF2B5EF4-FFF2-40B4-BE49-F238E27FC236}">
                    <a16:creationId xmlns:a16="http://schemas.microsoft.com/office/drawing/2014/main" id="{B0AB5130-53DC-6D4C-9E1B-1F466741578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6497F6D1-1987-DF40-9C4B-B2936BC79F2B}"/>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C8278610-6873-294D-A1C9-0A0C8942DE1C}"/>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86DA7060-AAB3-484A-9793-1BA28E4A187E}"/>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8AAA985E-C734-DA45-B95C-741782C8B8B6}"/>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97E31391-6EEE-934E-9540-D1DAB2603D86}"/>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7DA17397-BD68-FC4C-A264-B30F56A7B715}"/>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C4916506-5615-FE4A-A862-C3C0E60E52A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B97993A5-3ADE-A140-A6F8-2E0A773C660C}"/>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18753268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ivider (with page contents)">
    <p:bg>
      <p:bgPr>
        <a:solidFill>
          <a:srgbClr val="000000"/>
        </a:solidFill>
        <a:effectLst/>
      </p:bgPr>
    </p:bg>
    <p:spTree>
      <p:nvGrpSpPr>
        <p:cNvPr id="1" name=""/>
        <p:cNvGrpSpPr/>
        <p:nvPr/>
      </p:nvGrpSpPr>
      <p:grpSpPr>
        <a:xfrm>
          <a:off x="0" y="0"/>
          <a:ext cx="0" cy="0"/>
          <a:chOff x="0" y="0"/>
          <a:chExt cx="0" cy="0"/>
        </a:xfrm>
      </p:grpSpPr>
      <p:pic>
        <p:nvPicPr>
          <p:cNvPr id="1419" name="aurora-cover.png" descr="aurora-cover.png"/>
          <p:cNvPicPr>
            <a:picLocks/>
          </p:cNvPicPr>
          <p:nvPr/>
        </p:nvPicPr>
        <p:blipFill>
          <a:blip r:embed="rId2"/>
          <a:stretch>
            <a:fillRect/>
          </a:stretch>
        </p:blipFill>
        <p:spPr>
          <a:xfrm>
            <a:off x="0" y="3"/>
            <a:ext cx="9144000" cy="2333725"/>
          </a:xfrm>
          <a:prstGeom prst="rect">
            <a:avLst/>
          </a:prstGeom>
          <a:ln w="12700">
            <a:miter lim="400000"/>
          </a:ln>
        </p:spPr>
      </p:pic>
      <p:sp>
        <p:nvSpPr>
          <p:cNvPr id="1463"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1466" name="Body Level One…"/>
          <p:cNvSpPr txBox="1">
            <a:spLocks noGrp="1"/>
          </p:cNvSpPr>
          <p:nvPr>
            <p:ph type="body" sz="half" idx="14"/>
          </p:nvPr>
        </p:nvSpPr>
        <p:spPr>
          <a:xfrm>
            <a:off x="195201" y="1359665"/>
            <a:ext cx="4182427" cy="3005963"/>
          </a:xfrm>
          <a:prstGeom prst="rect">
            <a:avLst/>
          </a:prstGeom>
        </p:spPr>
        <p:txBody>
          <a:bodyPr/>
          <a:lstStyle>
            <a:lvl1pPr>
              <a:lnSpc>
                <a:spcPct val="100000"/>
              </a:lnSpc>
              <a:spcBef>
                <a:spcPts val="0"/>
              </a:spcBef>
              <a:defRPr sz="1200"/>
            </a:lvl1pPr>
            <a:lvl2pPr marL="0" indent="0">
              <a:lnSpc>
                <a:spcPct val="100000"/>
              </a:lnSpc>
              <a:spcBef>
                <a:spcPts val="0"/>
              </a:spcBef>
              <a:buSzTx/>
              <a:buNone/>
              <a:defRPr sz="1200"/>
            </a:lvl2pPr>
            <a:lvl3pPr marL="0" indent="0">
              <a:lnSpc>
                <a:spcPct val="100000"/>
              </a:lnSpc>
              <a:spcBef>
                <a:spcPts val="0"/>
              </a:spcBef>
              <a:buSzTx/>
              <a:buNone/>
              <a:defRPr sz="1200"/>
            </a:lvl3pPr>
            <a:lvl4pPr marL="0" indent="0">
              <a:lnSpc>
                <a:spcPct val="100000"/>
              </a:lnSpc>
              <a:spcBef>
                <a:spcPts val="0"/>
              </a:spcBef>
              <a:buSzTx/>
              <a:buNone/>
              <a:defRPr sz="1200"/>
            </a:lvl4pPr>
            <a:lvl5pPr marL="0" indent="0">
              <a:lnSpc>
                <a:spcPct val="100000"/>
              </a:lnSpc>
              <a:spcBef>
                <a:spcPts val="0"/>
              </a:spcBef>
              <a:buSz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1">
            <a:extLst>
              <a:ext uri="{FF2B5EF4-FFF2-40B4-BE49-F238E27FC236}">
                <a16:creationId xmlns:a16="http://schemas.microsoft.com/office/drawing/2014/main" id="{55A1712B-837B-3344-9343-C8A6D4126BA4}"/>
              </a:ext>
            </a:extLst>
          </p:cNvPr>
          <p:cNvSpPr>
            <a:spLocks noGrp="1"/>
          </p:cNvSpPr>
          <p:nvPr>
            <p:ph type="title"/>
          </p:nvPr>
        </p:nvSpPr>
        <p:spPr>
          <a:xfrm>
            <a:off x="176913" y="167770"/>
            <a:ext cx="6474430" cy="628097"/>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409EBD7-C6E3-3D43-A7BB-365A463B8171}"/>
              </a:ext>
            </a:extLst>
          </p:cNvPr>
          <p:cNvSpPr>
            <a:spLocks noGrp="1"/>
          </p:cNvSpPr>
          <p:nvPr>
            <p:ph type="ftr" sz="quarter" idx="15"/>
          </p:nvPr>
        </p:nvSpPr>
        <p:spPr/>
        <p:txBody>
          <a:bodyPr/>
          <a:lstStyle>
            <a:lvl1pPr>
              <a:defRPr>
                <a:solidFill>
                  <a:srgbClr val="868D95"/>
                </a:solidFill>
              </a:defRPr>
            </a:lvl1pPr>
          </a:lstStyle>
          <a:p>
            <a:r>
              <a:rPr lang="en-US"/>
              <a:t>IBM Cloud / August 2019 / © 2019 IBM Corporation</a:t>
            </a:r>
            <a:endParaRPr lang="en-US" dirty="0"/>
          </a:p>
        </p:txBody>
      </p:sp>
      <p:grpSp>
        <p:nvGrpSpPr>
          <p:cNvPr id="52" name="Group 51">
            <a:extLst>
              <a:ext uri="{FF2B5EF4-FFF2-40B4-BE49-F238E27FC236}">
                <a16:creationId xmlns:a16="http://schemas.microsoft.com/office/drawing/2014/main" id="{838392EA-A7AA-264E-8C5F-10A01AF06A8E}"/>
              </a:ext>
            </a:extLst>
          </p:cNvPr>
          <p:cNvGrpSpPr/>
          <p:nvPr userDrawn="1"/>
        </p:nvGrpSpPr>
        <p:grpSpPr>
          <a:xfrm>
            <a:off x="-211342" y="-216036"/>
            <a:ext cx="9579553" cy="5572152"/>
            <a:chOff x="-211344" y="-216036"/>
            <a:chExt cx="9579553" cy="5572152"/>
          </a:xfrm>
        </p:grpSpPr>
        <p:grpSp>
          <p:nvGrpSpPr>
            <p:cNvPr id="53" name="Group 52">
              <a:extLst>
                <a:ext uri="{FF2B5EF4-FFF2-40B4-BE49-F238E27FC236}">
                  <a16:creationId xmlns:a16="http://schemas.microsoft.com/office/drawing/2014/main" id="{E9022988-80B3-A244-A2F0-A48231566828}"/>
                </a:ext>
              </a:extLst>
            </p:cNvPr>
            <p:cNvGrpSpPr/>
            <p:nvPr userDrawn="1"/>
          </p:nvGrpSpPr>
          <p:grpSpPr>
            <a:xfrm>
              <a:off x="204788" y="-216036"/>
              <a:ext cx="8742222" cy="182880"/>
              <a:chOff x="204788" y="-201168"/>
              <a:chExt cx="8742222" cy="182880"/>
            </a:xfrm>
          </p:grpSpPr>
          <p:cxnSp>
            <p:nvCxnSpPr>
              <p:cNvPr id="86" name="Straight Connector 85">
                <a:extLst>
                  <a:ext uri="{FF2B5EF4-FFF2-40B4-BE49-F238E27FC236}">
                    <a16:creationId xmlns:a16="http://schemas.microsoft.com/office/drawing/2014/main" id="{74440A7A-97B7-C44F-9F37-1B4615964D66}"/>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495A41D1-CCC0-4E4B-85A7-5FFE207EC2AA}"/>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25685882-0AD8-C54A-ADF3-D274A31C90BB}"/>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3BCE8B7B-FB12-6545-A479-4EC635B57DF3}"/>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E91BC5FF-549F-3241-AF22-B2853DCE708C}"/>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D571D02C-747A-FB48-B08C-F05DE569BE32}"/>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B6490F76-355B-BA42-917E-B1332043E0A2}"/>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64599C3B-48BA-B341-A813-CFE7DB9D351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7F4FB0FC-30EF-3C49-88AB-B0F258D071CB}"/>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BD9A6A9D-1D39-D94B-B124-B798B76EA9F7}"/>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B3DEBFC2-CF80-774B-869C-5349F4871797}"/>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8BE8B2C7-FAB6-7340-B017-FD9F9F66A589}"/>
                </a:ext>
              </a:extLst>
            </p:cNvPr>
            <p:cNvGrpSpPr/>
            <p:nvPr userDrawn="1"/>
          </p:nvGrpSpPr>
          <p:grpSpPr>
            <a:xfrm>
              <a:off x="204788" y="5173236"/>
              <a:ext cx="8742222" cy="182880"/>
              <a:chOff x="204788" y="-201168"/>
              <a:chExt cx="8742222" cy="182880"/>
            </a:xfrm>
          </p:grpSpPr>
          <p:cxnSp>
            <p:nvCxnSpPr>
              <p:cNvPr id="75" name="Straight Connector 74">
                <a:extLst>
                  <a:ext uri="{FF2B5EF4-FFF2-40B4-BE49-F238E27FC236}">
                    <a16:creationId xmlns:a16="http://schemas.microsoft.com/office/drawing/2014/main" id="{D16DF03F-8385-EE44-9213-B1B2FEFF38C2}"/>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A1D6053F-0B47-B946-A424-99F6AF69130E}"/>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DCF02916-D707-2B44-810A-F574C8B659FE}"/>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80B61255-5BF6-8E41-AE58-0011CD91F49A}"/>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664ACB41-C3FE-FA40-821D-CC653EE597B7}"/>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37A4E5A8-6A98-274A-BB27-C26EBCEDD1DE}"/>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3DCDAC97-BD7A-DA45-8AB9-12F4E0EE5ABD}"/>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00F57692-2AC3-A746-B28A-079C6060B932}"/>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500D68AB-289C-1F40-8423-173CD10F3D5A}"/>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23A7CCC6-355B-584D-9525-FB43069E16A4}"/>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E88B7C96-E82A-104B-9E89-7801B4762891}"/>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C5D27700-DADF-614F-BCCB-74672DFB15F2}"/>
                </a:ext>
              </a:extLst>
            </p:cNvPr>
            <p:cNvGrpSpPr/>
            <p:nvPr userDrawn="1"/>
          </p:nvGrpSpPr>
          <p:grpSpPr>
            <a:xfrm>
              <a:off x="-211344" y="203195"/>
              <a:ext cx="182881" cy="4740007"/>
              <a:chOff x="-211344" y="203195"/>
              <a:chExt cx="182881" cy="4740007"/>
            </a:xfrm>
          </p:grpSpPr>
          <p:cxnSp>
            <p:nvCxnSpPr>
              <p:cNvPr id="66" name="Straight Connector 65">
                <a:extLst>
                  <a:ext uri="{FF2B5EF4-FFF2-40B4-BE49-F238E27FC236}">
                    <a16:creationId xmlns:a16="http://schemas.microsoft.com/office/drawing/2014/main" id="{589D7DFE-2812-F14E-950E-F9FED6C541E6}"/>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A887316A-94EF-3643-A452-57F94334434F}"/>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146D44B1-2727-7146-858C-AF262489210C}"/>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E2BCD44-D593-0542-B982-32B7122F60DE}"/>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A3F7088-1CCF-9F4E-947C-337597233FEC}"/>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2B99F8B1-D4E0-B540-B571-3D4A6FCC97A4}"/>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513536F2-35AC-4F41-BE6E-6604E2B730DD}"/>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7AB913F2-483C-8949-866F-AEB1892250E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F22033F7-5834-D549-8007-91C6A774AB5A}"/>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6" name="Group 55">
              <a:extLst>
                <a:ext uri="{FF2B5EF4-FFF2-40B4-BE49-F238E27FC236}">
                  <a16:creationId xmlns:a16="http://schemas.microsoft.com/office/drawing/2014/main" id="{8329DB7F-735B-AB42-9318-49E1FA7EA12B}"/>
                </a:ext>
              </a:extLst>
            </p:cNvPr>
            <p:cNvGrpSpPr/>
            <p:nvPr userDrawn="1"/>
          </p:nvGrpSpPr>
          <p:grpSpPr>
            <a:xfrm>
              <a:off x="9185328" y="203195"/>
              <a:ext cx="182881" cy="4740007"/>
              <a:chOff x="-211344" y="203195"/>
              <a:chExt cx="182881" cy="4740007"/>
            </a:xfrm>
          </p:grpSpPr>
          <p:cxnSp>
            <p:nvCxnSpPr>
              <p:cNvPr id="57" name="Straight Connector 56">
                <a:extLst>
                  <a:ext uri="{FF2B5EF4-FFF2-40B4-BE49-F238E27FC236}">
                    <a16:creationId xmlns:a16="http://schemas.microsoft.com/office/drawing/2014/main" id="{C49EA875-C1A9-4948-961A-AD4463B9DFB7}"/>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17FD9B97-01D5-C544-8DFC-B6A183B9B3E1}"/>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14EAEE5C-A393-2048-BC99-488F3F01C68D}"/>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40B1CAFB-1A53-F94F-95B3-47666D0EB37E}"/>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A1426E3E-A2B2-3A47-96B6-B8E465F0A127}"/>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737EED9-80DC-0C49-B38F-E7E6D8468302}"/>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8FC1751C-D9F8-6743-B8F6-8DE15325B8AD}"/>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82966895-19CA-3546-8578-5C571DDE17C1}"/>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2DD4CB2C-76D5-4B40-9403-BC26392EE646}"/>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81968688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tx" preserve="1">
  <p:cSld name="Shield - Black Background">
    <p:spTree>
      <p:nvGrpSpPr>
        <p:cNvPr id="1" name=""/>
        <p:cNvGrpSpPr/>
        <p:nvPr/>
      </p:nvGrpSpPr>
      <p:grpSpPr>
        <a:xfrm>
          <a:off x="0" y="0"/>
          <a:ext cx="0" cy="0"/>
          <a:chOff x="0" y="0"/>
          <a:chExt cx="0" cy="0"/>
        </a:xfrm>
      </p:grpSpPr>
      <p:pic>
        <p:nvPicPr>
          <p:cNvPr id="1516" name="Picture 3" descr="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619585" y="1620774"/>
            <a:ext cx="1904834" cy="1901952"/>
          </a:xfrm>
          <a:prstGeom prst="rect">
            <a:avLst/>
          </a:prstGeom>
          <a:ln w="12700">
            <a:miter lim="400000"/>
          </a:ln>
        </p:spPr>
      </p:pic>
      <p:grpSp>
        <p:nvGrpSpPr>
          <p:cNvPr id="47" name="Group 46">
            <a:extLst>
              <a:ext uri="{FF2B5EF4-FFF2-40B4-BE49-F238E27FC236}">
                <a16:creationId xmlns:a16="http://schemas.microsoft.com/office/drawing/2014/main" id="{B85EADFF-A711-0640-932D-1B24089F71C1}"/>
              </a:ext>
            </a:extLst>
          </p:cNvPr>
          <p:cNvGrpSpPr/>
          <p:nvPr userDrawn="1"/>
        </p:nvGrpSpPr>
        <p:grpSpPr>
          <a:xfrm>
            <a:off x="-211342" y="-216036"/>
            <a:ext cx="9579553" cy="5572152"/>
            <a:chOff x="-211344" y="-216036"/>
            <a:chExt cx="9579553" cy="5572152"/>
          </a:xfrm>
        </p:grpSpPr>
        <p:grpSp>
          <p:nvGrpSpPr>
            <p:cNvPr id="48" name="Group 47">
              <a:extLst>
                <a:ext uri="{FF2B5EF4-FFF2-40B4-BE49-F238E27FC236}">
                  <a16:creationId xmlns:a16="http://schemas.microsoft.com/office/drawing/2014/main" id="{A52F9CC7-D2E3-1C44-AD9E-8090E9B132EF}"/>
                </a:ext>
              </a:extLst>
            </p:cNvPr>
            <p:cNvGrpSpPr/>
            <p:nvPr userDrawn="1"/>
          </p:nvGrpSpPr>
          <p:grpSpPr>
            <a:xfrm>
              <a:off x="204788" y="-216036"/>
              <a:ext cx="8742222" cy="182880"/>
              <a:chOff x="204788" y="-201168"/>
              <a:chExt cx="8742222" cy="182880"/>
            </a:xfrm>
          </p:grpSpPr>
          <p:cxnSp>
            <p:nvCxnSpPr>
              <p:cNvPr id="81" name="Straight Connector 80">
                <a:extLst>
                  <a:ext uri="{FF2B5EF4-FFF2-40B4-BE49-F238E27FC236}">
                    <a16:creationId xmlns:a16="http://schemas.microsoft.com/office/drawing/2014/main" id="{FB45552D-97F8-7E4E-B15C-A5AEA7A27AC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13A07A1E-35F4-C24D-8931-EDD926DF860B}"/>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C1D34062-CA85-F446-8D10-3E02899246C5}"/>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43BAB3CA-4484-AB4C-835C-E6E0BBF676A3}"/>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0ED864F7-43CB-AC49-BCA7-FB1086193C08}"/>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24A1465F-8725-CB4F-8777-7900F99F31E2}"/>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E1123BB7-2FE3-6441-BBBA-35F68E8542F9}"/>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5818FDC1-FE22-5A46-BE61-8721ADC01B8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E3DB0EBC-031C-B64A-8AA2-9F8FE7BC2A53}"/>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9D966565-7E7E-4840-9071-1928717AF393}"/>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C25550DF-D05F-F845-9E09-D8208A430882}"/>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9" name="Group 48">
              <a:extLst>
                <a:ext uri="{FF2B5EF4-FFF2-40B4-BE49-F238E27FC236}">
                  <a16:creationId xmlns:a16="http://schemas.microsoft.com/office/drawing/2014/main" id="{96A2F2FB-A894-1A42-B558-E579DF65BF28}"/>
                </a:ext>
              </a:extLst>
            </p:cNvPr>
            <p:cNvGrpSpPr/>
            <p:nvPr userDrawn="1"/>
          </p:nvGrpSpPr>
          <p:grpSpPr>
            <a:xfrm>
              <a:off x="204788" y="5173236"/>
              <a:ext cx="8742222" cy="182880"/>
              <a:chOff x="204788" y="-201168"/>
              <a:chExt cx="8742222" cy="182880"/>
            </a:xfrm>
          </p:grpSpPr>
          <p:cxnSp>
            <p:nvCxnSpPr>
              <p:cNvPr id="70" name="Straight Connector 69">
                <a:extLst>
                  <a:ext uri="{FF2B5EF4-FFF2-40B4-BE49-F238E27FC236}">
                    <a16:creationId xmlns:a16="http://schemas.microsoft.com/office/drawing/2014/main" id="{9817D7E6-CFD2-0541-B503-7560B8C514CA}"/>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305BBE59-DCE5-2649-8970-AAF921F86080}"/>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6F3AB908-1903-4649-8F87-D620E7D02B54}"/>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33E9294E-8CBF-E443-A003-D91AD08408BF}"/>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77DD2C1E-222F-904D-B40A-FF63E15E0FDD}"/>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CEC6F1D5-1A76-1A45-9308-5F1FE7548785}"/>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6CAE2B0D-ABB7-674B-BAA9-F24ED4785B1D}"/>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D5D8AD11-D29C-A04E-ACF9-2DBBBF8F255B}"/>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6326D877-B6E4-584B-A734-912DEBE1698B}"/>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B59A452C-FB3F-5A40-92B5-292EB9449F6E}"/>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6B8B7CF2-3459-424A-BB58-1CF3817FCE71}"/>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4D031C17-CEC0-4F46-A5A6-DDCE73FF3009}"/>
                </a:ext>
              </a:extLst>
            </p:cNvPr>
            <p:cNvGrpSpPr/>
            <p:nvPr userDrawn="1"/>
          </p:nvGrpSpPr>
          <p:grpSpPr>
            <a:xfrm>
              <a:off x="-211344" y="203195"/>
              <a:ext cx="182881" cy="4740007"/>
              <a:chOff x="-211344" y="203195"/>
              <a:chExt cx="182881" cy="4740007"/>
            </a:xfrm>
          </p:grpSpPr>
          <p:cxnSp>
            <p:nvCxnSpPr>
              <p:cNvPr id="61" name="Straight Connector 60">
                <a:extLst>
                  <a:ext uri="{FF2B5EF4-FFF2-40B4-BE49-F238E27FC236}">
                    <a16:creationId xmlns:a16="http://schemas.microsoft.com/office/drawing/2014/main" id="{991A53BD-5974-DB46-80FD-8B014CB5511C}"/>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49D965FB-4CEE-904F-B3DA-6BD7C82C4407}"/>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0D6D22F2-7489-E744-B8D9-26975897A0B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E5DE92B6-B60A-3E47-9020-7BDBF746A809}"/>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AFC4900F-701F-3546-82E8-FDE2CE0F6284}"/>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B327214A-0BFC-224C-B51E-7F571D6104D9}"/>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9EC1B87C-6215-744C-A44E-F1219C3CCDBA}"/>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104BDA9F-2302-3649-9DC7-0AF7E06C5FCB}"/>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CBC162EF-4531-EA42-B5F0-28E6C06D26D7}"/>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FA86A995-4A67-864F-9E91-6F23EDFCCC3F}"/>
                </a:ext>
              </a:extLst>
            </p:cNvPr>
            <p:cNvGrpSpPr/>
            <p:nvPr userDrawn="1"/>
          </p:nvGrpSpPr>
          <p:grpSpPr>
            <a:xfrm>
              <a:off x="9185328" y="203195"/>
              <a:ext cx="182881" cy="4740007"/>
              <a:chOff x="-211344" y="203195"/>
              <a:chExt cx="182881" cy="4740007"/>
            </a:xfrm>
          </p:grpSpPr>
          <p:cxnSp>
            <p:nvCxnSpPr>
              <p:cNvPr id="52" name="Straight Connector 51">
                <a:extLst>
                  <a:ext uri="{FF2B5EF4-FFF2-40B4-BE49-F238E27FC236}">
                    <a16:creationId xmlns:a16="http://schemas.microsoft.com/office/drawing/2014/main" id="{19D2B682-07B3-A14C-BF7B-D11F6B9065F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01BEE64B-126F-D441-BB01-D541395A5528}"/>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179471D6-2AEB-194F-B2B3-19F6743E17F6}"/>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C89D5572-7312-1044-9D1E-5A04FB7B22BC}"/>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E43CEEE-0695-6D48-8195-DBE07491EC9C}"/>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7B0A2094-0918-7B43-848D-778460083BBB}"/>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F07BFEF-7ABA-D545-9231-05B2DC35B932}"/>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9F247882-3340-E04E-A42F-28080159393C}"/>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A3160D15-8F9D-0F41-966D-425863381693}"/>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5005352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tx" preserve="1">
  <p:cSld name="Shield with Aurora">
    <p:bg>
      <p:bgPr>
        <a:solidFill>
          <a:srgbClr val="F2F3F8"/>
        </a:solidFill>
        <a:effectLst/>
      </p:bgPr>
    </p:bg>
    <p:spTree>
      <p:nvGrpSpPr>
        <p:cNvPr id="1" name=""/>
        <p:cNvGrpSpPr/>
        <p:nvPr/>
      </p:nvGrpSpPr>
      <p:grpSpPr>
        <a:xfrm>
          <a:off x="0" y="0"/>
          <a:ext cx="0" cy="0"/>
          <a:chOff x="0" y="0"/>
          <a:chExt cx="0" cy="0"/>
        </a:xfrm>
      </p:grpSpPr>
      <p:pic>
        <p:nvPicPr>
          <p:cNvPr id="1524" name="aurora-cover.png" descr="aurora-cover.pn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ln w="12700">
            <a:miter lim="400000"/>
          </a:ln>
        </p:spPr>
      </p:pic>
      <p:pic>
        <p:nvPicPr>
          <p:cNvPr id="1568" name="Image" descr="Imag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43351" y="1598601"/>
            <a:ext cx="1536701" cy="1927174"/>
          </a:xfrm>
          <a:prstGeom prst="rect">
            <a:avLst/>
          </a:prstGeom>
          <a:ln w="12700">
            <a:miter lim="400000"/>
          </a:ln>
        </p:spPr>
      </p:pic>
      <p:grpSp>
        <p:nvGrpSpPr>
          <p:cNvPr id="48" name="Group 47">
            <a:extLst>
              <a:ext uri="{FF2B5EF4-FFF2-40B4-BE49-F238E27FC236}">
                <a16:creationId xmlns:a16="http://schemas.microsoft.com/office/drawing/2014/main" id="{523224D3-4EDE-CC44-9950-D806AFA2E185}"/>
              </a:ext>
            </a:extLst>
          </p:cNvPr>
          <p:cNvGrpSpPr/>
          <p:nvPr userDrawn="1"/>
        </p:nvGrpSpPr>
        <p:grpSpPr>
          <a:xfrm>
            <a:off x="-211342" y="-216036"/>
            <a:ext cx="9579553" cy="5572152"/>
            <a:chOff x="-211344" y="-216036"/>
            <a:chExt cx="9579553" cy="5572152"/>
          </a:xfrm>
        </p:grpSpPr>
        <p:grpSp>
          <p:nvGrpSpPr>
            <p:cNvPr id="49" name="Group 48">
              <a:extLst>
                <a:ext uri="{FF2B5EF4-FFF2-40B4-BE49-F238E27FC236}">
                  <a16:creationId xmlns:a16="http://schemas.microsoft.com/office/drawing/2014/main" id="{B444C221-9C3D-A54E-9B52-4AA959C4AA7E}"/>
                </a:ext>
              </a:extLst>
            </p:cNvPr>
            <p:cNvGrpSpPr/>
            <p:nvPr userDrawn="1"/>
          </p:nvGrpSpPr>
          <p:grpSpPr>
            <a:xfrm>
              <a:off x="204788" y="-216036"/>
              <a:ext cx="8742222" cy="182880"/>
              <a:chOff x="204788" y="-201168"/>
              <a:chExt cx="8742222" cy="182880"/>
            </a:xfrm>
          </p:grpSpPr>
          <p:cxnSp>
            <p:nvCxnSpPr>
              <p:cNvPr id="82" name="Straight Connector 81">
                <a:extLst>
                  <a:ext uri="{FF2B5EF4-FFF2-40B4-BE49-F238E27FC236}">
                    <a16:creationId xmlns:a16="http://schemas.microsoft.com/office/drawing/2014/main" id="{E008B9A9-59BE-4F4D-BCF8-062C31B1FC4A}"/>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0E4FDD19-D9FE-424A-BCB0-BC17EB8AAFE1}"/>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4D40AF88-C6DC-DD4D-AA40-DF97F84598E9}"/>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76DC3150-F304-4A46-A422-1AC36367FA83}"/>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7D469DFE-9EB4-104F-9774-012FD6DADD38}"/>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2A3F253F-6110-544E-AA28-F87E2EE149AB}"/>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438F9FD8-236A-224F-86B4-3C6335A2BAD4}"/>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F03B52E4-10A7-AD41-8BC8-0185E7692E3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10DF7D5-EE91-1848-9160-8C481B317C65}"/>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AF851BCD-E79E-9D49-89B1-090000E36310}"/>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8F59E3A0-86E2-C345-93EE-922FA30FB2FD}"/>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C6299E62-9608-8D4A-A1DC-9A7FB013FE9F}"/>
                </a:ext>
              </a:extLst>
            </p:cNvPr>
            <p:cNvGrpSpPr/>
            <p:nvPr userDrawn="1"/>
          </p:nvGrpSpPr>
          <p:grpSpPr>
            <a:xfrm>
              <a:off x="204788" y="5173236"/>
              <a:ext cx="8742222" cy="182880"/>
              <a:chOff x="204788" y="-201168"/>
              <a:chExt cx="8742222" cy="182880"/>
            </a:xfrm>
          </p:grpSpPr>
          <p:cxnSp>
            <p:nvCxnSpPr>
              <p:cNvPr id="71" name="Straight Connector 70">
                <a:extLst>
                  <a:ext uri="{FF2B5EF4-FFF2-40B4-BE49-F238E27FC236}">
                    <a16:creationId xmlns:a16="http://schemas.microsoft.com/office/drawing/2014/main" id="{CAB7C2BE-FFB5-014A-AD7E-5F790D1F3B2D}"/>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A8CC8394-2764-0948-8751-14C4044AC402}"/>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7116B836-D3E1-9A4B-B5B0-70697FCDDA18}"/>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B84E4ADD-44D9-DA43-BB96-9E7472B4B001}"/>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D388CB84-2AD5-344B-974C-7DB9C71F907C}"/>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4260EA3-D9CB-C741-AFA3-8588DED20377}"/>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63B65C04-0596-0F4C-8334-8026C725DD69}"/>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816342FB-4C88-844B-93EE-A310EFE09A80}"/>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814DC040-EFF4-BE45-99A2-559A21A97DF7}"/>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24C7CF0B-2B43-4242-BAE6-46AED3682CBB}"/>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DE478E9E-656F-1E4F-87F6-9120A4BBDF12}"/>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0489EA8B-B0EF-B44C-89E1-E73270ABA4BD}"/>
                </a:ext>
              </a:extLst>
            </p:cNvPr>
            <p:cNvGrpSpPr/>
            <p:nvPr userDrawn="1"/>
          </p:nvGrpSpPr>
          <p:grpSpPr>
            <a:xfrm>
              <a:off x="-211344" y="203195"/>
              <a:ext cx="182881" cy="4740007"/>
              <a:chOff x="-211344" y="203195"/>
              <a:chExt cx="182881" cy="4740007"/>
            </a:xfrm>
          </p:grpSpPr>
          <p:cxnSp>
            <p:nvCxnSpPr>
              <p:cNvPr id="62" name="Straight Connector 61">
                <a:extLst>
                  <a:ext uri="{FF2B5EF4-FFF2-40B4-BE49-F238E27FC236}">
                    <a16:creationId xmlns:a16="http://schemas.microsoft.com/office/drawing/2014/main" id="{34D45B44-3BAC-F943-889B-2A0A314414C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2F261ECB-C3D4-524C-9BB1-7A05A995783B}"/>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185D3375-A09A-3A4F-9E85-56F3D06E22E6}"/>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DD5F7618-67A8-044A-93C3-46DEC5A6248F}"/>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E2595BB5-B621-694A-851E-48A3279FCB3E}"/>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0B919AEE-D2FA-DE47-B951-DF2A74A2A10A}"/>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14C1140-E89F-A648-AE72-D4A319A06C7A}"/>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4B105C6A-2804-1745-BBD9-C2BF6C90C93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EE1AF501-D636-C947-9193-B92DF341BD22}"/>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2" name="Group 51">
              <a:extLst>
                <a:ext uri="{FF2B5EF4-FFF2-40B4-BE49-F238E27FC236}">
                  <a16:creationId xmlns:a16="http://schemas.microsoft.com/office/drawing/2014/main" id="{AE0B59DA-740E-7540-8064-7971A6D02EFA}"/>
                </a:ext>
              </a:extLst>
            </p:cNvPr>
            <p:cNvGrpSpPr/>
            <p:nvPr userDrawn="1"/>
          </p:nvGrpSpPr>
          <p:grpSpPr>
            <a:xfrm>
              <a:off x="9185328" y="203195"/>
              <a:ext cx="182881" cy="4740007"/>
              <a:chOff x="-211344" y="203195"/>
              <a:chExt cx="182881" cy="4740007"/>
            </a:xfrm>
          </p:grpSpPr>
          <p:cxnSp>
            <p:nvCxnSpPr>
              <p:cNvPr id="53" name="Straight Connector 52">
                <a:extLst>
                  <a:ext uri="{FF2B5EF4-FFF2-40B4-BE49-F238E27FC236}">
                    <a16:creationId xmlns:a16="http://schemas.microsoft.com/office/drawing/2014/main" id="{83C8845A-E0F3-1B48-B661-712CDB5CC24A}"/>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DBECC022-EF2A-394F-826B-3FC3EB1EB81D}"/>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06CC83A2-AEEB-D24C-9043-A491FA9410B5}"/>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FE6DDBB2-70D5-0F49-BA4A-109CBFB9B507}"/>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A67521B5-1BE7-DD4F-89F1-C0BBD6975A61}"/>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E320FBB-488F-324A-9306-B6B65016C2D3}"/>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A88D649-87AB-D346-ABD9-13885E09AE0E}"/>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77BB0781-5B9B-D74F-84F1-0E5F6EDE0A25}"/>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F9571080-0B6E-2F48-9813-C79962891238}"/>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55764376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Questions - Dark Background">
    <p:spTree>
      <p:nvGrpSpPr>
        <p:cNvPr id="1" name=""/>
        <p:cNvGrpSpPr/>
        <p:nvPr/>
      </p:nvGrpSpPr>
      <p:grpSpPr>
        <a:xfrm>
          <a:off x="0" y="0"/>
          <a:ext cx="0" cy="0"/>
          <a:chOff x="0" y="0"/>
          <a:chExt cx="0" cy="0"/>
        </a:xfrm>
      </p:grpSpPr>
      <p:pic>
        <p:nvPicPr>
          <p:cNvPr id="1576" name="aurora-cover.png" descr="aurora-cover.png"/>
          <p:cNvPicPr>
            <a:picLocks/>
          </p:cNvPicPr>
          <p:nvPr/>
        </p:nvPicPr>
        <p:blipFill>
          <a:blip r:embed="rId2"/>
          <a:stretch>
            <a:fillRect/>
          </a:stretch>
        </p:blipFill>
        <p:spPr>
          <a:xfrm>
            <a:off x="0" y="3"/>
            <a:ext cx="9144000" cy="3350585"/>
          </a:xfrm>
          <a:prstGeom prst="rect">
            <a:avLst/>
          </a:prstGeom>
          <a:ln w="12700">
            <a:miter lim="400000"/>
          </a:ln>
        </p:spPr>
      </p:pic>
      <p:sp>
        <p:nvSpPr>
          <p:cNvPr id="2" name="Title 1">
            <a:extLst>
              <a:ext uri="{FF2B5EF4-FFF2-40B4-BE49-F238E27FC236}">
                <a16:creationId xmlns:a16="http://schemas.microsoft.com/office/drawing/2014/main" id="{C3B35272-6066-6340-AB7B-F70639DF03DD}"/>
              </a:ext>
            </a:extLst>
          </p:cNvPr>
          <p:cNvSpPr>
            <a:spLocks noGrp="1"/>
          </p:cNvSpPr>
          <p:nvPr>
            <p:ph type="title" hasCustomPrompt="1"/>
          </p:nvPr>
        </p:nvSpPr>
        <p:spPr>
          <a:xfrm>
            <a:off x="178784" y="168831"/>
            <a:ext cx="4196367" cy="4189291"/>
          </a:xfrm>
        </p:spPr>
        <p:txBody>
          <a:bodyPr/>
          <a:lstStyle/>
          <a:p>
            <a:r>
              <a:rPr lang="en-US" dirty="0"/>
              <a:t>Questions?</a:t>
            </a:r>
          </a:p>
        </p:txBody>
      </p:sp>
      <p:grpSp>
        <p:nvGrpSpPr>
          <p:cNvPr id="8" name="Group 7">
            <a:extLst>
              <a:ext uri="{FF2B5EF4-FFF2-40B4-BE49-F238E27FC236}">
                <a16:creationId xmlns:a16="http://schemas.microsoft.com/office/drawing/2014/main" id="{114A6B05-85DA-0542-A575-C897B5707A6B}"/>
              </a:ext>
            </a:extLst>
          </p:cNvPr>
          <p:cNvGrpSpPr/>
          <p:nvPr userDrawn="1"/>
        </p:nvGrpSpPr>
        <p:grpSpPr>
          <a:xfrm>
            <a:off x="-211342" y="-216036"/>
            <a:ext cx="9579553" cy="5572152"/>
            <a:chOff x="-211344" y="-216036"/>
            <a:chExt cx="9579553" cy="5572152"/>
          </a:xfrm>
        </p:grpSpPr>
        <p:grpSp>
          <p:nvGrpSpPr>
            <p:cNvPr id="9" name="Group 8">
              <a:extLst>
                <a:ext uri="{FF2B5EF4-FFF2-40B4-BE49-F238E27FC236}">
                  <a16:creationId xmlns:a16="http://schemas.microsoft.com/office/drawing/2014/main" id="{F8F1B888-8FFB-6A4A-8841-206A392D3A35}"/>
                </a:ext>
              </a:extLst>
            </p:cNvPr>
            <p:cNvGrpSpPr/>
            <p:nvPr userDrawn="1"/>
          </p:nvGrpSpPr>
          <p:grpSpPr>
            <a:xfrm>
              <a:off x="204788" y="-216036"/>
              <a:ext cx="8742222" cy="182880"/>
              <a:chOff x="204788" y="-201168"/>
              <a:chExt cx="8742222" cy="182880"/>
            </a:xfrm>
          </p:grpSpPr>
          <p:cxnSp>
            <p:nvCxnSpPr>
              <p:cNvPr id="42" name="Straight Connector 41">
                <a:extLst>
                  <a:ext uri="{FF2B5EF4-FFF2-40B4-BE49-F238E27FC236}">
                    <a16:creationId xmlns:a16="http://schemas.microsoft.com/office/drawing/2014/main" id="{15637591-EF88-5A45-9D8B-F28A46582A74}"/>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5D2F67C-04A8-5E4B-96DE-3050C649E457}"/>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0F23FC27-79C6-5342-8965-A84C0750CBCD}"/>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77A898E3-BBC9-7447-AA45-5F1F30CF921E}"/>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99670EBA-FCAA-554E-887C-899B69C43745}"/>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D67990CD-7B88-5245-B400-CBF50EA786B9}"/>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EB7678F8-D301-E44F-B3AE-9F3C29C0B9AB}"/>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E3451E3-D5E6-FC48-B543-826F04FBE571}"/>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D46DE2B-8814-8B4A-8EBC-92E18E829C7C}"/>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7234E86E-B4DE-014D-B52D-6AF12528CE12}"/>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3BBF6F3-4C55-3143-92B8-3F4A8F75782E}"/>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ECBAFB42-AFFD-B947-9E82-408D2D561358}"/>
                </a:ext>
              </a:extLst>
            </p:cNvPr>
            <p:cNvGrpSpPr/>
            <p:nvPr userDrawn="1"/>
          </p:nvGrpSpPr>
          <p:grpSpPr>
            <a:xfrm>
              <a:off x="204788" y="5173236"/>
              <a:ext cx="8742222" cy="182880"/>
              <a:chOff x="204788" y="-201168"/>
              <a:chExt cx="8742222" cy="182880"/>
            </a:xfrm>
          </p:grpSpPr>
          <p:cxnSp>
            <p:nvCxnSpPr>
              <p:cNvPr id="31" name="Straight Connector 30">
                <a:extLst>
                  <a:ext uri="{FF2B5EF4-FFF2-40B4-BE49-F238E27FC236}">
                    <a16:creationId xmlns:a16="http://schemas.microsoft.com/office/drawing/2014/main" id="{D60D4D5B-88F0-D640-8EA8-1D8359B6004E}"/>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5C1086B-7006-5A46-A57B-07C9BB7807D5}"/>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AB8D0BF-C5AE-8442-B5EA-7143F389D5E1}"/>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01C2BB3-EE56-AA48-BE0E-905D28A9AEE1}"/>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F5B503-1608-6747-891B-8509F9A0AF52}"/>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84F67ED7-DBCA-0548-A9DF-AF3524F2C977}"/>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811B51A8-DBF7-FD4A-8EAE-9D4C28274E86}"/>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69C3044-6ED0-6B49-892B-5FE81047719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58449DC4-0C07-1844-B794-8581E656BBE7}"/>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1A4E7C13-9835-874F-BB2D-11A6530A09B3}"/>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1DEE128-81FC-784F-8239-6EDE4070A99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FE09CEE5-896C-7F42-825C-D332853C3DEF}"/>
                </a:ext>
              </a:extLst>
            </p:cNvPr>
            <p:cNvGrpSpPr/>
            <p:nvPr userDrawn="1"/>
          </p:nvGrpSpPr>
          <p:grpSpPr>
            <a:xfrm>
              <a:off x="-211344" y="203195"/>
              <a:ext cx="182881" cy="4740007"/>
              <a:chOff x="-211344" y="203195"/>
              <a:chExt cx="182881" cy="4740007"/>
            </a:xfrm>
          </p:grpSpPr>
          <p:cxnSp>
            <p:nvCxnSpPr>
              <p:cNvPr id="22" name="Straight Connector 21">
                <a:extLst>
                  <a:ext uri="{FF2B5EF4-FFF2-40B4-BE49-F238E27FC236}">
                    <a16:creationId xmlns:a16="http://schemas.microsoft.com/office/drawing/2014/main" id="{B189A5E9-75A6-1746-A01B-DC472480700C}"/>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DFD9DC1F-3102-DA4C-8EBC-706919FFB22F}"/>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263138B-9430-6647-9D61-F1F267A96A8A}"/>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2C3B78C-105C-E74C-926D-F5D996CD1E91}"/>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BE1E70DF-EDEB-AF44-87A3-DB6C7BDCCC1B}"/>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60F89ED9-274C-4C40-B180-698204766C57}"/>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8B480E7-8A7A-D640-9E96-2B4C674E4328}"/>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7A27728-9AD6-DC4B-98CB-E3D58EFFF097}"/>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59FE330-43DB-EB44-A329-D5A3AFF7D2E4}"/>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593562B5-4A21-7E42-A6A4-C55952574631}"/>
                </a:ext>
              </a:extLst>
            </p:cNvPr>
            <p:cNvGrpSpPr/>
            <p:nvPr userDrawn="1"/>
          </p:nvGrpSpPr>
          <p:grpSpPr>
            <a:xfrm>
              <a:off x="9185328" y="203195"/>
              <a:ext cx="182881" cy="4740007"/>
              <a:chOff x="-211344" y="203195"/>
              <a:chExt cx="182881" cy="4740007"/>
            </a:xfrm>
          </p:grpSpPr>
          <p:cxnSp>
            <p:nvCxnSpPr>
              <p:cNvPr id="13" name="Straight Connector 12">
                <a:extLst>
                  <a:ext uri="{FF2B5EF4-FFF2-40B4-BE49-F238E27FC236}">
                    <a16:creationId xmlns:a16="http://schemas.microsoft.com/office/drawing/2014/main" id="{10703018-F63B-A045-8796-0D455FAF09C1}"/>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24CBBD4F-13B8-7541-8C20-EE902D80D49A}"/>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4C7FDA-1F33-AD42-A54C-C0B72E946757}"/>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1D221A0-35B5-6B4B-B981-5C8ACA2E82A1}"/>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578B3721-9C00-AC4D-8BA4-C499542BD04A}"/>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F5C27A9-85F1-274E-980C-B411853C01DC}"/>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229BC29-99CF-A34C-8680-05D73D3041B8}"/>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33AA0265-CF4D-FA44-A607-2BFFE1E421B3}"/>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F76AE9D-E102-0744-BB0F-C3FE97D38637}"/>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pic>
        <p:nvPicPr>
          <p:cNvPr id="53" name="Picture 8" descr="Picture 8">
            <a:extLst>
              <a:ext uri="{FF2B5EF4-FFF2-40B4-BE49-F238E27FC236}">
                <a16:creationId xmlns:a16="http://schemas.microsoft.com/office/drawing/2014/main" id="{F6924337-81C0-0745-85E7-1F284CBEEED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434" y="4627845"/>
            <a:ext cx="1591056" cy="502530"/>
          </a:xfrm>
          <a:prstGeom prst="rect">
            <a:avLst/>
          </a:prstGeom>
          <a:ln w="12700">
            <a:miter lim="400000"/>
          </a:ln>
        </p:spPr>
      </p:pic>
      <p:pic>
        <p:nvPicPr>
          <p:cNvPr id="54" name="Picture 6" descr="Picture 6">
            <a:extLst>
              <a:ext uri="{FF2B5EF4-FFF2-40B4-BE49-F238E27FC236}">
                <a16:creationId xmlns:a16="http://schemas.microsoft.com/office/drawing/2014/main" id="{D3B2C474-B2B5-F24E-B41A-DC1F8352F47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596503" y="4805583"/>
            <a:ext cx="347472" cy="137760"/>
          </a:xfrm>
          <a:prstGeom prst="rect">
            <a:avLst/>
          </a:prstGeom>
          <a:ln w="12700">
            <a:miter lim="400000"/>
          </a:ln>
        </p:spPr>
      </p:pic>
    </p:spTree>
    <p:extLst>
      <p:ext uri="{BB962C8B-B14F-4D97-AF65-F5344CB8AC3E}">
        <p14:creationId xmlns:p14="http://schemas.microsoft.com/office/powerpoint/2010/main" val="2526966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7" name="Content Placeholder"/>
          <p:cNvSpPr>
            <a:spLocks noGrp="1"/>
          </p:cNvSpPr>
          <p:nvPr>
            <p:ph sz="quarter" idx="13"/>
          </p:nvPr>
        </p:nvSpPr>
        <p:spPr>
          <a:xfrm>
            <a:off x="210312" y="1223647"/>
            <a:ext cx="4142232" cy="3279648"/>
          </a:xfrm>
        </p:spPr>
        <p:txBody>
          <a:bodyPr/>
          <a:lstStyle>
            <a:lvl1pPr>
              <a:defRPr sz="2400"/>
            </a:lvl1pPr>
          </a:lstStyle>
          <a:p>
            <a:pPr lvl="0"/>
            <a:r>
              <a:rPr lang="en-US" dirty="0"/>
              <a:t>Click to edit Master text styles</a:t>
            </a:r>
          </a:p>
        </p:txBody>
      </p:sp>
      <p:sp>
        <p:nvSpPr>
          <p:cNvPr id="6" name="Text Placeholder"/>
          <p:cNvSpPr>
            <a:spLocks noGrp="1"/>
          </p:cNvSpPr>
          <p:nvPr>
            <p:ph type="body" sz="quarter" idx="12"/>
          </p:nvPr>
        </p:nvSpPr>
        <p:spPr>
          <a:xfrm>
            <a:off x="4791456" y="1251079"/>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a:extLst>
              <a:ext uri="{FF2B5EF4-FFF2-40B4-BE49-F238E27FC236}">
                <a16:creationId xmlns:a16="http://schemas.microsoft.com/office/drawing/2014/main" id="{19BED385-6ADC-0C4F-BC66-C2C204F92448}"/>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9" name="Slide Number Placeholder">
            <a:extLst>
              <a:ext uri="{FF2B5EF4-FFF2-40B4-BE49-F238E27FC236}">
                <a16:creationId xmlns:a16="http://schemas.microsoft.com/office/drawing/2014/main" id="{B69C0BD7-365B-8244-88E5-957A5CE8A67D}"/>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350218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Questions - Light Background">
    <p:bg>
      <p:bgPr>
        <a:solidFill>
          <a:srgbClr val="F2F3F8"/>
        </a:solidFill>
        <a:effectLst/>
      </p:bgPr>
    </p:bg>
    <p:spTree>
      <p:nvGrpSpPr>
        <p:cNvPr id="1" name=""/>
        <p:cNvGrpSpPr/>
        <p:nvPr/>
      </p:nvGrpSpPr>
      <p:grpSpPr>
        <a:xfrm>
          <a:off x="0" y="0"/>
          <a:ext cx="0" cy="0"/>
          <a:chOff x="0" y="0"/>
          <a:chExt cx="0" cy="0"/>
        </a:xfrm>
      </p:grpSpPr>
      <p:pic>
        <p:nvPicPr>
          <p:cNvPr id="1588" name="Picture 9" descr="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2297" y="4626863"/>
            <a:ext cx="1592288" cy="502920"/>
          </a:xfrm>
          <a:prstGeom prst="rect">
            <a:avLst/>
          </a:prstGeom>
          <a:ln w="12700">
            <a:miter lim="400000"/>
          </a:ln>
        </p:spPr>
      </p:pic>
      <p:sp>
        <p:nvSpPr>
          <p:cNvPr id="2" name="Title 1">
            <a:extLst>
              <a:ext uri="{FF2B5EF4-FFF2-40B4-BE49-F238E27FC236}">
                <a16:creationId xmlns:a16="http://schemas.microsoft.com/office/drawing/2014/main" id="{3C3E1F27-C40A-174F-A5E9-A43A2BB08C10}"/>
              </a:ext>
            </a:extLst>
          </p:cNvPr>
          <p:cNvSpPr>
            <a:spLocks noGrp="1"/>
          </p:cNvSpPr>
          <p:nvPr>
            <p:ph type="title" hasCustomPrompt="1"/>
          </p:nvPr>
        </p:nvSpPr>
        <p:spPr>
          <a:xfrm>
            <a:off x="178784" y="168831"/>
            <a:ext cx="4196367" cy="4189291"/>
          </a:xfrm>
        </p:spPr>
        <p:txBody>
          <a:bodyPr/>
          <a:lstStyle>
            <a:lvl1pPr>
              <a:defRPr>
                <a:solidFill>
                  <a:schemeClr val="tx1"/>
                </a:solidFill>
                <a:latin typeface="+mn-lt"/>
              </a:defRPr>
            </a:lvl1pPr>
          </a:lstStyle>
          <a:p>
            <a:r>
              <a:rPr lang="en-US" dirty="0"/>
              <a:t>Questions?</a:t>
            </a:r>
          </a:p>
        </p:txBody>
      </p:sp>
      <p:pic>
        <p:nvPicPr>
          <p:cNvPr id="7" name="Picture 6">
            <a:extLst>
              <a:ext uri="{FF2B5EF4-FFF2-40B4-BE49-F238E27FC236}">
                <a16:creationId xmlns:a16="http://schemas.microsoft.com/office/drawing/2014/main" id="{F21EEE6F-8C20-B540-B823-554279DD6567}"/>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599538" y="4806293"/>
            <a:ext cx="347472" cy="138639"/>
          </a:xfrm>
          <a:prstGeom prst="rect">
            <a:avLst/>
          </a:prstGeom>
          <a:ln w="12700">
            <a:miter lim="400000"/>
          </a:ln>
        </p:spPr>
      </p:pic>
      <p:grpSp>
        <p:nvGrpSpPr>
          <p:cNvPr id="8" name="Group 7">
            <a:extLst>
              <a:ext uri="{FF2B5EF4-FFF2-40B4-BE49-F238E27FC236}">
                <a16:creationId xmlns:a16="http://schemas.microsoft.com/office/drawing/2014/main" id="{209A237E-2553-8D43-A510-261280E39F28}"/>
              </a:ext>
            </a:extLst>
          </p:cNvPr>
          <p:cNvGrpSpPr/>
          <p:nvPr userDrawn="1"/>
        </p:nvGrpSpPr>
        <p:grpSpPr>
          <a:xfrm>
            <a:off x="-211342" y="-216036"/>
            <a:ext cx="9579553" cy="5572152"/>
            <a:chOff x="-211344" y="-216036"/>
            <a:chExt cx="9579553" cy="5572152"/>
          </a:xfrm>
        </p:grpSpPr>
        <p:grpSp>
          <p:nvGrpSpPr>
            <p:cNvPr id="9" name="Group 8">
              <a:extLst>
                <a:ext uri="{FF2B5EF4-FFF2-40B4-BE49-F238E27FC236}">
                  <a16:creationId xmlns:a16="http://schemas.microsoft.com/office/drawing/2014/main" id="{5EA30BFA-0E1B-9945-991C-8E150A81F216}"/>
                </a:ext>
              </a:extLst>
            </p:cNvPr>
            <p:cNvGrpSpPr/>
            <p:nvPr userDrawn="1"/>
          </p:nvGrpSpPr>
          <p:grpSpPr>
            <a:xfrm>
              <a:off x="204788" y="-216036"/>
              <a:ext cx="8742222" cy="182880"/>
              <a:chOff x="204788" y="-201168"/>
              <a:chExt cx="8742222" cy="182880"/>
            </a:xfrm>
          </p:grpSpPr>
          <p:cxnSp>
            <p:nvCxnSpPr>
              <p:cNvPr id="42" name="Straight Connector 41">
                <a:extLst>
                  <a:ext uri="{FF2B5EF4-FFF2-40B4-BE49-F238E27FC236}">
                    <a16:creationId xmlns:a16="http://schemas.microsoft.com/office/drawing/2014/main" id="{2F2C4AE7-18C1-974B-BBCF-70DBAED19BA0}"/>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6A0E7C6C-FB79-0449-BF25-E4E854A2014B}"/>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3C0258C-B52B-1C4B-83E7-51EE829DD690}"/>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18ACBE0-D230-9241-9AE6-31CD46B75462}"/>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3827398E-4F15-2948-A8E9-BA90D1637CB0}"/>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F2520DA2-D0CC-9841-9634-87A83739C23D}"/>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67E64CB0-A3B3-7148-9C0D-83159BF0CBCD}"/>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A2419620-C9B8-844F-8B2E-0CBE0A1CCE0A}"/>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D1D5360E-885F-BB4E-974B-574F5F4CD154}"/>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0F9E21E-3B57-5A4B-B030-9E9A15F6E932}"/>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1FFBA8E9-6BDC-8A43-AA71-4AA84C16C568}"/>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AC3E0A61-3ADE-144C-8EE7-F467C4DCADC5}"/>
                </a:ext>
              </a:extLst>
            </p:cNvPr>
            <p:cNvGrpSpPr/>
            <p:nvPr userDrawn="1"/>
          </p:nvGrpSpPr>
          <p:grpSpPr>
            <a:xfrm>
              <a:off x="204788" y="5173236"/>
              <a:ext cx="8742222" cy="182880"/>
              <a:chOff x="204788" y="-201168"/>
              <a:chExt cx="8742222" cy="182880"/>
            </a:xfrm>
          </p:grpSpPr>
          <p:cxnSp>
            <p:nvCxnSpPr>
              <p:cNvPr id="31" name="Straight Connector 30">
                <a:extLst>
                  <a:ext uri="{FF2B5EF4-FFF2-40B4-BE49-F238E27FC236}">
                    <a16:creationId xmlns:a16="http://schemas.microsoft.com/office/drawing/2014/main" id="{7D468668-C45B-BA46-8832-4F0BA46099F6}"/>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28457485-6F72-7742-861C-C74DF3D5B3EB}"/>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36FD8A4-300D-F945-A671-E2A7644A6500}"/>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9208A5EE-E905-DD4B-876E-C9E19423F6DB}"/>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40982F3-89F6-CF4B-83B9-F4579021308B}"/>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E51B42D-A4F2-6F4F-BFC3-E0E15DEC6FDE}"/>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4F4A65B8-B19C-7A46-87FA-BDAFD163A1DD}"/>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ED2DF002-A7E3-164C-B4AA-259CEA06B848}"/>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72EB1141-E214-3F47-B876-3D560435B632}"/>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A28E9766-B510-4040-BF1B-50A910DFF9FB}"/>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AEF66863-2E12-F847-AB6B-D3CBBEB42E53}"/>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068F1BFD-17B4-4749-8103-DEDF6EEAE251}"/>
                </a:ext>
              </a:extLst>
            </p:cNvPr>
            <p:cNvGrpSpPr/>
            <p:nvPr userDrawn="1"/>
          </p:nvGrpSpPr>
          <p:grpSpPr>
            <a:xfrm>
              <a:off x="-211344" y="203195"/>
              <a:ext cx="182881" cy="4740007"/>
              <a:chOff x="-211344" y="203195"/>
              <a:chExt cx="182881" cy="4740007"/>
            </a:xfrm>
          </p:grpSpPr>
          <p:cxnSp>
            <p:nvCxnSpPr>
              <p:cNvPr id="22" name="Straight Connector 21">
                <a:extLst>
                  <a:ext uri="{FF2B5EF4-FFF2-40B4-BE49-F238E27FC236}">
                    <a16:creationId xmlns:a16="http://schemas.microsoft.com/office/drawing/2014/main" id="{4E5F3412-6770-5A47-9262-F3023EF03897}"/>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E2BA4F8-7A29-254F-8876-7D82A6516F30}"/>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6E7F812-C527-0E4B-A4DE-E748D4F592CC}"/>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755A7E62-B040-E24F-A96D-363F6B310988}"/>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C002372B-2952-D94B-990E-B9E8AEE671ED}"/>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5D6418E-C022-D14F-AC49-D31C39878DA2}"/>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C93D744E-688E-E94A-9B89-B557C9EB47FC}"/>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AA1AED25-5F87-9945-9095-9F4351C2ABD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FE2A519E-5361-5340-8817-349E2A32D02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5852CC9C-C565-8C47-B7D6-6D10306351BD}"/>
                </a:ext>
              </a:extLst>
            </p:cNvPr>
            <p:cNvGrpSpPr/>
            <p:nvPr userDrawn="1"/>
          </p:nvGrpSpPr>
          <p:grpSpPr>
            <a:xfrm>
              <a:off x="9185328" y="203195"/>
              <a:ext cx="182881" cy="4740007"/>
              <a:chOff x="-211344" y="203195"/>
              <a:chExt cx="182881" cy="4740007"/>
            </a:xfrm>
          </p:grpSpPr>
          <p:cxnSp>
            <p:nvCxnSpPr>
              <p:cNvPr id="13" name="Straight Connector 12">
                <a:extLst>
                  <a:ext uri="{FF2B5EF4-FFF2-40B4-BE49-F238E27FC236}">
                    <a16:creationId xmlns:a16="http://schemas.microsoft.com/office/drawing/2014/main" id="{55331D3E-06CB-9949-ADF0-0A0745ACCC1C}"/>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648F766-47D3-2046-A85F-DD0AC31D825F}"/>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3FCFCBD-C840-8740-8FF9-9672BF8A56A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B6E45AB-8786-E043-80AC-3EDE4859C94F}"/>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44BEC5D-867D-3448-87C8-B4851C6BC0AA}"/>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141E40F8-89D6-9C43-A5FB-204751F2B1DC}"/>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CEF5FE2F-E05B-F74B-8D04-400493507D25}"/>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AD7094DB-E3EE-ED46-A165-2BA078CF546A}"/>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BD2D2F0-F083-8946-A3BB-E5E8C7742CFB}"/>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84397854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Thank you - Black Bkgd - mandatory slide">
    <p:spTree>
      <p:nvGrpSpPr>
        <p:cNvPr id="1" name=""/>
        <p:cNvGrpSpPr/>
        <p:nvPr/>
      </p:nvGrpSpPr>
      <p:grpSpPr>
        <a:xfrm>
          <a:off x="0" y="0"/>
          <a:ext cx="0" cy="0"/>
          <a:chOff x="0" y="0"/>
          <a:chExt cx="0" cy="0"/>
        </a:xfrm>
      </p:grpSpPr>
      <p:sp>
        <p:nvSpPr>
          <p:cNvPr id="1597" name="Text Placeholder 4"/>
          <p:cNvSpPr txBox="1"/>
          <p:nvPr/>
        </p:nvSpPr>
        <p:spPr>
          <a:xfrm>
            <a:off x="4772025" y="1374779"/>
            <a:ext cx="4114800" cy="152605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a:spcBef>
                <a:spcPts val="1100"/>
              </a:spcBef>
              <a:defRPr sz="600">
                <a:solidFill>
                  <a:srgbClr val="868D95"/>
                </a:solidFill>
              </a:defRPr>
            </a:pPr>
            <a:r>
              <a:rPr dirty="0">
                <a:solidFill>
                  <a:srgbClr val="868D95"/>
                </a:solidFill>
              </a:rPr>
              <a:t>© Copyright IBM Corporation 20</a:t>
            </a:r>
            <a:r>
              <a:rPr lang="en-US" dirty="0">
                <a:solidFill>
                  <a:srgbClr val="868D95"/>
                </a:solidFill>
              </a:rPr>
              <a:t>20</a:t>
            </a:r>
            <a:r>
              <a:rPr dirty="0">
                <a:solidFill>
                  <a:srgbClr val="868D95"/>
                </a:solidFill>
              </a:rPr>
              <a:t>.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a:t>
            </a:r>
            <a:r>
              <a:rPr lang="en-US" dirty="0">
                <a:solidFill>
                  <a:srgbClr val="868D95"/>
                </a:solidFill>
              </a:rPr>
              <a:t> </a:t>
            </a:r>
            <a:r>
              <a:rPr dirty="0">
                <a:solidFill>
                  <a:srgbClr val="868D95"/>
                </a:solidFill>
              </a:rPr>
              <a:t>IBM, the IBM logo, and other IBM products and services are trademarks of the International Business Machines Corporation, in the United States, other countries or both. Other company, product, or service names may be trademarks or service marks of others.</a:t>
            </a:r>
            <a:endParaRPr sz="900" dirty="0">
              <a:solidFill>
                <a:srgbClr val="868D95"/>
              </a:solidFill>
            </a:endParaRPr>
          </a:p>
          <a:p>
            <a:pPr>
              <a:spcBef>
                <a:spcPts val="1100"/>
              </a:spcBef>
              <a:defRPr sz="600">
                <a:solidFill>
                  <a:srgbClr val="868D95"/>
                </a:solidFill>
              </a:defRPr>
            </a:pPr>
            <a:r>
              <a:rPr dirty="0">
                <a:solidFill>
                  <a:srgbClr val="868D95"/>
                </a:solidFill>
              </a:rPr>
              <a:t>Statement of Good Security Practices: IT system security involves protecting systems and information through prevention, detection and response to improper access from within and outside your enterprise. Improper access can result in information being altered, destroyed, misappropriated or misused or can result in damage to or misuse of your systems, including for use in attacks on others. No IT system or product</a:t>
            </a:r>
            <a:r>
              <a:rPr lang="en-US" dirty="0">
                <a:solidFill>
                  <a:srgbClr val="868D95"/>
                </a:solidFill>
              </a:rPr>
              <a:t> </a:t>
            </a:r>
            <a:r>
              <a:rPr dirty="0">
                <a:solidFill>
                  <a:srgbClr val="868D95"/>
                </a:solidFill>
              </a:rPr>
              <a:t>should be considered completely secure and no single product, service or security measure can be completely effective in preventing improper use or access. IBM systems, products and services are designed to be part of a lawful, comprehensive security approach, which will necessarily involve additional operational procedures, and may require other systems, products or services to be most effective. IBM does not warrant that any systems, products or services are immune from, or will make your enterprise immune from, the malicious or illegal conduct of any party.</a:t>
            </a:r>
          </a:p>
        </p:txBody>
      </p:sp>
      <p:sp>
        <p:nvSpPr>
          <p:cNvPr id="2" name="Title 1">
            <a:extLst>
              <a:ext uri="{FF2B5EF4-FFF2-40B4-BE49-F238E27FC236}">
                <a16:creationId xmlns:a16="http://schemas.microsoft.com/office/drawing/2014/main" id="{0D3F05B3-2872-7B47-AA07-8F996B4C92A7}"/>
              </a:ext>
            </a:extLst>
          </p:cNvPr>
          <p:cNvSpPr>
            <a:spLocks noGrp="1"/>
          </p:cNvSpPr>
          <p:nvPr>
            <p:ph type="title" hasCustomPrompt="1"/>
          </p:nvPr>
        </p:nvSpPr>
        <p:spPr>
          <a:xfrm>
            <a:off x="176914" y="167770"/>
            <a:ext cx="4184047" cy="628097"/>
          </a:xfrm>
        </p:spPr>
        <p:txBody>
          <a:bodyPr/>
          <a:lstStyle>
            <a:lvl1pPr>
              <a:defRPr>
                <a:latin typeface="+mn-lt"/>
              </a:defRPr>
            </a:lvl1pPr>
          </a:lstStyle>
          <a:p>
            <a:r>
              <a:rPr lang="en-US" dirty="0"/>
              <a:t>Thank you</a:t>
            </a:r>
          </a:p>
        </p:txBody>
      </p:sp>
      <p:grpSp>
        <p:nvGrpSpPr>
          <p:cNvPr id="9" name="Group 8">
            <a:extLst>
              <a:ext uri="{FF2B5EF4-FFF2-40B4-BE49-F238E27FC236}">
                <a16:creationId xmlns:a16="http://schemas.microsoft.com/office/drawing/2014/main" id="{9682220B-A7EC-EF41-83B7-CB9673C8649B}"/>
              </a:ext>
            </a:extLst>
          </p:cNvPr>
          <p:cNvGrpSpPr/>
          <p:nvPr userDrawn="1"/>
        </p:nvGrpSpPr>
        <p:grpSpPr>
          <a:xfrm>
            <a:off x="-211342" y="-216036"/>
            <a:ext cx="9579553" cy="5572152"/>
            <a:chOff x="-211344" y="-216036"/>
            <a:chExt cx="9579553" cy="5572152"/>
          </a:xfrm>
        </p:grpSpPr>
        <p:grpSp>
          <p:nvGrpSpPr>
            <p:cNvPr id="10" name="Group 9">
              <a:extLst>
                <a:ext uri="{FF2B5EF4-FFF2-40B4-BE49-F238E27FC236}">
                  <a16:creationId xmlns:a16="http://schemas.microsoft.com/office/drawing/2014/main" id="{7DA099BC-68DF-6649-B01B-F1134EE05EBA}"/>
                </a:ext>
              </a:extLst>
            </p:cNvPr>
            <p:cNvGrpSpPr/>
            <p:nvPr userDrawn="1"/>
          </p:nvGrpSpPr>
          <p:grpSpPr>
            <a:xfrm>
              <a:off x="204788" y="-216036"/>
              <a:ext cx="8742222" cy="182880"/>
              <a:chOff x="204788" y="-201168"/>
              <a:chExt cx="8742222" cy="182880"/>
            </a:xfrm>
          </p:grpSpPr>
          <p:cxnSp>
            <p:nvCxnSpPr>
              <p:cNvPr id="43" name="Straight Connector 42">
                <a:extLst>
                  <a:ext uri="{FF2B5EF4-FFF2-40B4-BE49-F238E27FC236}">
                    <a16:creationId xmlns:a16="http://schemas.microsoft.com/office/drawing/2014/main" id="{2724AEB9-4F3E-2C44-B999-A2EBE6BA2DC9}"/>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3B9F2D08-9E00-864A-9236-48D30452B019}"/>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0D12F267-9D1A-FA4D-A841-043BCFD5533B}"/>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A7850D13-EFE4-BF4B-8AB4-F119CFEA909D}"/>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CFF24CDF-95CF-BB45-AEE0-AB9EC507AF75}"/>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47F5D95-17DF-E342-97EA-81A912551802}"/>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0B637463-804A-9F4B-8FCE-DE70A49499B8}"/>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1107AD4-1605-2240-96BB-C20353BEA5C2}"/>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10AAA16-A849-114C-BEF5-F71C6469373C}"/>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0186EDD-C167-BE4D-B4B9-C46A88761CC0}"/>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86D2B7E2-EB86-1147-A219-C5F5FF59C1E4}"/>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35EC0C2E-B1D0-0F4E-90DF-19408F83713E}"/>
                </a:ext>
              </a:extLst>
            </p:cNvPr>
            <p:cNvGrpSpPr/>
            <p:nvPr userDrawn="1"/>
          </p:nvGrpSpPr>
          <p:grpSpPr>
            <a:xfrm>
              <a:off x="204788" y="5173236"/>
              <a:ext cx="8742222" cy="182880"/>
              <a:chOff x="204788" y="-201168"/>
              <a:chExt cx="8742222" cy="182880"/>
            </a:xfrm>
          </p:grpSpPr>
          <p:cxnSp>
            <p:nvCxnSpPr>
              <p:cNvPr id="32" name="Straight Connector 31">
                <a:extLst>
                  <a:ext uri="{FF2B5EF4-FFF2-40B4-BE49-F238E27FC236}">
                    <a16:creationId xmlns:a16="http://schemas.microsoft.com/office/drawing/2014/main" id="{F49CCCD9-A083-7D40-98FD-B6B1FE12FE35}"/>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7210014-E625-B048-9805-43E2EC64AD6E}"/>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2B53C5B-7B21-A04A-9A88-D972046DB372}"/>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2B5BF24D-F4A7-7842-874E-68CD6896C111}"/>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83BA9288-E327-4A49-B2A7-0865CBC1DF8B}"/>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12F8F212-557B-474F-87BD-2477D5C61A2A}"/>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12F96B29-E797-8F46-929F-CD782704AC52}"/>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5265413-2FE1-CE4D-8593-BF0727C5A7C9}"/>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BB8CE831-A7D4-D54D-8759-D3CE63611501}"/>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B7215901-249A-1C40-B500-232AB2AC3B68}"/>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B86E4438-E757-AA4F-9A01-2449CD323C60}"/>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6C85C829-1DBA-6F4B-9041-72CDAEB80F06}"/>
                </a:ext>
              </a:extLst>
            </p:cNvPr>
            <p:cNvGrpSpPr/>
            <p:nvPr userDrawn="1"/>
          </p:nvGrpSpPr>
          <p:grpSpPr>
            <a:xfrm>
              <a:off x="-211344" y="203195"/>
              <a:ext cx="182881" cy="4740007"/>
              <a:chOff x="-211344" y="203195"/>
              <a:chExt cx="182881" cy="4740007"/>
            </a:xfrm>
          </p:grpSpPr>
          <p:cxnSp>
            <p:nvCxnSpPr>
              <p:cNvPr id="23" name="Straight Connector 22">
                <a:extLst>
                  <a:ext uri="{FF2B5EF4-FFF2-40B4-BE49-F238E27FC236}">
                    <a16:creationId xmlns:a16="http://schemas.microsoft.com/office/drawing/2014/main" id="{23109D52-3238-F94D-B2A4-A28A386413B7}"/>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8634C4C-EBAE-3C42-94B0-5C682D67B3FD}"/>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11847BD4-9FAA-2C48-9FBA-96FDBBE21643}"/>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320CCAEF-4FCA-6F48-B607-CC7831B8C3D9}"/>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C6C4207A-1F01-F240-A184-B4620CFA99F7}"/>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69E6F37-0360-F348-BF8C-3FC6C8450FBF}"/>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941637D-7A8A-AC4A-8B20-4CFF29B62CA5}"/>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8C0720A-783E-0E41-9612-BBF095AEC049}"/>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0B4B641-8AC2-0A4D-94EC-0B93C469D4BD}"/>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3" name="Group 12">
              <a:extLst>
                <a:ext uri="{FF2B5EF4-FFF2-40B4-BE49-F238E27FC236}">
                  <a16:creationId xmlns:a16="http://schemas.microsoft.com/office/drawing/2014/main" id="{074ADBC3-23D9-274E-8EC9-A23C0F9F702B}"/>
                </a:ext>
              </a:extLst>
            </p:cNvPr>
            <p:cNvGrpSpPr/>
            <p:nvPr userDrawn="1"/>
          </p:nvGrpSpPr>
          <p:grpSpPr>
            <a:xfrm>
              <a:off x="9185328" y="203195"/>
              <a:ext cx="182881" cy="4740007"/>
              <a:chOff x="-211344" y="203195"/>
              <a:chExt cx="182881" cy="4740007"/>
            </a:xfrm>
          </p:grpSpPr>
          <p:cxnSp>
            <p:nvCxnSpPr>
              <p:cNvPr id="14" name="Straight Connector 13">
                <a:extLst>
                  <a:ext uri="{FF2B5EF4-FFF2-40B4-BE49-F238E27FC236}">
                    <a16:creationId xmlns:a16="http://schemas.microsoft.com/office/drawing/2014/main" id="{4B248514-85C7-2347-B3C7-2F1E46E91022}"/>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94EB772-7A88-9C43-BF7A-B26C3E1FD7C9}"/>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91901FA-AEDA-4242-BC00-3764381FE17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23CC132-D516-A24F-97BD-03B748B8236D}"/>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8D2B0BA-68E3-134B-8EBF-73015775E06A}"/>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D14FAE80-220A-6243-AFEE-9724239BA675}"/>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346CB18B-11BB-894F-8FDD-378283B2633D}"/>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57373BF-B196-5D4D-8EF9-81CF5CB1A1C0}"/>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3CA5386-767B-4B4D-ADCF-26C8181D614E}"/>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pic>
        <p:nvPicPr>
          <p:cNvPr id="54" name="Picture 8" descr="Picture 8">
            <a:extLst>
              <a:ext uri="{FF2B5EF4-FFF2-40B4-BE49-F238E27FC236}">
                <a16:creationId xmlns:a16="http://schemas.microsoft.com/office/drawing/2014/main" id="{448FB0CE-E09D-B643-9906-D6D6CDE3091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434" y="4627845"/>
            <a:ext cx="1591056" cy="502530"/>
          </a:xfrm>
          <a:prstGeom prst="rect">
            <a:avLst/>
          </a:prstGeom>
          <a:ln w="12700">
            <a:miter lim="400000"/>
          </a:ln>
        </p:spPr>
      </p:pic>
      <p:pic>
        <p:nvPicPr>
          <p:cNvPr id="55" name="Picture 6" descr="Picture 6">
            <a:extLst>
              <a:ext uri="{FF2B5EF4-FFF2-40B4-BE49-F238E27FC236}">
                <a16:creationId xmlns:a16="http://schemas.microsoft.com/office/drawing/2014/main" id="{3FBD70AE-6D88-C94C-8B5C-00006C22101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96503" y="4805583"/>
            <a:ext cx="347472" cy="137760"/>
          </a:xfrm>
          <a:prstGeom prst="rect">
            <a:avLst/>
          </a:prstGeom>
          <a:ln w="12700">
            <a:miter lim="400000"/>
          </a:ln>
        </p:spPr>
      </p:pic>
      <p:sp>
        <p:nvSpPr>
          <p:cNvPr id="4" name="Text Placeholder 3">
            <a:extLst>
              <a:ext uri="{FF2B5EF4-FFF2-40B4-BE49-F238E27FC236}">
                <a16:creationId xmlns:a16="http://schemas.microsoft.com/office/drawing/2014/main" id="{E15AFBCF-1EFF-CC49-AD1B-A75BE4C1C465}"/>
              </a:ext>
            </a:extLst>
          </p:cNvPr>
          <p:cNvSpPr>
            <a:spLocks noGrp="1"/>
          </p:cNvSpPr>
          <p:nvPr>
            <p:ph type="body" sz="quarter" idx="10"/>
          </p:nvPr>
        </p:nvSpPr>
        <p:spPr>
          <a:xfrm>
            <a:off x="195265" y="1358901"/>
            <a:ext cx="4170362" cy="2393950"/>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42221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Thank you - Light Bkgd - mandatory slide">
    <p:bg>
      <p:bgPr>
        <a:solidFill>
          <a:srgbClr val="F2F3F8"/>
        </a:solidFill>
        <a:effectLst/>
      </p:bgPr>
    </p:bg>
    <p:spTree>
      <p:nvGrpSpPr>
        <p:cNvPr id="1" name=""/>
        <p:cNvGrpSpPr/>
        <p:nvPr/>
      </p:nvGrpSpPr>
      <p:grpSpPr>
        <a:xfrm>
          <a:off x="0" y="0"/>
          <a:ext cx="0" cy="0"/>
          <a:chOff x="0" y="0"/>
          <a:chExt cx="0" cy="0"/>
        </a:xfrm>
      </p:grpSpPr>
      <p:sp>
        <p:nvSpPr>
          <p:cNvPr id="1609" name="Text Placeholder 4"/>
          <p:cNvSpPr txBox="1"/>
          <p:nvPr/>
        </p:nvSpPr>
        <p:spPr>
          <a:xfrm>
            <a:off x="4772025" y="1371601"/>
            <a:ext cx="4114800" cy="298608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Autofit/>
          </a:bodyPr>
          <a:lstStyle/>
          <a:p>
            <a:pPr>
              <a:spcBef>
                <a:spcPts val="1100"/>
              </a:spcBef>
              <a:defRPr sz="600">
                <a:solidFill>
                  <a:srgbClr val="868D95"/>
                </a:solidFill>
              </a:defRPr>
            </a:pPr>
            <a:r>
              <a:rPr dirty="0">
                <a:solidFill>
                  <a:srgbClr val="868D95"/>
                </a:solidFill>
              </a:rPr>
              <a:t>© Copyright IBM Corporation 20</a:t>
            </a:r>
            <a:r>
              <a:rPr lang="en-US" dirty="0">
                <a:solidFill>
                  <a:srgbClr val="868D95"/>
                </a:solidFill>
              </a:rPr>
              <a:t>20</a:t>
            </a:r>
            <a:r>
              <a:rPr dirty="0">
                <a:solidFill>
                  <a:srgbClr val="868D95"/>
                </a:solidFill>
              </a:rPr>
              <a:t>.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a:t>
            </a:r>
            <a:r>
              <a:rPr lang="en-US" dirty="0">
                <a:solidFill>
                  <a:srgbClr val="868D95"/>
                </a:solidFill>
              </a:rPr>
              <a:t> </a:t>
            </a:r>
            <a:r>
              <a:rPr dirty="0">
                <a:solidFill>
                  <a:srgbClr val="868D95"/>
                </a:solidFill>
              </a:rPr>
              <a:t>IBM, the IBM logo, and other IBM products and services are trademarks of the International Business Machines Corporation, in the United States, other countries or both. Other company, product, or service names may be trademarks or service marks of others.</a:t>
            </a:r>
            <a:endParaRPr sz="900" dirty="0">
              <a:solidFill>
                <a:srgbClr val="868D95"/>
              </a:solidFill>
            </a:endParaRPr>
          </a:p>
          <a:p>
            <a:pPr>
              <a:spcBef>
                <a:spcPts val="1100"/>
              </a:spcBef>
              <a:defRPr sz="600">
                <a:solidFill>
                  <a:srgbClr val="868D95"/>
                </a:solidFill>
              </a:defRPr>
            </a:pPr>
            <a:r>
              <a:rPr dirty="0">
                <a:solidFill>
                  <a:srgbClr val="868D95"/>
                </a:solidFill>
              </a:rPr>
              <a:t>Statement of Good Security Practices: IT system security involves protecting systems and information through prevention, detection and response to improper access from within and outside your enterprise. Improper access can result in information being altered, destroyed, misappropriated or misused or can result in damage to or misuse of your systems, including for use in attacks on others. No IT system or product</a:t>
            </a:r>
            <a:r>
              <a:rPr lang="en-US" dirty="0">
                <a:solidFill>
                  <a:srgbClr val="868D95"/>
                </a:solidFill>
              </a:rPr>
              <a:t> </a:t>
            </a:r>
            <a:r>
              <a:rPr dirty="0">
                <a:solidFill>
                  <a:srgbClr val="868D95"/>
                </a:solidFill>
              </a:rPr>
              <a:t>should be considered completely secure and no single product, service or security measure can be completely effective in preventing improper use or access. IBM systems, products and services are designed to be part of a lawful, comprehensive security approach, which will necessarily involve additional operational procedures, and may require other systems, products or services to be most effective. IBM does not warrant that any systems, products or services are immune from, or will make your enterprise immune from, the malicious or illegal conduct of any party.</a:t>
            </a:r>
          </a:p>
        </p:txBody>
      </p:sp>
      <p:sp>
        <p:nvSpPr>
          <p:cNvPr id="2" name="Title 1">
            <a:extLst>
              <a:ext uri="{FF2B5EF4-FFF2-40B4-BE49-F238E27FC236}">
                <a16:creationId xmlns:a16="http://schemas.microsoft.com/office/drawing/2014/main" id="{E04C0FD4-C72B-9D4D-9A99-1AA6B025B116}"/>
              </a:ext>
            </a:extLst>
          </p:cNvPr>
          <p:cNvSpPr>
            <a:spLocks noGrp="1"/>
          </p:cNvSpPr>
          <p:nvPr>
            <p:ph type="title" hasCustomPrompt="1"/>
          </p:nvPr>
        </p:nvSpPr>
        <p:spPr>
          <a:xfrm>
            <a:off x="176914" y="167770"/>
            <a:ext cx="4184047" cy="628097"/>
          </a:xfrm>
        </p:spPr>
        <p:txBody>
          <a:bodyPr/>
          <a:lstStyle>
            <a:lvl1pPr>
              <a:defRPr>
                <a:solidFill>
                  <a:schemeClr val="tx1"/>
                </a:solidFill>
                <a:latin typeface="+mn-lt"/>
              </a:defRPr>
            </a:lvl1pPr>
          </a:lstStyle>
          <a:p>
            <a:r>
              <a:rPr lang="en-US" dirty="0"/>
              <a:t>Thank you</a:t>
            </a:r>
          </a:p>
        </p:txBody>
      </p:sp>
      <p:grpSp>
        <p:nvGrpSpPr>
          <p:cNvPr id="10" name="Group 9">
            <a:extLst>
              <a:ext uri="{FF2B5EF4-FFF2-40B4-BE49-F238E27FC236}">
                <a16:creationId xmlns:a16="http://schemas.microsoft.com/office/drawing/2014/main" id="{C773E811-88C2-B44A-866E-7ADDDA49E9BC}"/>
              </a:ext>
            </a:extLst>
          </p:cNvPr>
          <p:cNvGrpSpPr/>
          <p:nvPr userDrawn="1"/>
        </p:nvGrpSpPr>
        <p:grpSpPr>
          <a:xfrm>
            <a:off x="-211342" y="-216036"/>
            <a:ext cx="9579553" cy="5572152"/>
            <a:chOff x="-211344" y="-216036"/>
            <a:chExt cx="9579553" cy="5572152"/>
          </a:xfrm>
        </p:grpSpPr>
        <p:grpSp>
          <p:nvGrpSpPr>
            <p:cNvPr id="11" name="Group 10">
              <a:extLst>
                <a:ext uri="{FF2B5EF4-FFF2-40B4-BE49-F238E27FC236}">
                  <a16:creationId xmlns:a16="http://schemas.microsoft.com/office/drawing/2014/main" id="{FC5CFA3D-609D-7A4A-85AA-60D3E24AF2A1}"/>
                </a:ext>
              </a:extLst>
            </p:cNvPr>
            <p:cNvGrpSpPr/>
            <p:nvPr userDrawn="1"/>
          </p:nvGrpSpPr>
          <p:grpSpPr>
            <a:xfrm>
              <a:off x="204788" y="-216036"/>
              <a:ext cx="8742222" cy="182880"/>
              <a:chOff x="204788" y="-201168"/>
              <a:chExt cx="8742222" cy="182880"/>
            </a:xfrm>
          </p:grpSpPr>
          <p:cxnSp>
            <p:nvCxnSpPr>
              <p:cNvPr id="44" name="Straight Connector 43">
                <a:extLst>
                  <a:ext uri="{FF2B5EF4-FFF2-40B4-BE49-F238E27FC236}">
                    <a16:creationId xmlns:a16="http://schemas.microsoft.com/office/drawing/2014/main" id="{0CF9FBF9-4AB9-B742-BEEB-993092E4B829}"/>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997969E-C264-E449-A337-AB17C5B798BF}"/>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C741FA9C-6F75-9F43-85FA-B40D9306426D}"/>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62721F3A-59A9-0742-8B31-15DA62330516}"/>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0C8D32A-0456-6A46-A28A-3E34E1516754}"/>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FC3A449B-C204-0841-A765-5653D1065C01}"/>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A40C3C1F-E529-8340-83C3-3B1B67007B0B}"/>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4C810D7-5856-E64A-9A44-8600A21D868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FE6F6EF-8FE1-2D4E-8B14-50D78CAFAC0F}"/>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C8801EAE-AF98-E848-92DE-991E81DB13A9}"/>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6E00F21-BE6B-3B46-819A-E3CA53E526D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160B9B9D-01EA-984C-B151-14696ECCA732}"/>
                </a:ext>
              </a:extLst>
            </p:cNvPr>
            <p:cNvGrpSpPr/>
            <p:nvPr userDrawn="1"/>
          </p:nvGrpSpPr>
          <p:grpSpPr>
            <a:xfrm>
              <a:off x="204788" y="5173236"/>
              <a:ext cx="8742222" cy="182880"/>
              <a:chOff x="204788" y="-201168"/>
              <a:chExt cx="8742222" cy="182880"/>
            </a:xfrm>
          </p:grpSpPr>
          <p:cxnSp>
            <p:nvCxnSpPr>
              <p:cNvPr id="33" name="Straight Connector 32">
                <a:extLst>
                  <a:ext uri="{FF2B5EF4-FFF2-40B4-BE49-F238E27FC236}">
                    <a16:creationId xmlns:a16="http://schemas.microsoft.com/office/drawing/2014/main" id="{D51EF14E-36B3-564F-9BD5-9206D4331F6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27DF22DD-435D-DD47-BA40-51827C997491}"/>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712A454C-056C-554C-94DD-4FA84F0782B3}"/>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87E7F4B-2793-9341-BBA4-CFAA59FDB372}"/>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96C3A899-7EE9-FF43-9D61-C2152CBF7F34}"/>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4015DB4D-492F-EF4D-A043-5AD393F77A77}"/>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B85BB6E-4084-2A46-AD41-C26B152D4FC7}"/>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674E22F-1A81-1C43-B84B-47E5E6315306}"/>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4EB00B11-9571-5341-9B24-0E528E9AD5DD}"/>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E2FBD71-8662-494F-BDCC-AE83355EB404}"/>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A8C08A4-074E-BE41-9B4E-3D8541D1E82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3" name="Group 12">
              <a:extLst>
                <a:ext uri="{FF2B5EF4-FFF2-40B4-BE49-F238E27FC236}">
                  <a16:creationId xmlns:a16="http://schemas.microsoft.com/office/drawing/2014/main" id="{A82353B1-AB02-1541-A016-8029689C07F1}"/>
                </a:ext>
              </a:extLst>
            </p:cNvPr>
            <p:cNvGrpSpPr/>
            <p:nvPr userDrawn="1"/>
          </p:nvGrpSpPr>
          <p:grpSpPr>
            <a:xfrm>
              <a:off x="-211344" y="203195"/>
              <a:ext cx="182881" cy="4740007"/>
              <a:chOff x="-211344" y="203195"/>
              <a:chExt cx="182881" cy="4740007"/>
            </a:xfrm>
          </p:grpSpPr>
          <p:cxnSp>
            <p:nvCxnSpPr>
              <p:cNvPr id="24" name="Straight Connector 23">
                <a:extLst>
                  <a:ext uri="{FF2B5EF4-FFF2-40B4-BE49-F238E27FC236}">
                    <a16:creationId xmlns:a16="http://schemas.microsoft.com/office/drawing/2014/main" id="{2F9541E3-8285-9747-A034-146D51839D9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9F21CD0-3B37-D74D-A2B4-61AF559FAA03}"/>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D2858D57-CF6D-BE49-8A2B-F7D3CAA4EA76}"/>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CC1EF688-3EEC-1B44-8589-A0B62BB35E57}"/>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81D5BE3-579B-4743-9D55-1FDA5B2E55F1}"/>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B0252EA5-0EFB-6C46-8462-C19C9539379E}"/>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844F26B8-4051-0C42-A895-4F0BF0CC7278}"/>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17858556-B922-0F44-944C-409E422BD228}"/>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47714991-6914-6E4C-8388-8E4EE326F0A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4" name="Group 13">
              <a:extLst>
                <a:ext uri="{FF2B5EF4-FFF2-40B4-BE49-F238E27FC236}">
                  <a16:creationId xmlns:a16="http://schemas.microsoft.com/office/drawing/2014/main" id="{514DEAC7-9DA6-A048-B3AC-455EE01B757B}"/>
                </a:ext>
              </a:extLst>
            </p:cNvPr>
            <p:cNvGrpSpPr/>
            <p:nvPr userDrawn="1"/>
          </p:nvGrpSpPr>
          <p:grpSpPr>
            <a:xfrm>
              <a:off x="9185328" y="203195"/>
              <a:ext cx="182881" cy="4740007"/>
              <a:chOff x="-211344" y="203195"/>
              <a:chExt cx="182881" cy="4740007"/>
            </a:xfrm>
          </p:grpSpPr>
          <p:cxnSp>
            <p:nvCxnSpPr>
              <p:cNvPr id="15" name="Straight Connector 14">
                <a:extLst>
                  <a:ext uri="{FF2B5EF4-FFF2-40B4-BE49-F238E27FC236}">
                    <a16:creationId xmlns:a16="http://schemas.microsoft.com/office/drawing/2014/main" id="{E7364AE9-483B-E04F-BE48-A273B1DC1C75}"/>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3072FFDD-E153-6C4B-B3E9-397452CDB132}"/>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0BC202A-E54A-9E4A-A51D-14EC8935323C}"/>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45DAD42-05D7-3443-8F6D-1B882592A5DE}"/>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7C411F6-E6E4-1F49-A0B4-61840B4E7607}"/>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471D3670-74AE-E442-897A-0B97A7CE640A}"/>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3A34B90-2148-9C41-A883-765E48FEF89F}"/>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12717F9-211B-744F-8710-AF569E9B745D}"/>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2C7B3ED-6307-D946-A9EE-984881F44F5E}"/>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pic>
        <p:nvPicPr>
          <p:cNvPr id="55" name="Picture 9" descr="Picture 9">
            <a:extLst>
              <a:ext uri="{FF2B5EF4-FFF2-40B4-BE49-F238E27FC236}">
                <a16:creationId xmlns:a16="http://schemas.microsoft.com/office/drawing/2014/main" id="{82125C90-E5A9-0E42-9C9A-0EAFA48654F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297" y="4626863"/>
            <a:ext cx="1592288" cy="502920"/>
          </a:xfrm>
          <a:prstGeom prst="rect">
            <a:avLst/>
          </a:prstGeom>
          <a:ln w="12700">
            <a:miter lim="400000"/>
          </a:ln>
        </p:spPr>
      </p:pic>
      <p:pic>
        <p:nvPicPr>
          <p:cNvPr id="56" name="Picture 55">
            <a:extLst>
              <a:ext uri="{FF2B5EF4-FFF2-40B4-BE49-F238E27FC236}">
                <a16:creationId xmlns:a16="http://schemas.microsoft.com/office/drawing/2014/main" id="{7FB9FF5F-B1D7-8944-82BB-4A7A3AEAFA9E}"/>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8599538" y="4806293"/>
            <a:ext cx="347472" cy="138639"/>
          </a:xfrm>
          <a:prstGeom prst="rect">
            <a:avLst/>
          </a:prstGeom>
          <a:ln w="12700">
            <a:miter lim="400000"/>
          </a:ln>
        </p:spPr>
      </p:pic>
      <p:sp>
        <p:nvSpPr>
          <p:cNvPr id="4" name="Text Placeholder 3">
            <a:extLst>
              <a:ext uri="{FF2B5EF4-FFF2-40B4-BE49-F238E27FC236}">
                <a16:creationId xmlns:a16="http://schemas.microsoft.com/office/drawing/2014/main" id="{83152F74-DBF3-9E4F-BD79-E54FBA8FF23C}"/>
              </a:ext>
            </a:extLst>
          </p:cNvPr>
          <p:cNvSpPr>
            <a:spLocks noGrp="1"/>
          </p:cNvSpPr>
          <p:nvPr>
            <p:ph type="body" sz="quarter" idx="10"/>
          </p:nvPr>
        </p:nvSpPr>
        <p:spPr>
          <a:xfrm>
            <a:off x="195263" y="1355727"/>
            <a:ext cx="4184043" cy="300196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962644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IBM sign-off">
    <p:bg>
      <p:bgPr>
        <a:solidFill>
          <a:srgbClr val="F2F3F8"/>
        </a:solidFill>
        <a:effectLst/>
      </p:bgPr>
    </p:bg>
    <p:spTree>
      <p:nvGrpSpPr>
        <p:cNvPr id="1" name=""/>
        <p:cNvGrpSpPr/>
        <p:nvPr/>
      </p:nvGrpSpPr>
      <p:grpSpPr>
        <a:xfrm>
          <a:off x="0" y="0"/>
          <a:ext cx="0" cy="0"/>
          <a:chOff x="0" y="0"/>
          <a:chExt cx="0" cy="0"/>
        </a:xfrm>
      </p:grpSpPr>
      <p:pic>
        <p:nvPicPr>
          <p:cNvPr id="1621" name="aurora-cover.png" descr="aurora-cover.pn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ln w="12700">
            <a:miter lim="400000"/>
          </a:ln>
        </p:spPr>
      </p:pic>
      <p:pic>
        <p:nvPicPr>
          <p:cNvPr id="1622" name="Picture 5" descr="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25954" y="2315617"/>
            <a:ext cx="1292096" cy="512270"/>
          </a:xfrm>
          <a:prstGeom prst="rect">
            <a:avLst/>
          </a:prstGeom>
          <a:ln w="12700">
            <a:miter lim="400000"/>
          </a:ln>
        </p:spPr>
      </p:pic>
      <p:grpSp>
        <p:nvGrpSpPr>
          <p:cNvPr id="7" name="Group 6">
            <a:extLst>
              <a:ext uri="{FF2B5EF4-FFF2-40B4-BE49-F238E27FC236}">
                <a16:creationId xmlns:a16="http://schemas.microsoft.com/office/drawing/2014/main" id="{FE06D863-609C-234D-92B9-39509E31AA23}"/>
              </a:ext>
            </a:extLst>
          </p:cNvPr>
          <p:cNvGrpSpPr/>
          <p:nvPr userDrawn="1"/>
        </p:nvGrpSpPr>
        <p:grpSpPr>
          <a:xfrm>
            <a:off x="-211342" y="-216036"/>
            <a:ext cx="9579553" cy="5572152"/>
            <a:chOff x="-211344" y="-216036"/>
            <a:chExt cx="9579553" cy="5572152"/>
          </a:xfrm>
        </p:grpSpPr>
        <p:grpSp>
          <p:nvGrpSpPr>
            <p:cNvPr id="8" name="Group 7">
              <a:extLst>
                <a:ext uri="{FF2B5EF4-FFF2-40B4-BE49-F238E27FC236}">
                  <a16:creationId xmlns:a16="http://schemas.microsoft.com/office/drawing/2014/main" id="{D045F333-B471-2E4C-8956-438F55177C1F}"/>
                </a:ext>
              </a:extLst>
            </p:cNvPr>
            <p:cNvGrpSpPr/>
            <p:nvPr userDrawn="1"/>
          </p:nvGrpSpPr>
          <p:grpSpPr>
            <a:xfrm>
              <a:off x="204788" y="-216036"/>
              <a:ext cx="8742222" cy="182880"/>
              <a:chOff x="204788" y="-201168"/>
              <a:chExt cx="8742222" cy="182880"/>
            </a:xfrm>
          </p:grpSpPr>
          <p:cxnSp>
            <p:nvCxnSpPr>
              <p:cNvPr id="41" name="Straight Connector 40">
                <a:extLst>
                  <a:ext uri="{FF2B5EF4-FFF2-40B4-BE49-F238E27FC236}">
                    <a16:creationId xmlns:a16="http://schemas.microsoft.com/office/drawing/2014/main" id="{2108D64D-226F-044D-956E-9EA13BCAB106}"/>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0392605-F422-4B45-9D56-4F39AF442AF6}"/>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5906A91-94F6-CF41-8F28-24B226707904}"/>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CAA4ADCA-98B5-0A4F-A7B7-CC5072CC685E}"/>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FBDEAC0E-F680-4449-985C-DB95D24543FB}"/>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356AE4A-07E1-8640-BE44-CE69FCB303B1}"/>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8C2D1FFE-54E3-4D47-8F8D-BC0918D8B3C1}"/>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3EB3E10-A636-7145-9D92-E4114EE56DDD}"/>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498B25A3-B6CE-2B4A-A860-85DA013D0944}"/>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3A5916D4-9784-5544-9B3C-023D32155C58}"/>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09DE7932-2B30-9940-BEEA-2AB656755958}"/>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CEC96994-86E5-DB48-A2BF-7EE2B2B9802E}"/>
                </a:ext>
              </a:extLst>
            </p:cNvPr>
            <p:cNvGrpSpPr/>
            <p:nvPr userDrawn="1"/>
          </p:nvGrpSpPr>
          <p:grpSpPr>
            <a:xfrm>
              <a:off x="204788" y="5173236"/>
              <a:ext cx="8742222" cy="182880"/>
              <a:chOff x="204788" y="-201168"/>
              <a:chExt cx="8742222" cy="182880"/>
            </a:xfrm>
          </p:grpSpPr>
          <p:cxnSp>
            <p:nvCxnSpPr>
              <p:cNvPr id="30" name="Straight Connector 29">
                <a:extLst>
                  <a:ext uri="{FF2B5EF4-FFF2-40B4-BE49-F238E27FC236}">
                    <a16:creationId xmlns:a16="http://schemas.microsoft.com/office/drawing/2014/main" id="{718F2740-71C0-1A46-9C25-68CC9ABD58D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4816854D-63E9-4548-9282-994B494B77E9}"/>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437236AB-6587-6541-A26F-BEDAA7082C2B}"/>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98D94CF-A28E-AC43-9512-E78FC0294F78}"/>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0101D05-59DC-9348-A7E7-0E3E666C88C6}"/>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42773A99-4CC5-EE42-960B-837BE3130AAC}"/>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587AD93-EF0B-0043-82FD-C1B63933B9F3}"/>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BD7FEFB6-257D-6349-88FF-6A2DC6E3808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833654B-8423-A646-A6F0-485AD2FF404A}"/>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CDAA4BC-DD17-E640-BF92-E40E91575B12}"/>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90E3725-D73A-AB4A-B15D-52CBE439B5B1}"/>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1CC558FF-E3A6-FB46-A248-69960F5C912D}"/>
                </a:ext>
              </a:extLst>
            </p:cNvPr>
            <p:cNvGrpSpPr/>
            <p:nvPr userDrawn="1"/>
          </p:nvGrpSpPr>
          <p:grpSpPr>
            <a:xfrm>
              <a:off x="-211344" y="203195"/>
              <a:ext cx="182881" cy="4740007"/>
              <a:chOff x="-211344" y="203195"/>
              <a:chExt cx="182881" cy="4740007"/>
            </a:xfrm>
          </p:grpSpPr>
          <p:cxnSp>
            <p:nvCxnSpPr>
              <p:cNvPr id="21" name="Straight Connector 20">
                <a:extLst>
                  <a:ext uri="{FF2B5EF4-FFF2-40B4-BE49-F238E27FC236}">
                    <a16:creationId xmlns:a16="http://schemas.microsoft.com/office/drawing/2014/main" id="{7E616BBE-31CF-4345-A2B6-CE5D0A48DAE8}"/>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C87C166-8DC5-F945-8E3C-01E30D29C3D5}"/>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3B288DA9-8FC8-5A43-B12B-5D394F3CEEB4}"/>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4071D595-524D-704F-8E6F-94B27D46017E}"/>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B6D0778-C58D-7A45-B98C-14B7B2DBC1E5}"/>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73852A91-F977-2746-BD35-311E1F9CD667}"/>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C6DCCA2E-B0A6-8D43-AD80-BD40E33D07B5}"/>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441A5BB2-842A-E24A-B04C-84955467114B}"/>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0D2402D-495D-304D-A1C1-BD1625D15AEF}"/>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83432379-1E1F-0F40-B7AA-142AC10C2BF6}"/>
                </a:ext>
              </a:extLst>
            </p:cNvPr>
            <p:cNvGrpSpPr/>
            <p:nvPr userDrawn="1"/>
          </p:nvGrpSpPr>
          <p:grpSpPr>
            <a:xfrm>
              <a:off x="9185328" y="203195"/>
              <a:ext cx="182881" cy="4740007"/>
              <a:chOff x="-211344" y="203195"/>
              <a:chExt cx="182881" cy="4740007"/>
            </a:xfrm>
          </p:grpSpPr>
          <p:cxnSp>
            <p:nvCxnSpPr>
              <p:cNvPr id="12" name="Straight Connector 11">
                <a:extLst>
                  <a:ext uri="{FF2B5EF4-FFF2-40B4-BE49-F238E27FC236}">
                    <a16:creationId xmlns:a16="http://schemas.microsoft.com/office/drawing/2014/main" id="{E568A0C2-3A40-EB46-B80E-58900612C75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43A8DC86-888E-0040-B437-FFF099470C3E}"/>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7E4D844-C57F-E64B-88D9-39F86E6CC993}"/>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354D7F8-B351-3C47-9AA1-D443E527A819}"/>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2947421-D0DE-E744-AF6D-7212B5BE4C0E}"/>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26FB10D-88AB-2043-9781-E335D0787C61}"/>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E8B71560-6210-9A46-A70E-BF64DF419EDC}"/>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3E6BCE87-748F-5547-A09C-772C5C55C5A8}"/>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F81D094-05BC-6A4E-A8F3-C1B1A7D88EFA}"/>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25976898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2_Cover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dirty="0"/>
              <a:t>IBM Cloud / August 2019 / © 2019 IBM Corporation</a:t>
            </a:r>
          </a:p>
        </p:txBody>
      </p:sp>
    </p:spTree>
    <p:extLst>
      <p:ext uri="{BB962C8B-B14F-4D97-AF65-F5344CB8AC3E}">
        <p14:creationId xmlns:p14="http://schemas.microsoft.com/office/powerpoint/2010/main" val="343758628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August 2019 / © 2019 IBM Corporation</a:t>
            </a:r>
            <a:endParaRPr lang="en-US" dirty="0"/>
          </a:p>
        </p:txBody>
      </p:sp>
      <p:sp>
        <p:nvSpPr>
          <p:cNvPr id="12" name="Text Placeholder 11"/>
          <p:cNvSpPr>
            <a:spLocks noGrp="1"/>
          </p:cNvSpPr>
          <p:nvPr>
            <p:ph type="body" sz="quarter" idx="13"/>
          </p:nvPr>
        </p:nvSpPr>
        <p:spPr>
          <a:xfrm>
            <a:off x="228600" y="201171"/>
            <a:ext cx="4114800" cy="300037"/>
          </a:xfrm>
        </p:spPr>
        <p:txBody>
          <a:bodyPr/>
          <a:lstStyle>
            <a:lvl1pPr>
              <a:defRPr sz="1099"/>
            </a:lvl1pPr>
          </a:lstStyle>
          <a:p>
            <a:pPr lvl="0"/>
            <a:r>
              <a:rPr lang="en-US"/>
              <a:t>Click to edit Master text styles</a:t>
            </a:r>
          </a:p>
        </p:txBody>
      </p:sp>
      <p:sp>
        <p:nvSpPr>
          <p:cNvPr id="7" name="Text Placeholder 6"/>
          <p:cNvSpPr>
            <a:spLocks noGrp="1"/>
          </p:cNvSpPr>
          <p:nvPr>
            <p:ph type="body" sz="quarter" idx="14"/>
          </p:nvPr>
        </p:nvSpPr>
        <p:spPr>
          <a:xfrm>
            <a:off x="228600" y="1097283"/>
            <a:ext cx="4114800" cy="3585845"/>
          </a:xfrm>
        </p:spPr>
        <p:txBody>
          <a:bodyPr/>
          <a:lstStyle>
            <a:lvl1pPr>
              <a:defRPr sz="159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083070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x">
  <p:cSld name="divider">
    <p:spTree>
      <p:nvGrpSpPr>
        <p:cNvPr id="1" name=""/>
        <p:cNvGrpSpPr/>
        <p:nvPr/>
      </p:nvGrpSpPr>
      <p:grpSpPr>
        <a:xfrm>
          <a:off x="0" y="0"/>
          <a:ext cx="0" cy="0"/>
          <a:chOff x="0" y="0"/>
          <a:chExt cx="0" cy="0"/>
        </a:xfrm>
      </p:grpSpPr>
      <p:sp>
        <p:nvSpPr>
          <p:cNvPr id="21" name="Title Text"/>
          <p:cNvSpPr txBox="1">
            <a:spLocks noGrp="1"/>
          </p:cNvSpPr>
          <p:nvPr>
            <p:ph type="title"/>
          </p:nvPr>
        </p:nvSpPr>
        <p:spPr>
          <a:xfrm>
            <a:off x="210313" y="137672"/>
            <a:ext cx="4142234" cy="4294633"/>
          </a:xfrm>
          <a:prstGeom prst="rect">
            <a:avLst/>
          </a:prstGeom>
        </p:spPr>
        <p:txBody>
          <a:bodyPr>
            <a:normAutofit/>
          </a:bodyPr>
          <a:lstStyle/>
          <a:p>
            <a:r>
              <a:t>Title Text</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736527776"/>
      </p:ext>
    </p:extLst>
  </p:cSld>
  <p:clrMapOvr>
    <a:masterClrMapping/>
  </p:clrMapOvr>
  <p:transition spd="med"/>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_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420593" tIns="411450" rIns="420593" bIns="420593"/>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34" tIns="91434" rIns="91434" bIns="91434"/>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IBM Cloud / August 2019 / © 2019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1647458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A63200-4BBD-3644-B110-DB45BB9985E0}" type="datetimeFigureOut">
              <a:rPr lang="en-US" smtClean="0"/>
              <a:t>10/18/22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CDA56-2114-C74D-9F02-53E12DCABC89}" type="slidenum">
              <a:rPr lang="en-US" smtClean="0"/>
              <a:t>‹#›</a:t>
            </a:fld>
            <a:endParaRPr lang="en-US"/>
          </a:p>
        </p:txBody>
      </p:sp>
    </p:spTree>
    <p:extLst>
      <p:ext uri="{BB962C8B-B14F-4D97-AF65-F5344CB8AC3E}">
        <p14:creationId xmlns:p14="http://schemas.microsoft.com/office/powerpoint/2010/main" val="201251642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pic>
        <p:nvPicPr>
          <p:cNvPr id="7"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93813" y="4693078"/>
            <a:ext cx="521589" cy="206791"/>
          </a:xfrm>
          <a:prstGeom prst="rect">
            <a:avLst/>
          </a:prstGeom>
        </p:spPr>
      </p:pic>
      <p:pic>
        <p:nvPicPr>
          <p:cNvPr id="5" name="Picture 4" descr="A close up of a sign&#10;&#10;Description automatically generated">
            <a:extLst>
              <a:ext uri="{FF2B5EF4-FFF2-40B4-BE49-F238E27FC236}">
                <a16:creationId xmlns:a16="http://schemas.microsoft.com/office/drawing/2014/main" id="{12BF3DF0-A4FA-1B4D-A22E-33CA6AF706F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28599" y="4546184"/>
            <a:ext cx="401856" cy="356017"/>
          </a:xfrm>
          <a:prstGeom prst="rect">
            <a:avLst/>
          </a:prstGeom>
        </p:spPr>
      </p:pic>
    </p:spTree>
    <p:extLst>
      <p:ext uri="{BB962C8B-B14F-4D97-AF65-F5344CB8AC3E}">
        <p14:creationId xmlns:p14="http://schemas.microsoft.com/office/powerpoint/2010/main" val="4023739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ext (four columns)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59317"/>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59317"/>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59317"/>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59317"/>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a:extLst>
              <a:ext uri="{FF2B5EF4-FFF2-40B4-BE49-F238E27FC236}">
                <a16:creationId xmlns:a16="http://schemas.microsoft.com/office/drawing/2014/main" id="{48B3D22A-23C8-8548-93C6-BBBC342AF000}"/>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11" name="Slide Number Placeholder">
            <a:extLst>
              <a:ext uri="{FF2B5EF4-FFF2-40B4-BE49-F238E27FC236}">
                <a16:creationId xmlns:a16="http://schemas.microsoft.com/office/drawing/2014/main" id="{17762BBE-C5DC-BD4D-895A-92D9EC245958}"/>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3012576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3747202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5607097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7"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598" b="1" i="0">
                <a:latin typeface="IBM Plex Sans" panose="020B0503050203000203" pitchFamily="34" charset="0"/>
              </a:defRPr>
            </a:lvl1pPr>
          </a:lstStyle>
          <a:p>
            <a:pPr lvl="0"/>
            <a:r>
              <a:rPr lang="en-US"/>
              <a:t>Edit Master text styles</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6272995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7"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598" b="1" i="0">
                <a:latin typeface="IBM Plex Sans" panose="020B0503050203000203" pitchFamily="34" charset="0"/>
              </a:defRPr>
            </a:lvl1pPr>
          </a:lstStyle>
          <a:p>
            <a:pPr lvl="0"/>
            <a:r>
              <a:rPr lang="en-US"/>
              <a:t>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937014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598" b="1" i="0">
                <a:latin typeface="IBM Plex Sans" panose="020B05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0516602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4" y="201168"/>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1511968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5591690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43584"/>
            <a:ext cx="4123876"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3788226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399"/>
            </a:lvl1pPr>
          </a:lstStyle>
          <a:p>
            <a:pPr lvl="0"/>
            <a:r>
              <a:rPr lang="en-US"/>
              <a:t>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1189858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5680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text, half-image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59317"/>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9" name="Footer Placeholder">
            <a:extLst>
              <a:ext uri="{FF2B5EF4-FFF2-40B4-BE49-F238E27FC236}">
                <a16:creationId xmlns:a16="http://schemas.microsoft.com/office/drawing/2014/main" id="{6660CA53-7CFA-4C4E-88B8-2A940B5C2B6F}"/>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10" name="Slide Number Placeholder">
            <a:extLst>
              <a:ext uri="{FF2B5EF4-FFF2-40B4-BE49-F238E27FC236}">
                <a16:creationId xmlns:a16="http://schemas.microsoft.com/office/drawing/2014/main" id="{8F8E5EA2-7385-A546-8F2E-F86382D3926F}"/>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879900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1824397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8094855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609083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128941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923244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2319330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2" name="Content Placeholder 3"/>
          <p:cNvSpPr>
            <a:spLocks noGrp="1"/>
          </p:cNvSpPr>
          <p:nvPr>
            <p:ph sz="quarter" idx="19"/>
          </p:nvPr>
        </p:nvSpPr>
        <p:spPr>
          <a:xfrm>
            <a:off x="4572000" y="2570164"/>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5457275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1"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7" name="Content Placeholder 3"/>
          <p:cNvSpPr>
            <a:spLocks noGrp="1"/>
          </p:cNvSpPr>
          <p:nvPr>
            <p:ph sz="quarter" idx="20"/>
          </p:nvPr>
        </p:nvSpPr>
        <p:spPr>
          <a:xfrm>
            <a:off x="1" y="2570164"/>
            <a:ext cx="4572000" cy="2573337"/>
          </a:xfrm>
          <a:solidFill>
            <a:schemeClr val="tx1"/>
          </a:solidFill>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4"/>
          <p:cNvSpPr>
            <a:spLocks noGrp="1"/>
          </p:cNvSpPr>
          <p:nvPr>
            <p:ph sz="quarter" idx="19"/>
          </p:nvPr>
        </p:nvSpPr>
        <p:spPr>
          <a:xfrm>
            <a:off x="4572000" y="2570164"/>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738207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2569463"/>
          </a:xfrm>
          <a:noFill/>
        </p:spPr>
        <p:txBody>
          <a:bodyPr lIns="182880" tIns="164592" rIns="228600" bIns="228600"/>
          <a:lstStyle>
            <a:lvl1pPr>
              <a:defRPr sz="4799"/>
            </a:lvl1pPr>
          </a:lstStyle>
          <a:p>
            <a:r>
              <a:rPr lang="en-US"/>
              <a:t>Click to edit Master title style</a:t>
            </a:r>
            <a:endParaRPr lang="en-US" dirty="0"/>
          </a:p>
        </p:txBody>
      </p:sp>
      <p:sp>
        <p:nvSpPr>
          <p:cNvPr id="7" name="Content Placeholder 1"/>
          <p:cNvSpPr>
            <a:spLocks noGrp="1"/>
          </p:cNvSpPr>
          <p:nvPr>
            <p:ph sz="quarter" idx="20"/>
          </p:nvPr>
        </p:nvSpPr>
        <p:spPr>
          <a:xfrm>
            <a:off x="0" y="2570164"/>
            <a:ext cx="2286000" cy="2573337"/>
          </a:xfrm>
          <a:solidFill>
            <a:srgbClr val="061F80"/>
          </a:solidFill>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2"/>
          <p:cNvSpPr>
            <a:spLocks noGrp="1"/>
          </p:cNvSpPr>
          <p:nvPr>
            <p:ph sz="quarter" idx="19"/>
          </p:nvPr>
        </p:nvSpPr>
        <p:spPr>
          <a:xfrm>
            <a:off x="2286001" y="2570164"/>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Cloud / © 2020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7567515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8586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two narrow columns)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193673"/>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193673"/>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a:extLst>
              <a:ext uri="{FF2B5EF4-FFF2-40B4-BE49-F238E27FC236}">
                <a16:creationId xmlns:a16="http://schemas.microsoft.com/office/drawing/2014/main" id="{DAC970C1-ED6D-4B44-961F-07156650F1D9}"/>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9" name="Slide Number Placeholder">
            <a:extLst>
              <a:ext uri="{FF2B5EF4-FFF2-40B4-BE49-F238E27FC236}">
                <a16:creationId xmlns:a16="http://schemas.microsoft.com/office/drawing/2014/main" id="{4DB8D89B-41F7-4E42-8330-277F3C7E0BD8}"/>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8739741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Click icon to add picture</a:t>
            </a:r>
          </a:p>
        </p:txBody>
      </p:sp>
      <p:sp>
        <p:nvSpPr>
          <p:cNvPr id="6" name="Text Placeholder"/>
          <p:cNvSpPr>
            <a:spLocks noGrp="1"/>
          </p:cNvSpPr>
          <p:nvPr>
            <p:ph type="body" sz="quarter" idx="12"/>
          </p:nvPr>
        </p:nvSpPr>
        <p:spPr>
          <a:xfrm>
            <a:off x="-2"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7" y="201614"/>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211659937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Cloud / © 2020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0105828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0806875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3486922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399131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43584"/>
            <a:ext cx="1837944" cy="3252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3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9672519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4589686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0108158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263641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4"/>
            <a:ext cx="4123944" cy="1309877"/>
          </a:xfrm>
        </p:spPr>
        <p:txBody>
          <a:bodyPr/>
          <a:lstStyle>
            <a:lvl1pPr>
              <a:spcBef>
                <a:spcPts val="0"/>
              </a:spcBef>
              <a:defRPr sz="1000"/>
            </a:lvl1pPr>
            <a:lvl2pPr marL="0" indent="0">
              <a:spcBef>
                <a:spcPts val="0"/>
              </a:spcBef>
              <a:buNone/>
              <a:defRPr/>
            </a:lvl2pPr>
            <a:lvl3pPr marL="201565" indent="0">
              <a:buNone/>
              <a:defRPr/>
            </a:lvl3pPr>
            <a:lvl4pPr marL="434873" indent="0">
              <a:buNone/>
              <a:defRPr/>
            </a:lvl4pPr>
            <a:lvl5pPr marL="631675" indent="0">
              <a:buNone/>
              <a:defRPr/>
            </a:lvl5pPr>
          </a:lstStyle>
          <a:p>
            <a:pPr lvl="0"/>
            <a:r>
              <a:rPr lang="en-US"/>
              <a:t>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9" y="3205698"/>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Edit Master text styles</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52565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text (split background)_black">
    <p:spTree>
      <p:nvGrpSpPr>
        <p:cNvPr id="1" name=""/>
        <p:cNvGrpSpPr/>
        <p:nvPr/>
      </p:nvGrpSpPr>
      <p:grpSpPr>
        <a:xfrm>
          <a:off x="0" y="0"/>
          <a:ext cx="0" cy="0"/>
          <a:chOff x="0" y="0"/>
          <a:chExt cx="0" cy="0"/>
        </a:xfrm>
      </p:grpSpPr>
      <p:sp>
        <p:nvSpPr>
          <p:cNvPr id="2" name="Title"/>
          <p:cNvSpPr>
            <a:spLocks noGrp="1"/>
          </p:cNvSpPr>
          <p:nvPr>
            <p:ph type="title"/>
          </p:nvPr>
        </p:nvSpPr>
        <p:spPr>
          <a:xfrm>
            <a:off x="210313" y="185435"/>
            <a:ext cx="4142164" cy="4294632"/>
          </a:xfrm>
        </p:spPr>
        <p:txBody>
          <a:bodyPr/>
          <a:lstStyle>
            <a:lvl1pPr>
              <a:defRPr>
                <a:latin typeface="IBM Plex Sans" panose="020B0503050203000203" pitchFamily="34" charset="0"/>
              </a:defRPr>
            </a:lvl1pPr>
          </a:lstStyle>
          <a:p>
            <a:r>
              <a:rPr lang="en-US" dirty="0"/>
              <a:t>Click to edit Master title style</a:t>
            </a:r>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193673"/>
            <a:ext cx="4123944" cy="4294632"/>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a:extLst>
              <a:ext uri="{FF2B5EF4-FFF2-40B4-BE49-F238E27FC236}">
                <a16:creationId xmlns:a16="http://schemas.microsoft.com/office/drawing/2014/main" id="{144EF5B0-13C5-5A43-BA9A-60CB18EE3B07}"/>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9" name="Slide Number Placeholder">
            <a:extLst>
              <a:ext uri="{FF2B5EF4-FFF2-40B4-BE49-F238E27FC236}">
                <a16:creationId xmlns:a16="http://schemas.microsoft.com/office/drawing/2014/main" id="{890BC349-7681-3642-973F-CBB6572D29D9}"/>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5287802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dirty="0"/>
              <a:t>Drag picture to placeholder or click icon to add</a:t>
            </a:r>
          </a:p>
        </p:txBody>
      </p:sp>
      <p:sp>
        <p:nvSpPr>
          <p:cNvPr id="2" name="Title 1"/>
          <p:cNvSpPr>
            <a:spLocks noGrp="1"/>
          </p:cNvSpPr>
          <p:nvPr>
            <p:ph type="title"/>
          </p:nvPr>
        </p:nvSpPr>
        <p:spPr>
          <a:xfrm>
            <a:off x="228601"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Think 2020 / Analyst Preview / May 4, 2020 / © 2020 IBM Corporation</a:t>
            </a:r>
          </a:p>
        </p:txBody>
      </p:sp>
      <p:sp>
        <p:nvSpPr>
          <p:cNvPr id="12" name="Text Placeholder 11"/>
          <p:cNvSpPr>
            <a:spLocks noGrp="1"/>
          </p:cNvSpPr>
          <p:nvPr>
            <p:ph type="body" sz="quarter" idx="13"/>
          </p:nvPr>
        </p:nvSpPr>
        <p:spPr>
          <a:xfrm>
            <a:off x="228601" y="201173"/>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1" y="1097285"/>
            <a:ext cx="4114800" cy="3585845"/>
          </a:xfrm>
        </p:spPr>
        <p:txBody>
          <a:bodyPr/>
          <a:lstStyle>
            <a:lvl1pPr>
              <a:defRPr sz="15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273184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925958" y="2315622"/>
            <a:ext cx="1292094" cy="512269"/>
          </a:xfrm>
          <a:prstGeom prst="rect">
            <a:avLst/>
          </a:prstGeom>
        </p:spPr>
      </p:pic>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3752327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1_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582" tIns="192011" rIns="228582" bIns="228582"/>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582" tIns="192011" rIns="228582" bIns="228582"/>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582" tIns="192011" rIns="228582" bIns="228582"/>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582" tIns="192011" rIns="228582" bIns="228582"/>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Think 2020 / Analyst Preview / May 4, 2020 / © 2020 IBM Corporation</a:t>
            </a:r>
          </a:p>
        </p:txBody>
      </p:sp>
    </p:spTree>
    <p:extLst>
      <p:ext uri="{BB962C8B-B14F-4D97-AF65-F5344CB8AC3E}">
        <p14:creationId xmlns:p14="http://schemas.microsoft.com/office/powerpoint/2010/main" val="381454889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2_Cover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dirty="0"/>
              <a:t>IBM Cloud / August 2019 / © 2019 IBM Corporation</a:t>
            </a:r>
          </a:p>
        </p:txBody>
      </p:sp>
    </p:spTree>
    <p:extLst>
      <p:ext uri="{BB962C8B-B14F-4D97-AF65-F5344CB8AC3E}">
        <p14:creationId xmlns:p14="http://schemas.microsoft.com/office/powerpoint/2010/main" val="228956164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4_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399"/>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IBM Cloud / Date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4366745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pic>
        <p:nvPicPr>
          <p:cNvPr id="7"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2" y="4693077"/>
            <a:ext cx="521589" cy="206791"/>
          </a:xfrm>
          <a:prstGeom prst="rect">
            <a:avLst/>
          </a:prstGeom>
        </p:spPr>
      </p:pic>
    </p:spTree>
    <p:extLst>
      <p:ext uri="{BB962C8B-B14F-4D97-AF65-F5344CB8AC3E}">
        <p14:creationId xmlns:p14="http://schemas.microsoft.com/office/powerpoint/2010/main" val="106088416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latin typeface="IBM Plex Sans" panose="020B0503050000000000" pitchFamily="34" charset="77"/>
              </a:defRPr>
            </a:lvl1pPr>
          </a:lstStyle>
          <a:p>
            <a:r>
              <a:rPr lang="en-US" dirty="0"/>
              <a:t>Click to edit Master title style</a:t>
            </a:r>
          </a:p>
        </p:txBody>
      </p:sp>
      <p:sp>
        <p:nvSpPr>
          <p:cNvPr id="3" name="Footer Placeholder"/>
          <p:cNvSpPr>
            <a:spLocks noGrp="1"/>
          </p:cNvSpPr>
          <p:nvPr>
            <p:ph type="ftr" sz="quarter" idx="10"/>
          </p:nvPr>
        </p:nvSpPr>
        <p:spPr/>
        <p:txBody>
          <a:bodyPr/>
          <a:lstStyle>
            <a:lvl1pPr>
              <a:defRPr>
                <a:latin typeface="IBM Plex Sans" panose="020B0503050000000000" pitchFamily="34" charset="77"/>
              </a:defRPr>
            </a:lvl1p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000000000" pitchFamily="34" charset="77"/>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7128515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7941982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mn-lt"/>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983008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mn-lt"/>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32519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image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4294632"/>
          </a:xfrm>
        </p:spPr>
        <p:txBody>
          <a:bodyPr/>
          <a:lstStyle/>
          <a:p>
            <a:r>
              <a:rPr lang="en-US" dirty="0"/>
              <a:t>Click to edit Master title style</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6" name="Footer Placeholder">
            <a:extLst>
              <a:ext uri="{FF2B5EF4-FFF2-40B4-BE49-F238E27FC236}">
                <a16:creationId xmlns:a16="http://schemas.microsoft.com/office/drawing/2014/main" id="{2A42C47D-1629-0C4F-87CE-3F249C912FB7}"/>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8" name="Slide Number Placeholder">
            <a:extLst>
              <a:ext uri="{FF2B5EF4-FFF2-40B4-BE49-F238E27FC236}">
                <a16:creationId xmlns:a16="http://schemas.microsoft.com/office/drawing/2014/main" id="{26610BD2-56DF-6747-987E-719D427EC1F4}"/>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5603031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i="0">
                <a:latin typeface="+mn-lt"/>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mn-lt"/>
              </a:defRPr>
            </a:lvl1p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lvl1pPr>
              <a:defRPr>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3940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4058345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4212132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6840653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659048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457437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967782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625368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mj-lt"/>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mn-lt"/>
              </a:defRPr>
            </a:lvl1pPr>
            <a:lvl2pPr>
              <a:buClr>
                <a:schemeClr val="tx1"/>
              </a:buClr>
              <a:defRPr>
                <a:solidFill>
                  <a:schemeClr val="tx1"/>
                </a:solidFill>
                <a:latin typeface="+mn-lt"/>
              </a:defRPr>
            </a:lvl2pPr>
            <a:lvl3pPr>
              <a:buClr>
                <a:schemeClr val="tx1"/>
              </a:buClr>
              <a:defRPr>
                <a:solidFill>
                  <a:schemeClr val="tx1"/>
                </a:solidFill>
                <a:latin typeface="+mn-lt"/>
              </a:defRPr>
            </a:lvl3pPr>
            <a:lvl4pPr>
              <a:buClr>
                <a:schemeClr val="tx1"/>
              </a:buClr>
              <a:defRPr>
                <a:solidFill>
                  <a:schemeClr val="tx1"/>
                </a:solidFill>
                <a:latin typeface="+mn-lt"/>
              </a:defRPr>
            </a:lvl4pPr>
            <a:lvl5pPr>
              <a:buClr>
                <a:schemeClr val="tx1"/>
              </a:buCl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mn-lt"/>
              </a:defRPr>
            </a:lvl1p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5675320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69607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half-blank area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4294632"/>
          </a:xfrm>
        </p:spPr>
        <p:txBody>
          <a:bodyPr/>
          <a:lstStyle/>
          <a:p>
            <a:r>
              <a:rPr lang="en-US" dirty="0"/>
              <a:t>Click to edit Master title style</a:t>
            </a:r>
          </a:p>
        </p:txBody>
      </p:sp>
      <p:sp>
        <p:nvSpPr>
          <p:cNvPr id="5" name="Footer Placeholder">
            <a:extLst>
              <a:ext uri="{FF2B5EF4-FFF2-40B4-BE49-F238E27FC236}">
                <a16:creationId xmlns:a16="http://schemas.microsoft.com/office/drawing/2014/main" id="{1FE07663-1EE2-EA40-AF32-38384D816D95}"/>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6" name="Slide Number Placeholder">
            <a:extLst>
              <a:ext uri="{FF2B5EF4-FFF2-40B4-BE49-F238E27FC236}">
                <a16:creationId xmlns:a16="http://schemas.microsoft.com/office/drawing/2014/main" id="{45B2FD40-946C-7648-A454-37A18741DD3E}"/>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571279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309076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0305341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446421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74913375"/>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81815292"/>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5205175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170042963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Cloud &amp; Cognitive Software | Confidential | © 2020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0565608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375781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073891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blank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5" name="Footer Placeholder">
            <a:extLst>
              <a:ext uri="{FF2B5EF4-FFF2-40B4-BE49-F238E27FC236}">
                <a16:creationId xmlns:a16="http://schemas.microsoft.com/office/drawing/2014/main" id="{1B7E2169-CC05-974D-BD66-76CDF7CEF242}"/>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6" name="Slide Number Placeholder">
            <a:extLst>
              <a:ext uri="{FF2B5EF4-FFF2-40B4-BE49-F238E27FC236}">
                <a16:creationId xmlns:a16="http://schemas.microsoft.com/office/drawing/2014/main" id="{8504D54D-0B8A-E544-90FB-AE22E9CAB8D2}"/>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052126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4305049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014020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205267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6024875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900546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01732304"/>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a:t>Cloud &amp; Cognitive Software | Confidential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7897785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2x Grid">
    <p:bg>
      <p:bgPr>
        <a:solidFill>
          <a:schemeClr val="bg2"/>
        </a:solidFill>
        <a:effectLst/>
      </p:bgPr>
    </p:bg>
    <p:spTree>
      <p:nvGrpSpPr>
        <p:cNvPr id="1" name=""/>
        <p:cNvGrpSpPr/>
        <p:nvPr/>
      </p:nvGrpSpPr>
      <p:grpSpPr>
        <a:xfrm>
          <a:off x="0" y="0"/>
          <a:ext cx="0" cy="0"/>
          <a:chOff x="0" y="0"/>
          <a:chExt cx="0" cy="0"/>
        </a:xfrm>
      </p:grpSpPr>
      <p:sp>
        <p:nvSpPr>
          <p:cNvPr id="139" name="Rectangle">
            <a:extLst>
              <a:ext uri="{FF2B5EF4-FFF2-40B4-BE49-F238E27FC236}">
                <a16:creationId xmlns:a16="http://schemas.microsoft.com/office/drawing/2014/main" id="{04DDC756-4ADD-194E-B930-1C9EB5A2EABF}"/>
              </a:ext>
            </a:extLst>
          </p:cNvPr>
          <p:cNvSpPr/>
          <p:nvPr/>
        </p:nvSpPr>
        <p:spPr>
          <a:xfrm>
            <a:off x="205346" y="197981"/>
            <a:ext cx="8741664" cy="594360"/>
          </a:xfrm>
          <a:prstGeom prst="rect">
            <a:avLst/>
          </a:prstGeom>
          <a:solidFill>
            <a:srgbClr val="2D61F6"/>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0" name="Rectangle">
            <a:extLst>
              <a:ext uri="{FF2B5EF4-FFF2-40B4-BE49-F238E27FC236}">
                <a16:creationId xmlns:a16="http://schemas.microsoft.com/office/drawing/2014/main" id="{C129029C-221C-3542-98BD-9B8762D56C52}"/>
              </a:ext>
            </a:extLst>
          </p:cNvPr>
          <p:cNvSpPr/>
          <p:nvPr/>
        </p:nvSpPr>
        <p:spPr>
          <a:xfrm>
            <a:off x="205346" y="792007"/>
            <a:ext cx="8741664" cy="594360"/>
          </a:xfrm>
          <a:prstGeom prst="rect">
            <a:avLst/>
          </a:prstGeom>
          <a:solidFill>
            <a:srgbClr val="164FE2"/>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1" name="Rectangle">
            <a:extLst>
              <a:ext uri="{FF2B5EF4-FFF2-40B4-BE49-F238E27FC236}">
                <a16:creationId xmlns:a16="http://schemas.microsoft.com/office/drawing/2014/main" id="{29395FF0-F4C1-F34F-8A39-705FB8BF6A51}"/>
              </a:ext>
            </a:extLst>
          </p:cNvPr>
          <p:cNvSpPr/>
          <p:nvPr/>
        </p:nvSpPr>
        <p:spPr>
          <a:xfrm>
            <a:off x="205346" y="1386033"/>
            <a:ext cx="8741664" cy="594360"/>
          </a:xfrm>
          <a:prstGeom prst="rect">
            <a:avLst/>
          </a:prstGeom>
          <a:solidFill>
            <a:srgbClr val="0E40D2"/>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2" name="Rectangle">
            <a:extLst>
              <a:ext uri="{FF2B5EF4-FFF2-40B4-BE49-F238E27FC236}">
                <a16:creationId xmlns:a16="http://schemas.microsoft.com/office/drawing/2014/main" id="{53E9D0E6-5EFC-F74F-A56D-443A411576B8}"/>
              </a:ext>
            </a:extLst>
          </p:cNvPr>
          <p:cNvSpPr/>
          <p:nvPr/>
        </p:nvSpPr>
        <p:spPr>
          <a:xfrm>
            <a:off x="205346" y="1980059"/>
            <a:ext cx="8741664" cy="594360"/>
          </a:xfrm>
          <a:prstGeom prst="rect">
            <a:avLst/>
          </a:prstGeom>
          <a:solidFill>
            <a:srgbClr val="0637B8"/>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3" name="Rectangle">
            <a:extLst>
              <a:ext uri="{FF2B5EF4-FFF2-40B4-BE49-F238E27FC236}">
                <a16:creationId xmlns:a16="http://schemas.microsoft.com/office/drawing/2014/main" id="{AA4280F8-CAD4-E74B-A312-7D5C33AE1B9F}"/>
              </a:ext>
            </a:extLst>
          </p:cNvPr>
          <p:cNvSpPr/>
          <p:nvPr/>
        </p:nvSpPr>
        <p:spPr>
          <a:xfrm>
            <a:off x="205346" y="2574085"/>
            <a:ext cx="8741664" cy="594360"/>
          </a:xfrm>
          <a:prstGeom prst="rect">
            <a:avLst/>
          </a:prstGeom>
          <a:solidFill>
            <a:srgbClr val="012A9C"/>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4" name="Rectangle">
            <a:extLst>
              <a:ext uri="{FF2B5EF4-FFF2-40B4-BE49-F238E27FC236}">
                <a16:creationId xmlns:a16="http://schemas.microsoft.com/office/drawing/2014/main" id="{39F01D1B-57C4-0840-8032-A458F0271B46}"/>
              </a:ext>
            </a:extLst>
          </p:cNvPr>
          <p:cNvSpPr/>
          <p:nvPr/>
        </p:nvSpPr>
        <p:spPr>
          <a:xfrm>
            <a:off x="205346" y="3168111"/>
            <a:ext cx="8741664" cy="594360"/>
          </a:xfrm>
          <a:prstGeom prst="rect">
            <a:avLst/>
          </a:prstGeom>
          <a:solidFill>
            <a:srgbClr val="012382"/>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5" name="Rectangle">
            <a:extLst>
              <a:ext uri="{FF2B5EF4-FFF2-40B4-BE49-F238E27FC236}">
                <a16:creationId xmlns:a16="http://schemas.microsoft.com/office/drawing/2014/main" id="{9BCF126B-5208-8345-A6CA-4D76E5E3D8A4}"/>
              </a:ext>
            </a:extLst>
          </p:cNvPr>
          <p:cNvSpPr/>
          <p:nvPr/>
        </p:nvSpPr>
        <p:spPr>
          <a:xfrm>
            <a:off x="205346" y="3762137"/>
            <a:ext cx="8741664" cy="594360"/>
          </a:xfrm>
          <a:prstGeom prst="rect">
            <a:avLst/>
          </a:prstGeom>
          <a:solidFill>
            <a:srgbClr val="011D6A"/>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6" name="Rectangle">
            <a:extLst>
              <a:ext uri="{FF2B5EF4-FFF2-40B4-BE49-F238E27FC236}">
                <a16:creationId xmlns:a16="http://schemas.microsoft.com/office/drawing/2014/main" id="{D4EC577D-EBE5-7548-B07F-873A549EFA1C}"/>
              </a:ext>
            </a:extLst>
          </p:cNvPr>
          <p:cNvSpPr/>
          <p:nvPr/>
        </p:nvSpPr>
        <p:spPr>
          <a:xfrm>
            <a:off x="205346" y="4356164"/>
            <a:ext cx="8741664" cy="594360"/>
          </a:xfrm>
          <a:prstGeom prst="rect">
            <a:avLst/>
          </a:prstGeom>
          <a:solidFill>
            <a:srgbClr val="001654"/>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grpSp>
        <p:nvGrpSpPr>
          <p:cNvPr id="132" name="Group 131">
            <a:extLst>
              <a:ext uri="{FF2B5EF4-FFF2-40B4-BE49-F238E27FC236}">
                <a16:creationId xmlns:a16="http://schemas.microsoft.com/office/drawing/2014/main" id="{1419E28D-7C5F-994F-8966-2EB6E119642E}"/>
              </a:ext>
            </a:extLst>
          </p:cNvPr>
          <p:cNvGrpSpPr/>
          <p:nvPr userDrawn="1"/>
        </p:nvGrpSpPr>
        <p:grpSpPr>
          <a:xfrm>
            <a:off x="2085367" y="200867"/>
            <a:ext cx="4978394" cy="4749070"/>
            <a:chOff x="2090364" y="193205"/>
            <a:chExt cx="4978394" cy="4737103"/>
          </a:xfrm>
        </p:grpSpPr>
        <p:sp>
          <p:nvSpPr>
            <p:cNvPr id="133" name="Rectangle">
              <a:extLst>
                <a:ext uri="{FF2B5EF4-FFF2-40B4-BE49-F238E27FC236}">
                  <a16:creationId xmlns:a16="http://schemas.microsoft.com/office/drawing/2014/main" id="{A8C5E148-1EAF-8F42-BAE1-0E7C1775DF45}"/>
                </a:ext>
              </a:extLst>
            </p:cNvPr>
            <p:cNvSpPr/>
            <p:nvPr/>
          </p:nvSpPr>
          <p:spPr>
            <a:xfrm>
              <a:off x="2090364" y="193205"/>
              <a:ext cx="406401" cy="4737103"/>
            </a:xfrm>
            <a:prstGeom prst="rect">
              <a:avLst/>
            </a:prstGeom>
            <a:solidFill>
              <a:srgbClr val="3E3D3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4" name="Rectangle">
              <a:extLst>
                <a:ext uri="{FF2B5EF4-FFF2-40B4-BE49-F238E27FC236}">
                  <a16:creationId xmlns:a16="http://schemas.microsoft.com/office/drawing/2014/main" id="{29C73BC1-A5DB-4F4A-BDF0-14C7F5798A7D}"/>
                </a:ext>
              </a:extLst>
            </p:cNvPr>
            <p:cNvSpPr/>
            <p:nvPr/>
          </p:nvSpPr>
          <p:spPr>
            <a:xfrm>
              <a:off x="4375943" y="193205"/>
              <a:ext cx="406401" cy="4737103"/>
            </a:xfrm>
            <a:prstGeom prst="rect">
              <a:avLst/>
            </a:prstGeom>
            <a:solidFill>
              <a:srgbClr val="3E3D3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5" name="Rectangle">
              <a:extLst>
                <a:ext uri="{FF2B5EF4-FFF2-40B4-BE49-F238E27FC236}">
                  <a16:creationId xmlns:a16="http://schemas.microsoft.com/office/drawing/2014/main" id="{7DB847C7-4B3D-5643-AF29-58D6CAC1D635}"/>
                </a:ext>
              </a:extLst>
            </p:cNvPr>
            <p:cNvSpPr/>
            <p:nvPr/>
          </p:nvSpPr>
          <p:spPr>
            <a:xfrm>
              <a:off x="6662357" y="193205"/>
              <a:ext cx="406401" cy="4737103"/>
            </a:xfrm>
            <a:prstGeom prst="rect">
              <a:avLst/>
            </a:prstGeom>
            <a:solidFill>
              <a:srgbClr val="3E3D3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6" name="Rectangle">
              <a:extLst>
                <a:ext uri="{FF2B5EF4-FFF2-40B4-BE49-F238E27FC236}">
                  <a16:creationId xmlns:a16="http://schemas.microsoft.com/office/drawing/2014/main" id="{75B70238-4DD4-5640-A46E-703DEE3CC6E4}"/>
                </a:ext>
              </a:extLst>
            </p:cNvPr>
            <p:cNvSpPr/>
            <p:nvPr/>
          </p:nvSpPr>
          <p:spPr>
            <a:xfrm>
              <a:off x="4375943" y="193205"/>
              <a:ext cx="203201" cy="4737103"/>
            </a:xfrm>
            <a:prstGeom prst="rect">
              <a:avLst/>
            </a:prstGeom>
            <a:solidFill>
              <a:srgbClr val="4C4D4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7" name="Rectangle">
              <a:extLst>
                <a:ext uri="{FF2B5EF4-FFF2-40B4-BE49-F238E27FC236}">
                  <a16:creationId xmlns:a16="http://schemas.microsoft.com/office/drawing/2014/main" id="{41458003-E13B-7042-919D-043B5C3F2582}"/>
                </a:ext>
              </a:extLst>
            </p:cNvPr>
            <p:cNvSpPr/>
            <p:nvPr/>
          </p:nvSpPr>
          <p:spPr>
            <a:xfrm>
              <a:off x="2090364" y="193205"/>
              <a:ext cx="203201" cy="4737103"/>
            </a:xfrm>
            <a:prstGeom prst="rect">
              <a:avLst/>
            </a:prstGeom>
            <a:solidFill>
              <a:srgbClr val="4C4D4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8" name="Rectangle">
              <a:extLst>
                <a:ext uri="{FF2B5EF4-FFF2-40B4-BE49-F238E27FC236}">
                  <a16:creationId xmlns:a16="http://schemas.microsoft.com/office/drawing/2014/main" id="{E99F8947-211B-DD4C-9ACB-053FB8B6315A}"/>
                </a:ext>
              </a:extLst>
            </p:cNvPr>
            <p:cNvSpPr/>
            <p:nvPr/>
          </p:nvSpPr>
          <p:spPr>
            <a:xfrm>
              <a:off x="6662357" y="193205"/>
              <a:ext cx="203201" cy="4737103"/>
            </a:xfrm>
            <a:prstGeom prst="rect">
              <a:avLst/>
            </a:prstGeom>
            <a:solidFill>
              <a:srgbClr val="4C4D4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grpSp>
    </p:spTree>
    <p:extLst>
      <p:ext uri="{BB962C8B-B14F-4D97-AF65-F5344CB8AC3E}">
        <p14:creationId xmlns:p14="http://schemas.microsoft.com/office/powerpoint/2010/main" val="377225168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Cover on purple&gt;blue aurora">
    <p:spTree>
      <p:nvGrpSpPr>
        <p:cNvPr id="1" name=""/>
        <p:cNvGrpSpPr/>
        <p:nvPr/>
      </p:nvGrpSpPr>
      <p:grpSpPr>
        <a:xfrm>
          <a:off x="0" y="0"/>
          <a:ext cx="0" cy="0"/>
          <a:chOff x="0" y="0"/>
          <a:chExt cx="0" cy="0"/>
        </a:xfrm>
      </p:grpSpPr>
      <p:pic>
        <p:nvPicPr>
          <p:cNvPr id="6" name="aurora-cover.png" descr="aurora-cover.png">
            <a:extLst>
              <a:ext uri="{FF2B5EF4-FFF2-40B4-BE49-F238E27FC236}">
                <a16:creationId xmlns:a16="http://schemas.microsoft.com/office/drawing/2014/main" id="{9087559E-34A4-B64B-9142-318F6EF3E202}"/>
              </a:ext>
            </a:extLst>
          </p:cNvPr>
          <p:cNvPicPr>
            <a:picLocks noChangeAspect="1"/>
          </p:cNvPicPr>
          <p:nvPr userDrawn="1"/>
        </p:nvPicPr>
        <p:blipFill>
          <a:blip r:embed="rId2"/>
          <a:stretch>
            <a:fillRect/>
          </a:stretch>
        </p:blipFill>
        <p:spPr>
          <a:xfrm>
            <a:off x="0" y="0"/>
            <a:ext cx="9144000" cy="5143500"/>
          </a:xfrm>
          <a:prstGeom prst="rect">
            <a:avLst/>
          </a:prstGeom>
          <a:ln w="12700">
            <a:miter lim="400000"/>
          </a:ln>
        </p:spPr>
      </p:pic>
      <p:sp>
        <p:nvSpPr>
          <p:cNvPr id="2" name="Title 1"/>
          <p:cNvSpPr>
            <a:spLocks noGrp="1"/>
          </p:cNvSpPr>
          <p:nvPr>
            <p:ph type="title" hasCustomPrompt="1"/>
          </p:nvPr>
        </p:nvSpPr>
        <p:spPr>
          <a:xfrm>
            <a:off x="176911" y="167767"/>
            <a:ext cx="6476302" cy="4197096"/>
          </a:xfrm>
        </p:spPr>
        <p:txBody>
          <a:bodyPr/>
          <a:lstStyle>
            <a:lvl1pPr>
              <a:lnSpc>
                <a:spcPct val="90000"/>
              </a:lnSpc>
              <a:spcBef>
                <a:spcPts val="600"/>
              </a:spcBef>
              <a:defRPr b="0" i="0">
                <a:solidFill>
                  <a:schemeClr val="bg1"/>
                </a:solidFill>
                <a:latin typeface="IBM Plex Sans Light" panose="020B0403050203000203" pitchFamily="34" charset="0"/>
              </a:defRPr>
            </a:lvl1pPr>
          </a:lstStyle>
          <a:p>
            <a:r>
              <a:rPr lang="en-US" dirty="0"/>
              <a:t>Master presentation </a:t>
            </a:r>
            <a:br>
              <a:rPr lang="en-US" dirty="0"/>
            </a:br>
            <a:r>
              <a:rPr lang="en-US" dirty="0"/>
              <a:t>template three line </a:t>
            </a:r>
            <a:br>
              <a:rPr lang="en-US" dirty="0"/>
            </a:br>
            <a:r>
              <a:rPr lang="en-US" dirty="0"/>
              <a:t>maximum</a:t>
            </a:r>
          </a:p>
        </p:txBody>
      </p:sp>
      <p:pic>
        <p:nvPicPr>
          <p:cNvPr id="14" name="Picture 8" descr="Picture 8">
            <a:extLst>
              <a:ext uri="{FF2B5EF4-FFF2-40B4-BE49-F238E27FC236}">
                <a16:creationId xmlns:a16="http://schemas.microsoft.com/office/drawing/2014/main" id="{26902E2C-DE70-FD42-8E07-5613E812121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434" y="4627845"/>
            <a:ext cx="1591056" cy="502530"/>
          </a:xfrm>
          <a:prstGeom prst="rect">
            <a:avLst/>
          </a:prstGeom>
          <a:ln w="12700">
            <a:miter lim="400000"/>
          </a:ln>
        </p:spPr>
      </p:pic>
      <p:pic>
        <p:nvPicPr>
          <p:cNvPr id="15" name="Picture 6" descr="Picture 6">
            <a:extLst>
              <a:ext uri="{FF2B5EF4-FFF2-40B4-BE49-F238E27FC236}">
                <a16:creationId xmlns:a16="http://schemas.microsoft.com/office/drawing/2014/main" id="{45681664-F9FD-FB4E-8B2B-024FFB6AECE2}"/>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596503" y="4805583"/>
            <a:ext cx="347472" cy="137760"/>
          </a:xfrm>
          <a:prstGeom prst="rect">
            <a:avLst/>
          </a:prstGeom>
          <a:ln w="12700">
            <a:miter lim="400000"/>
          </a:ln>
        </p:spPr>
      </p:pic>
    </p:spTree>
    <p:extLst>
      <p:ext uri="{BB962C8B-B14F-4D97-AF65-F5344CB8AC3E}">
        <p14:creationId xmlns:p14="http://schemas.microsoft.com/office/powerpoint/2010/main" val="141329266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Cover on aurora bar">
    <p:spTree>
      <p:nvGrpSpPr>
        <p:cNvPr id="1" name=""/>
        <p:cNvGrpSpPr/>
        <p:nvPr/>
      </p:nvGrpSpPr>
      <p:grpSpPr>
        <a:xfrm>
          <a:off x="0" y="0"/>
          <a:ext cx="0" cy="0"/>
          <a:chOff x="0" y="0"/>
          <a:chExt cx="0" cy="0"/>
        </a:xfrm>
      </p:grpSpPr>
      <p:pic>
        <p:nvPicPr>
          <p:cNvPr id="51" name="aurora-cover.png" descr="aurora-cover.png">
            <a:extLst>
              <a:ext uri="{FF2B5EF4-FFF2-40B4-BE49-F238E27FC236}">
                <a16:creationId xmlns:a16="http://schemas.microsoft.com/office/drawing/2014/main" id="{F329E8A0-F2D3-FD44-AC18-6240D1BBB874}"/>
              </a:ext>
            </a:extLst>
          </p:cNvPr>
          <p:cNvPicPr>
            <a:picLocks/>
          </p:cNvPicPr>
          <p:nvPr userDrawn="1"/>
        </p:nvPicPr>
        <p:blipFill rotWithShape="1">
          <a:blip r:embed="rId2" cstate="screen">
            <a:extLst>
              <a:ext uri="{28A0092B-C50C-407E-A947-70E740481C1C}">
                <a14:useLocalDpi xmlns:a14="http://schemas.microsoft.com/office/drawing/2010/main"/>
              </a:ext>
            </a:extLst>
          </a:blip>
          <a:srcRect b="15769"/>
          <a:stretch/>
        </p:blipFill>
        <p:spPr>
          <a:xfrm rot="10800000" flipH="1">
            <a:off x="-1" y="0"/>
            <a:ext cx="9144001" cy="2578100"/>
          </a:xfrm>
          <a:prstGeom prst="rect">
            <a:avLst/>
          </a:prstGeom>
          <a:ln w="12700">
            <a:miter lim="400000"/>
          </a:ln>
        </p:spPr>
      </p:pic>
      <p:sp>
        <p:nvSpPr>
          <p:cNvPr id="2" name="Title 1"/>
          <p:cNvSpPr>
            <a:spLocks noGrp="1"/>
          </p:cNvSpPr>
          <p:nvPr>
            <p:ph type="title" hasCustomPrompt="1"/>
          </p:nvPr>
        </p:nvSpPr>
        <p:spPr>
          <a:xfrm>
            <a:off x="176911" y="167768"/>
            <a:ext cx="6476302" cy="1811846"/>
          </a:xfrm>
        </p:spPr>
        <p:txBody>
          <a:bodyPr/>
          <a:lstStyle>
            <a:lvl1pPr>
              <a:defRPr b="0" i="0">
                <a:solidFill>
                  <a:schemeClr val="bg1"/>
                </a:solidFill>
                <a:latin typeface="IBM Plex Sans Light" panose="020B0403050203000203" pitchFamily="34" charset="0"/>
              </a:defRPr>
            </a:lvl1pPr>
          </a:lstStyle>
          <a:p>
            <a:r>
              <a:rPr lang="en-US" dirty="0"/>
              <a:t>Master presentation </a:t>
            </a:r>
            <a:br>
              <a:rPr lang="en-US" dirty="0"/>
            </a:br>
            <a:r>
              <a:rPr lang="en-US" dirty="0"/>
              <a:t>template three line </a:t>
            </a:r>
            <a:br>
              <a:rPr lang="en-US" dirty="0"/>
            </a:br>
            <a:r>
              <a:rPr lang="en-US" dirty="0"/>
              <a:t>maximum</a:t>
            </a:r>
          </a:p>
        </p:txBody>
      </p:sp>
      <p:sp>
        <p:nvSpPr>
          <p:cNvPr id="4" name="Text Placeholder 3">
            <a:extLst>
              <a:ext uri="{FF2B5EF4-FFF2-40B4-BE49-F238E27FC236}">
                <a16:creationId xmlns:a16="http://schemas.microsoft.com/office/drawing/2014/main" id="{0BD467E1-9D1A-984D-8CD7-57F8FF284DD5}"/>
              </a:ext>
            </a:extLst>
          </p:cNvPr>
          <p:cNvSpPr>
            <a:spLocks noGrp="1"/>
          </p:cNvSpPr>
          <p:nvPr>
            <p:ph type="body" sz="quarter" idx="10" hasCustomPrompt="1"/>
          </p:nvPr>
        </p:nvSpPr>
        <p:spPr>
          <a:xfrm>
            <a:off x="192024" y="2670048"/>
            <a:ext cx="6461187" cy="1687640"/>
          </a:xfrm>
        </p:spPr>
        <p:txBody>
          <a:bodyPr/>
          <a:lstStyle>
            <a:lvl1pPr>
              <a:spcBef>
                <a:spcPts val="0"/>
              </a:spcBef>
              <a:defRPr/>
            </a:lvl1pPr>
          </a:lstStyle>
          <a:p>
            <a:pPr lvl="0"/>
            <a:r>
              <a:rPr lang="en-US" dirty="0"/>
              <a:t>First </a:t>
            </a:r>
            <a:r>
              <a:rPr lang="en-US" dirty="0" err="1"/>
              <a:t>Lastname</a:t>
            </a:r>
            <a:endParaRPr lang="en-US" dirty="0"/>
          </a:p>
          <a:p>
            <a:pPr lvl="0"/>
            <a:r>
              <a:rPr lang="en-US" dirty="0"/>
              <a:t>Job Title</a:t>
            </a:r>
          </a:p>
        </p:txBody>
      </p:sp>
      <p:pic>
        <p:nvPicPr>
          <p:cNvPr id="7" name="Picture 8" descr="Picture 8">
            <a:extLst>
              <a:ext uri="{FF2B5EF4-FFF2-40B4-BE49-F238E27FC236}">
                <a16:creationId xmlns:a16="http://schemas.microsoft.com/office/drawing/2014/main" id="{EE84D0FC-895C-E044-AF88-78F06F9EBDD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434" y="4627845"/>
            <a:ext cx="1591056" cy="502530"/>
          </a:xfrm>
          <a:prstGeom prst="rect">
            <a:avLst/>
          </a:prstGeom>
          <a:ln w="12700">
            <a:miter lim="400000"/>
          </a:ln>
        </p:spPr>
      </p:pic>
      <p:pic>
        <p:nvPicPr>
          <p:cNvPr id="8" name="Picture 6" descr="Picture 6">
            <a:extLst>
              <a:ext uri="{FF2B5EF4-FFF2-40B4-BE49-F238E27FC236}">
                <a16:creationId xmlns:a16="http://schemas.microsoft.com/office/drawing/2014/main" id="{6F98B16A-DDE6-164A-AE28-FF0F22D99D1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596503" y="4805583"/>
            <a:ext cx="347472" cy="137760"/>
          </a:xfrm>
          <a:prstGeom prst="rect">
            <a:avLst/>
          </a:prstGeom>
          <a:ln w="12700">
            <a:miter lim="400000"/>
          </a:ln>
        </p:spPr>
      </p:pic>
    </p:spTree>
    <p:extLst>
      <p:ext uri="{BB962C8B-B14F-4D97-AF65-F5344CB8AC3E}">
        <p14:creationId xmlns:p14="http://schemas.microsoft.com/office/powerpoint/2010/main" val="11659800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ight, text, boxes_black">
    <p:spTree>
      <p:nvGrpSpPr>
        <p:cNvPr id="1" name=""/>
        <p:cNvGrpSpPr/>
        <p:nvPr/>
      </p:nvGrpSpPr>
      <p:grpSpPr>
        <a:xfrm>
          <a:off x="0" y="0"/>
          <a:ext cx="0" cy="0"/>
          <a:chOff x="0" y="0"/>
          <a:chExt cx="0" cy="0"/>
        </a:xfrm>
      </p:grpSpPr>
      <p:sp>
        <p:nvSpPr>
          <p:cNvPr id="11" name="Content Placeholder 1">
            <a:extLst>
              <a:ext uri="{FF2B5EF4-FFF2-40B4-BE49-F238E27FC236}">
                <a16:creationId xmlns:a16="http://schemas.microsoft.com/office/drawing/2014/main" id="{E50E8894-5401-904E-949C-79CC0C38C5C1}"/>
              </a:ext>
            </a:extLst>
          </p:cNvPr>
          <p:cNvSpPr>
            <a:spLocks noGrp="1"/>
          </p:cNvSpPr>
          <p:nvPr>
            <p:ph sz="quarter" idx="17"/>
          </p:nvPr>
        </p:nvSpPr>
        <p:spPr>
          <a:xfrm>
            <a:off x="4572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3" name="Content Placeholder 2">
            <a:extLst>
              <a:ext uri="{FF2B5EF4-FFF2-40B4-BE49-F238E27FC236}">
                <a16:creationId xmlns:a16="http://schemas.microsoft.com/office/drawing/2014/main" id="{076D3CDA-880F-BE40-B93E-19EEE2FCF2AD}"/>
              </a:ext>
            </a:extLst>
          </p:cNvPr>
          <p:cNvSpPr>
            <a:spLocks noGrp="1"/>
          </p:cNvSpPr>
          <p:nvPr>
            <p:ph sz="quarter" idx="18"/>
          </p:nvPr>
        </p:nvSpPr>
        <p:spPr>
          <a:xfrm>
            <a:off x="6858000" y="0"/>
            <a:ext cx="2286000" cy="2571750"/>
          </a:xfrm>
          <a:solidFill>
            <a:srgbClr val="001D6C"/>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3">
            <a:extLst>
              <a:ext uri="{FF2B5EF4-FFF2-40B4-BE49-F238E27FC236}">
                <a16:creationId xmlns:a16="http://schemas.microsoft.com/office/drawing/2014/main" id="{B55089D6-3E66-D54D-A8CA-203748B22846}"/>
              </a:ext>
            </a:extLst>
          </p:cNvPr>
          <p:cNvSpPr>
            <a:spLocks noGrp="1"/>
          </p:cNvSpPr>
          <p:nvPr>
            <p:ph sz="quarter" idx="19"/>
          </p:nvPr>
        </p:nvSpPr>
        <p:spPr>
          <a:xfrm>
            <a:off x="4572000" y="2570163"/>
            <a:ext cx="4572000" cy="257333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59317"/>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a:extLst>
              <a:ext uri="{FF2B5EF4-FFF2-40B4-BE49-F238E27FC236}">
                <a16:creationId xmlns:a16="http://schemas.microsoft.com/office/drawing/2014/main" id="{110BF152-9FFE-2C40-8AFE-083A4D217F1C}"/>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10" name="Slide Number Placeholder">
            <a:extLst>
              <a:ext uri="{FF2B5EF4-FFF2-40B4-BE49-F238E27FC236}">
                <a16:creationId xmlns:a16="http://schemas.microsoft.com/office/drawing/2014/main" id="{F2C70B7D-47FB-3C4D-8E19-051AB6BB3BCF}"/>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29010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Table of Content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5553" cy="628777"/>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66919" y="1356487"/>
            <a:ext cx="4176500" cy="3002788"/>
          </a:xfrm>
        </p:spPr>
        <p:txBody>
          <a:bodyPr/>
          <a:lstStyle>
            <a:lvl1pPr marL="0">
              <a:spcBef>
                <a:spcPts val="0"/>
              </a:spcBef>
              <a:defRPr sz="1200">
                <a:solidFill>
                  <a:schemeClr val="tx1"/>
                </a:solidFill>
              </a:defRPr>
            </a:lvl1pPr>
            <a:lvl2pPr marL="0" indent="0">
              <a:spcBef>
                <a:spcPts val="0"/>
              </a:spcBef>
              <a:buNone/>
              <a:defRPr sz="1200">
                <a:solidFill>
                  <a:schemeClr val="tx1"/>
                </a:solidFill>
              </a:defRPr>
            </a:lvl2pPr>
            <a:lvl3pPr marL="0" indent="0">
              <a:spcBef>
                <a:spcPts val="0"/>
              </a:spcBef>
              <a:buNone/>
              <a:defRPr sz="1200">
                <a:solidFill>
                  <a:schemeClr val="tx1"/>
                </a:solidFill>
              </a:defRPr>
            </a:lvl3pPr>
            <a:lvl4pPr marL="0" indent="0">
              <a:spcBef>
                <a:spcPts val="0"/>
              </a:spcBef>
              <a:buNone/>
              <a:defRPr sz="1200">
                <a:solidFill>
                  <a:schemeClr val="tx1"/>
                </a:solidFill>
              </a:defRPr>
            </a:lvl4pPr>
            <a:lvl5pPr marL="0" indent="0">
              <a:spcBef>
                <a:spcPts val="0"/>
              </a:spcBef>
              <a:buNone/>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194920" y="1356487"/>
            <a:ext cx="4177055" cy="3002788"/>
          </a:xfrm>
        </p:spPr>
        <p:txBody>
          <a:bodyPr/>
          <a:lstStyle>
            <a:lvl1pPr marL="0">
              <a:spcBef>
                <a:spcPts val="0"/>
              </a:spcBef>
              <a:defRPr sz="1200">
                <a:solidFill>
                  <a:schemeClr val="tx1"/>
                </a:solidFill>
              </a:defRPr>
            </a:lvl1pPr>
            <a:lvl2pPr marL="0" indent="0">
              <a:spcBef>
                <a:spcPts val="0"/>
              </a:spcBef>
              <a:buNone/>
              <a:defRPr sz="1200">
                <a:solidFill>
                  <a:schemeClr val="tx1"/>
                </a:solidFill>
              </a:defRPr>
            </a:lvl2pPr>
            <a:lvl3pPr marL="0" indent="0">
              <a:spcBef>
                <a:spcPts val="0"/>
              </a:spcBef>
              <a:buNone/>
              <a:defRPr sz="1200">
                <a:solidFill>
                  <a:schemeClr val="tx1"/>
                </a:solidFill>
              </a:defRPr>
            </a:lvl3pPr>
            <a:lvl4pPr marL="0" indent="0">
              <a:spcBef>
                <a:spcPts val="0"/>
              </a:spcBef>
              <a:buNone/>
              <a:defRPr sz="1200">
                <a:solidFill>
                  <a:schemeClr val="tx1"/>
                </a:solidFill>
              </a:defRPr>
            </a:lvl4pPr>
            <a:lvl5pPr marL="0" indent="0">
              <a:spcBef>
                <a:spcPts val="0"/>
              </a:spcBef>
              <a:buNone/>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4828733"/>
      </p:ext>
    </p:extLst>
  </p:cSld>
  <p:clrMapOvr>
    <a:overrideClrMapping bg1="dk1" tx1="lt1" bg2="dk2" tx2="lt2" accent1="accent1" accent2="accent2" accent3="accent3" accent4="accent4" accent5="accent5" accent6="accent6" hlink="hlink" folHlink="folHlink"/>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itle Only - Light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28777"/>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99826284"/>
      </p:ext>
    </p:extLst>
  </p:cSld>
  <p:clrMapOvr>
    <a:overrideClrMapping bg1="lt1" tx1="dk1" bg2="lt2" tx2="dk2" accent1="accent1" accent2="accent2" accent3="accent3" accent4="accent4" accent5="accent5" accent6="accent6" hlink="hlink" folHlink="folHlink"/>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and Subtitle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7"/>
            <a:ext cx="6470333" cy="344368"/>
          </a:xfrm>
        </p:spPr>
        <p:txBody>
          <a:bodyPr/>
          <a:lstStyle>
            <a:lvl1pPr>
              <a:defRPr>
                <a:solidFill>
                  <a:schemeClr val="tx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7" name="Text Placeholder 6">
            <a:extLst>
              <a:ext uri="{FF2B5EF4-FFF2-40B4-BE49-F238E27FC236}">
                <a16:creationId xmlns:a16="http://schemas.microsoft.com/office/drawing/2014/main" id="{5730A9AC-2418-3B43-B354-293116EC6465}"/>
              </a:ext>
            </a:extLst>
          </p:cNvPr>
          <p:cNvSpPr>
            <a:spLocks noGrp="1"/>
          </p:cNvSpPr>
          <p:nvPr>
            <p:ph type="body" sz="quarter" idx="12" hasCustomPrompt="1"/>
          </p:nvPr>
        </p:nvSpPr>
        <p:spPr>
          <a:xfrm>
            <a:off x="177800" y="550599"/>
            <a:ext cx="6470650" cy="344368"/>
          </a:xfrm>
        </p:spPr>
        <p:txBody>
          <a:bodyPr/>
          <a:lstStyle>
            <a:lvl1pPr>
              <a:defRPr sz="1800" b="0" i="0">
                <a:solidFill>
                  <a:schemeClr val="tx1">
                    <a:lumMod val="50000"/>
                    <a:lumOff val="50000"/>
                  </a:schemeClr>
                </a:solidFill>
                <a:latin typeface="IBM Plex Sans Light" panose="020B0403050203000203" pitchFamily="34" charset="0"/>
              </a:defRPr>
            </a:lvl1pPr>
            <a:lvl2pPr>
              <a:defRPr sz="1800" b="0" i="0">
                <a:solidFill>
                  <a:schemeClr val="tx1"/>
                </a:solidFill>
                <a:latin typeface="IBM Plex Sans Light" panose="020B0403050203000203" pitchFamily="34" charset="0"/>
              </a:defRPr>
            </a:lvl2pPr>
            <a:lvl3pPr>
              <a:defRPr sz="1800" b="0" i="0">
                <a:solidFill>
                  <a:schemeClr val="tx1"/>
                </a:solidFill>
                <a:latin typeface="IBM Plex Sans Light" panose="020B0403050203000203" pitchFamily="34" charset="0"/>
              </a:defRPr>
            </a:lvl3pPr>
            <a:lvl4pPr>
              <a:defRPr sz="1800" b="0" i="0">
                <a:solidFill>
                  <a:schemeClr val="tx1"/>
                </a:solidFill>
                <a:latin typeface="IBM Plex Sans Light" panose="020B0403050203000203" pitchFamily="34" charset="0"/>
              </a:defRPr>
            </a:lvl4pPr>
            <a:lvl5pPr>
              <a:defRPr sz="1800" b="0" i="0">
                <a:solidFill>
                  <a:schemeClr val="tx1"/>
                </a:solidFill>
                <a:latin typeface="IBM Plex Sans Light" panose="020B0403050203000203" pitchFamily="34" charset="0"/>
              </a:defRPr>
            </a:lvl5pPr>
          </a:lstStyle>
          <a:p>
            <a:pPr lvl="0"/>
            <a:r>
              <a:rPr lang="en-US" dirty="0"/>
              <a:t>Click to edit Master subtitles</a:t>
            </a:r>
          </a:p>
        </p:txBody>
      </p:sp>
    </p:spTree>
    <p:extLst>
      <p:ext uri="{BB962C8B-B14F-4D97-AF65-F5344CB8AC3E}">
        <p14:creationId xmlns:p14="http://schemas.microsoft.com/office/powerpoint/2010/main" val="1545831705"/>
      </p:ext>
    </p:extLst>
  </p:cSld>
  <p:clrMapOvr>
    <a:overrideClrMapping bg1="dk1" tx1="lt1" bg2="dk2" tx2="lt2" accent1="accent1" accent2="accent2" accent3="accent3" accent4="accent4" accent5="accent5" accent6="accent6" hlink="hlink" folHlink="folHlink"/>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itle and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4" y="1350137"/>
            <a:ext cx="4179951"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0295279"/>
      </p:ext>
    </p:extLst>
  </p:cSld>
  <p:clrMapOvr>
    <a:overrideClrMapping bg1="dk1" tx1="lt1" bg2="dk2" tx2="lt2" accent1="accent1" accent2="accent2" accent3="accent3" accent4="accent4" accent5="accent5" accent6="accent6" hlink="hlink" folHlink="folHlink"/>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itle with text -2 column white box">
    <p:bg>
      <p:bgRef idx="1001">
        <a:schemeClr val="bg2"/>
      </p:bgRef>
    </p:bg>
    <p:spTree>
      <p:nvGrpSpPr>
        <p:cNvPr id="1" name=""/>
        <p:cNvGrpSpPr/>
        <p:nvPr/>
      </p:nvGrpSpPr>
      <p:grpSpPr>
        <a:xfrm>
          <a:off x="0" y="0"/>
          <a:ext cx="0" cy="0"/>
          <a:chOff x="0" y="0"/>
          <a:chExt cx="0" cy="0"/>
        </a:xfrm>
      </p:grpSpPr>
      <p:sp>
        <p:nvSpPr>
          <p:cNvPr id="6" name="Rectangle">
            <a:extLst>
              <a:ext uri="{FF2B5EF4-FFF2-40B4-BE49-F238E27FC236}">
                <a16:creationId xmlns:a16="http://schemas.microsoft.com/office/drawing/2014/main" id="{E7E97B81-4335-FD42-A623-A56CA142F5BE}"/>
              </a:ext>
            </a:extLst>
          </p:cNvPr>
          <p:cNvSpPr/>
          <p:nvPr userDrawn="1"/>
        </p:nvSpPr>
        <p:spPr>
          <a:xfrm>
            <a:off x="4572000" y="0"/>
            <a:ext cx="4577127" cy="5143500"/>
          </a:xfrm>
          <a:prstGeom prst="rect">
            <a:avLst/>
          </a:prstGeom>
          <a:solidFill>
            <a:srgbClr val="FFFFFF"/>
          </a:solidFill>
          <a:ln w="12700">
            <a:miter lim="400000"/>
          </a:ln>
        </p:spPr>
        <p:txBody>
          <a:bodyPr tIns="91439" bIns="91439"/>
          <a:lstStyle/>
          <a:p>
            <a:pPr>
              <a:lnSpc>
                <a:spcPct val="90000"/>
              </a:lnSpc>
              <a:tabLst/>
              <a:defRPr sz="1600">
                <a:solidFill>
                  <a:srgbClr val="000000"/>
                </a:solidFill>
                <a:latin typeface="IBM Plex Sans ExtraLight"/>
                <a:ea typeface="IBM Plex Sans ExtraLight"/>
                <a:cs typeface="IBM Plex Sans ExtraLight"/>
                <a:sym typeface="IBM Plex Sans ExtraLight"/>
              </a:defRPr>
            </a:pPr>
            <a:endParaRPr dirty="0"/>
          </a:p>
        </p:txBody>
      </p:sp>
      <p:sp>
        <p:nvSpPr>
          <p:cNvPr id="2" name="Title 1"/>
          <p:cNvSpPr>
            <a:spLocks noGrp="1"/>
          </p:cNvSpPr>
          <p:nvPr>
            <p:ph type="title"/>
          </p:nvPr>
        </p:nvSpPr>
        <p:spPr>
          <a:xfrm>
            <a:off x="177660"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4" y="1350137"/>
            <a:ext cx="4179951"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2438784"/>
      </p:ext>
    </p:extLst>
  </p:cSld>
  <p:clrMapOvr>
    <a:overrideClrMapping bg1="dk1" tx1="lt1" bg2="dk2" tx2="lt2" accent1="accent1" accent2="accent2" accent3="accent3" accent4="accent4" accent5="accent5" accent6="accent6" hlink="hlink" folHlink="folHlink"/>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itle, text (four colum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92025" y="1350137"/>
            <a:ext cx="1893950"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477988" y="1350137"/>
            <a:ext cx="1893988"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3988" y="1350137"/>
            <a:ext cx="1889226"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49987" y="1350137"/>
            <a:ext cx="1889227"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9243247"/>
      </p:ext>
    </p:extLst>
  </p:cSld>
  <p:clrMapOvr>
    <a:overrideClrMapping bg1="dk1" tx1="lt1" bg2="dk2" tx2="lt2" accent1="accent1" accent2="accent2" accent3="accent3" accent4="accent4" accent5="accent5" accent6="accent6" hlink="hlink" folHlink="folHlink"/>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Title, text (three colum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4189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92024" y="1350137"/>
            <a:ext cx="4179951"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3988" y="1350137"/>
            <a:ext cx="1889226"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49987" y="1350137"/>
            <a:ext cx="1889227"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traight Connector 8">
            <a:extLst>
              <a:ext uri="{FF2B5EF4-FFF2-40B4-BE49-F238E27FC236}">
                <a16:creationId xmlns:a16="http://schemas.microsoft.com/office/drawing/2014/main" id="{76C261DD-A597-854F-B553-4A9FCE90DADB}"/>
              </a:ext>
            </a:extLst>
          </p:cNvPr>
          <p:cNvSpPr/>
          <p:nvPr userDrawn="1"/>
        </p:nvSpPr>
        <p:spPr>
          <a:xfrm flipH="1">
            <a:off x="4568661" y="1385889"/>
            <a:ext cx="0" cy="2971800"/>
          </a:xfrm>
          <a:prstGeom prst="line">
            <a:avLst/>
          </a:prstGeom>
          <a:ln w="3175">
            <a:solidFill>
              <a:schemeClr val="accent6"/>
            </a:solidFill>
          </a:ln>
        </p:spPr>
        <p:txBody>
          <a:bodyPr lIns="45719" rIns="45719"/>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Tree>
    <p:extLst>
      <p:ext uri="{BB962C8B-B14F-4D97-AF65-F5344CB8AC3E}">
        <p14:creationId xmlns:p14="http://schemas.microsoft.com/office/powerpoint/2010/main" val="3728685627"/>
      </p:ext>
    </p:extLst>
  </p:cSld>
  <p:clrMapOvr>
    <a:overrideClrMapping bg1="dk1" tx1="lt1" bg2="dk2" tx2="lt2" accent1="accent1" accent2="accent2" accent3="accent3" accent4="accent4" accent5="accent5" accent6="accent6" hlink="hlink" folHlink="folHlink"/>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text (three columns), picture">
    <p:bg>
      <p:bgRef idx="1001">
        <a:schemeClr val="bg2"/>
      </p:bgRef>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AC14971-AC4B-CC4E-AB05-8DB4A139077A}"/>
              </a:ext>
            </a:extLst>
          </p:cNvPr>
          <p:cNvSpPr>
            <a:spLocks noGrp="1"/>
          </p:cNvSpPr>
          <p:nvPr>
            <p:ph type="pic" sz="quarter" idx="15"/>
          </p:nvPr>
        </p:nvSpPr>
        <p:spPr>
          <a:xfrm>
            <a:off x="6858000" y="0"/>
            <a:ext cx="2286000" cy="5143500"/>
          </a:xfrm>
        </p:spPr>
        <p:txBody>
          <a:bodyPr/>
          <a:lstStyle>
            <a:lvl1pPr>
              <a:defRPr sz="1200">
                <a:solidFill>
                  <a:schemeClr val="tx1"/>
                </a:solidFill>
              </a:defRPr>
            </a:lvl1pPr>
          </a:lstStyle>
          <a:p>
            <a:r>
              <a:rPr lang="en-US" dirty="0"/>
              <a:t>Click icon to add picture</a:t>
            </a:r>
          </a:p>
        </p:txBody>
      </p:sp>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95200" y="1357559"/>
            <a:ext cx="1887600" cy="299854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481163" y="1357559"/>
            <a:ext cx="1887638" cy="299854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7163" y="1357559"/>
            <a:ext cx="1882892" cy="299854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7651518"/>
      </p:ext>
    </p:extLst>
  </p:cSld>
  <p:clrMapOvr>
    <a:overrideClrMapping bg1="dk1" tx1="lt1" bg2="dk2" tx2="lt2" accent1="accent1" accent2="accent2" accent3="accent3" accent4="accent4" accent5="accent5" accent6="accent6" hlink="hlink" folHlink="folHlink"/>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title, text (3/4), blank (1/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5199" y="1356868"/>
            <a:ext cx="6461190" cy="3002407"/>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3395044"/>
      </p:ext>
    </p:extLst>
  </p:cSld>
  <p:clrMapOvr>
    <a:overrideClrMapping bg1="dk1" tx1="lt1" bg2="dk2" tx2="lt2" accent1="accent1" accent2="accent2" accent3="accent3" accent4="accent4" accent5="accent5" accent6="accent6" hlink="hlink" folHlink="folHlink"/>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title, milestones">
    <p:bg>
      <p:bgPr>
        <a:solidFill>
          <a:srgbClr val="F2F3F8"/>
        </a:solidFill>
        <a:effectLst/>
      </p:bgPr>
    </p:bg>
    <p:spTree>
      <p:nvGrpSpPr>
        <p:cNvPr id="1" name=""/>
        <p:cNvGrpSpPr/>
        <p:nvPr/>
      </p:nvGrpSpPr>
      <p:grpSpPr>
        <a:xfrm>
          <a:off x="0" y="0"/>
          <a:ext cx="0" cy="0"/>
          <a:chOff x="0" y="0"/>
          <a:chExt cx="0" cy="0"/>
        </a:xfrm>
      </p:grpSpPr>
      <p:graphicFrame>
        <p:nvGraphicFramePr>
          <p:cNvPr id="475" name="Table 12"/>
          <p:cNvGraphicFramePr/>
          <p:nvPr/>
        </p:nvGraphicFramePr>
        <p:xfrm>
          <a:off x="203200" y="780913"/>
          <a:ext cx="8736072" cy="4014265"/>
        </p:xfrm>
        <a:graphic>
          <a:graphicData uri="http://schemas.openxmlformats.org/drawingml/2006/table">
            <a:tbl>
              <a:tblPr firstRow="1" bandRow="1"/>
              <a:tblGrid>
                <a:gridCol w="728006">
                  <a:extLst>
                    <a:ext uri="{9D8B030D-6E8A-4147-A177-3AD203B41FA5}">
                      <a16:colId xmlns:a16="http://schemas.microsoft.com/office/drawing/2014/main" val="20000"/>
                    </a:ext>
                  </a:extLst>
                </a:gridCol>
                <a:gridCol w="728006">
                  <a:extLst>
                    <a:ext uri="{9D8B030D-6E8A-4147-A177-3AD203B41FA5}">
                      <a16:colId xmlns:a16="http://schemas.microsoft.com/office/drawing/2014/main" val="20001"/>
                    </a:ext>
                  </a:extLst>
                </a:gridCol>
                <a:gridCol w="728006">
                  <a:extLst>
                    <a:ext uri="{9D8B030D-6E8A-4147-A177-3AD203B41FA5}">
                      <a16:colId xmlns:a16="http://schemas.microsoft.com/office/drawing/2014/main" val="20002"/>
                    </a:ext>
                  </a:extLst>
                </a:gridCol>
                <a:gridCol w="728006">
                  <a:extLst>
                    <a:ext uri="{9D8B030D-6E8A-4147-A177-3AD203B41FA5}">
                      <a16:colId xmlns:a16="http://schemas.microsoft.com/office/drawing/2014/main" val="20003"/>
                    </a:ext>
                  </a:extLst>
                </a:gridCol>
                <a:gridCol w="728006">
                  <a:extLst>
                    <a:ext uri="{9D8B030D-6E8A-4147-A177-3AD203B41FA5}">
                      <a16:colId xmlns:a16="http://schemas.microsoft.com/office/drawing/2014/main" val="20004"/>
                    </a:ext>
                  </a:extLst>
                </a:gridCol>
                <a:gridCol w="728006">
                  <a:extLst>
                    <a:ext uri="{9D8B030D-6E8A-4147-A177-3AD203B41FA5}">
                      <a16:colId xmlns:a16="http://schemas.microsoft.com/office/drawing/2014/main" val="20005"/>
                    </a:ext>
                  </a:extLst>
                </a:gridCol>
                <a:gridCol w="728006">
                  <a:extLst>
                    <a:ext uri="{9D8B030D-6E8A-4147-A177-3AD203B41FA5}">
                      <a16:colId xmlns:a16="http://schemas.microsoft.com/office/drawing/2014/main" val="20006"/>
                    </a:ext>
                  </a:extLst>
                </a:gridCol>
                <a:gridCol w="728006">
                  <a:extLst>
                    <a:ext uri="{9D8B030D-6E8A-4147-A177-3AD203B41FA5}">
                      <a16:colId xmlns:a16="http://schemas.microsoft.com/office/drawing/2014/main" val="20007"/>
                    </a:ext>
                  </a:extLst>
                </a:gridCol>
                <a:gridCol w="728006">
                  <a:extLst>
                    <a:ext uri="{9D8B030D-6E8A-4147-A177-3AD203B41FA5}">
                      <a16:colId xmlns:a16="http://schemas.microsoft.com/office/drawing/2014/main" val="20008"/>
                    </a:ext>
                  </a:extLst>
                </a:gridCol>
                <a:gridCol w="728006">
                  <a:extLst>
                    <a:ext uri="{9D8B030D-6E8A-4147-A177-3AD203B41FA5}">
                      <a16:colId xmlns:a16="http://schemas.microsoft.com/office/drawing/2014/main" val="20009"/>
                    </a:ext>
                  </a:extLst>
                </a:gridCol>
                <a:gridCol w="728006">
                  <a:extLst>
                    <a:ext uri="{9D8B030D-6E8A-4147-A177-3AD203B41FA5}">
                      <a16:colId xmlns:a16="http://schemas.microsoft.com/office/drawing/2014/main" val="20010"/>
                    </a:ext>
                  </a:extLst>
                </a:gridCol>
                <a:gridCol w="728006">
                  <a:extLst>
                    <a:ext uri="{9D8B030D-6E8A-4147-A177-3AD203B41FA5}">
                      <a16:colId xmlns:a16="http://schemas.microsoft.com/office/drawing/2014/main" val="20011"/>
                    </a:ext>
                  </a:extLst>
                </a:gridCol>
              </a:tblGrid>
              <a:tr h="243840">
                <a:tc gridSpan="3">
                  <a:txBody>
                    <a:bodyPr/>
                    <a:lstStyle/>
                    <a:p>
                      <a:pPr algn="ctr" defTabSz="725130">
                        <a:lnSpc>
                          <a:spcPct val="100000"/>
                        </a:lnSpc>
                        <a:defRPr sz="1800" b="0"/>
                      </a:pPr>
                      <a:r>
                        <a:rPr sz="800" dirty="0">
                          <a:solidFill>
                            <a:srgbClr val="FFFFFF"/>
                          </a:solidFill>
                          <a:sym typeface="IBM Plex Sans"/>
                        </a:rPr>
                        <a:t>Q1</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defTabSz="725130">
                        <a:lnSpc>
                          <a:spcPct val="100000"/>
                        </a:lnSpc>
                        <a:defRPr sz="1800" b="0"/>
                      </a:pPr>
                      <a:r>
                        <a:rPr sz="800" dirty="0">
                          <a:solidFill>
                            <a:srgbClr val="FFFFFF"/>
                          </a:solidFill>
                          <a:sym typeface="IBM Plex Sans"/>
                        </a:rPr>
                        <a:t>Q2</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defTabSz="725130">
                        <a:lnSpc>
                          <a:spcPct val="100000"/>
                        </a:lnSpc>
                        <a:defRPr sz="1800" b="0"/>
                      </a:pPr>
                      <a:r>
                        <a:rPr sz="800" dirty="0">
                          <a:solidFill>
                            <a:srgbClr val="FFFFFF"/>
                          </a:solidFill>
                          <a:sym typeface="IBM Plex Sans"/>
                        </a:rPr>
                        <a:t>Q3</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defTabSz="725130">
                        <a:lnSpc>
                          <a:spcPct val="100000"/>
                        </a:lnSpc>
                        <a:defRPr sz="1800" b="0"/>
                      </a:pPr>
                      <a:r>
                        <a:rPr sz="800" dirty="0">
                          <a:solidFill>
                            <a:srgbClr val="FFFFFF"/>
                          </a:solidFill>
                          <a:sym typeface="IBM Plex Sans"/>
                        </a:rPr>
                        <a:t>Q4</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3840">
                <a:tc>
                  <a:txBody>
                    <a:bodyPr/>
                    <a:lstStyle/>
                    <a:p>
                      <a:pPr algn="ctr" defTabSz="725130">
                        <a:lnSpc>
                          <a:spcPct val="100000"/>
                        </a:lnSpc>
                        <a:defRPr sz="1800">
                          <a:solidFill>
                            <a:srgbClr val="000000"/>
                          </a:solidFill>
                        </a:defRPr>
                      </a:pPr>
                      <a:r>
                        <a:rPr sz="800" dirty="0">
                          <a:solidFill>
                            <a:srgbClr val="FFFFFF"/>
                          </a:solidFill>
                          <a:sym typeface="IBM Plex Sans"/>
                        </a:rPr>
                        <a:t>JAN</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FEB</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MAR</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APR</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MAY</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JUN</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JUL</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AUG</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SEP</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OCT</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NOV</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DEC</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extLst>
                  <a:ext uri="{0D108BD9-81ED-4DB2-BD59-A6C34878D82A}">
                    <a16:rowId xmlns:a16="http://schemas.microsoft.com/office/drawing/2014/main" val="10001"/>
                  </a:ext>
                </a:extLst>
              </a:tr>
              <a:tr h="3526585">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extLst>
                  <a:ext uri="{0D108BD9-81ED-4DB2-BD59-A6C34878D82A}">
                    <a16:rowId xmlns:a16="http://schemas.microsoft.com/office/drawing/2014/main" val="10002"/>
                  </a:ext>
                </a:extLst>
              </a:tr>
            </a:tbl>
          </a:graphicData>
        </a:graphic>
      </p:graphicFrame>
      <p:sp>
        <p:nvSpPr>
          <p:cNvPr id="473" name="Title Text"/>
          <p:cNvSpPr txBox="1">
            <a:spLocks noGrp="1"/>
          </p:cNvSpPr>
          <p:nvPr>
            <p:ph type="title"/>
          </p:nvPr>
        </p:nvSpPr>
        <p:spPr>
          <a:xfrm>
            <a:off x="177660" y="168516"/>
            <a:ext cx="6473952" cy="630936"/>
          </a:xfrm>
          <a:prstGeom prst="rect">
            <a:avLst/>
          </a:prstGeom>
        </p:spPr>
        <p:txBody>
          <a:bodyPr/>
          <a:lstStyle>
            <a:lvl1pPr>
              <a:defRPr>
                <a:solidFill>
                  <a:schemeClr val="tx1"/>
                </a:solidFill>
              </a:defRPr>
            </a:lvl1pPr>
          </a:lstStyle>
          <a:p>
            <a:r>
              <a:rPr lang="en-US"/>
              <a:t>Click to edit Master title style</a:t>
            </a:r>
            <a:endParaRPr dirty="0"/>
          </a:p>
        </p:txBody>
      </p:sp>
      <p:sp>
        <p:nvSpPr>
          <p:cNvPr id="474" name="Slide Number"/>
          <p:cNvSpPr txBox="1">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US" smtClean="0"/>
              <a:pPr/>
              <a:t>‹#›</a:t>
            </a:fld>
            <a:endParaRPr lang="en-US" dirty="0"/>
          </a:p>
        </p:txBody>
      </p:sp>
      <p:sp>
        <p:nvSpPr>
          <p:cNvPr id="479" name="Rectangle 162"/>
          <p:cNvSpPr txBox="1">
            <a:spLocks noGrp="1"/>
          </p:cNvSpPr>
          <p:nvPr>
            <p:ph type="body" sz="quarter" idx="15"/>
          </p:nvPr>
        </p:nvSpPr>
        <p:spPr>
          <a:xfrm>
            <a:off x="7832443" y="567798"/>
            <a:ext cx="451067" cy="127001"/>
          </a:xfrm>
          <a:prstGeom prst="rect">
            <a:avLst/>
          </a:prstGeom>
        </p:spPr>
        <p:txBody>
          <a:bodyPr wrap="none">
            <a:spAutoFit/>
          </a:bodyPr>
          <a:lstStyle>
            <a:lvl1pPr>
              <a:defRPr sz="700">
                <a:solidFill>
                  <a:srgbClr val="000000"/>
                </a:solidFill>
              </a:defRPr>
            </a:lvl1pPr>
          </a:lstStyle>
          <a:p>
            <a:pPr lvl="0"/>
            <a:r>
              <a:rPr lang="en-US"/>
              <a:t>Click to edit Master text styles</a:t>
            </a:r>
          </a:p>
        </p:txBody>
      </p:sp>
      <p:sp>
        <p:nvSpPr>
          <p:cNvPr id="480" name="Rectangle 163"/>
          <p:cNvSpPr txBox="1">
            <a:spLocks noGrp="1"/>
          </p:cNvSpPr>
          <p:nvPr>
            <p:ph type="body" sz="quarter" idx="16"/>
          </p:nvPr>
        </p:nvSpPr>
        <p:spPr>
          <a:xfrm>
            <a:off x="7134960" y="567798"/>
            <a:ext cx="339586" cy="127001"/>
          </a:xfrm>
          <a:prstGeom prst="rect">
            <a:avLst/>
          </a:prstGeom>
        </p:spPr>
        <p:txBody>
          <a:bodyPr wrap="none">
            <a:spAutoFit/>
          </a:bodyPr>
          <a:lstStyle>
            <a:lvl1pPr>
              <a:defRPr sz="700">
                <a:solidFill>
                  <a:srgbClr val="000000"/>
                </a:solidFill>
              </a:defRPr>
            </a:lvl1pPr>
          </a:lstStyle>
          <a:p>
            <a:pPr lvl="0"/>
            <a:r>
              <a:rPr lang="en-US"/>
              <a:t>Click to edit Master text styles</a:t>
            </a:r>
          </a:p>
        </p:txBody>
      </p:sp>
      <p:sp>
        <p:nvSpPr>
          <p:cNvPr id="481" name="Rectangle 165"/>
          <p:cNvSpPr txBox="1">
            <a:spLocks noGrp="1"/>
          </p:cNvSpPr>
          <p:nvPr>
            <p:ph type="body" sz="quarter" idx="17"/>
          </p:nvPr>
        </p:nvSpPr>
        <p:spPr>
          <a:xfrm>
            <a:off x="8632543" y="567798"/>
            <a:ext cx="236996" cy="127001"/>
          </a:xfrm>
          <a:prstGeom prst="rect">
            <a:avLst/>
          </a:prstGeom>
        </p:spPr>
        <p:txBody>
          <a:bodyPr wrap="none">
            <a:spAutoFit/>
          </a:bodyPr>
          <a:lstStyle>
            <a:lvl1pPr>
              <a:defRPr sz="700">
                <a:solidFill>
                  <a:srgbClr val="000000"/>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459BE2AF-4187-3E46-8C6B-F50A6B8B51E5}"/>
              </a:ext>
            </a:extLst>
          </p:cNvPr>
          <p:cNvSpPr>
            <a:spLocks noGrp="1"/>
          </p:cNvSpPr>
          <p:nvPr>
            <p:ph type="ftr" sz="quarter" idx="42"/>
          </p:nvPr>
        </p:nvSpPr>
        <p:spPr/>
        <p:txBody>
          <a:bodyPr/>
          <a:lstStyle>
            <a:lvl1pPr>
              <a:defRPr>
                <a:solidFill>
                  <a:schemeClr val="tx1"/>
                </a:solidFill>
              </a:defRPr>
            </a:lvl1pPr>
          </a:lstStyle>
          <a:p>
            <a:r>
              <a:rPr lang="en-US" dirty="0"/>
              <a:t>IBM Security / © 2020 IBM Corporation</a:t>
            </a:r>
          </a:p>
        </p:txBody>
      </p:sp>
      <p:grpSp>
        <p:nvGrpSpPr>
          <p:cNvPr id="37" name="Group 36">
            <a:extLst>
              <a:ext uri="{FF2B5EF4-FFF2-40B4-BE49-F238E27FC236}">
                <a16:creationId xmlns:a16="http://schemas.microsoft.com/office/drawing/2014/main" id="{7C1B165F-FA4E-924E-924B-2BB8C9E34BA9}"/>
              </a:ext>
            </a:extLst>
          </p:cNvPr>
          <p:cNvGrpSpPr/>
          <p:nvPr userDrawn="1"/>
        </p:nvGrpSpPr>
        <p:grpSpPr>
          <a:xfrm>
            <a:off x="-211344" y="-216036"/>
            <a:ext cx="9579553" cy="5572152"/>
            <a:chOff x="-211344" y="-216036"/>
            <a:chExt cx="9579553" cy="5572152"/>
          </a:xfrm>
        </p:grpSpPr>
        <p:grpSp>
          <p:nvGrpSpPr>
            <p:cNvPr id="38" name="Group 37">
              <a:extLst>
                <a:ext uri="{FF2B5EF4-FFF2-40B4-BE49-F238E27FC236}">
                  <a16:creationId xmlns:a16="http://schemas.microsoft.com/office/drawing/2014/main" id="{9003AC9A-91F2-7243-838D-55D8AF961A37}"/>
                </a:ext>
              </a:extLst>
            </p:cNvPr>
            <p:cNvGrpSpPr/>
            <p:nvPr userDrawn="1"/>
          </p:nvGrpSpPr>
          <p:grpSpPr>
            <a:xfrm>
              <a:off x="204788" y="-216036"/>
              <a:ext cx="8742222" cy="182880"/>
              <a:chOff x="204788" y="-201168"/>
              <a:chExt cx="8742222" cy="182880"/>
            </a:xfrm>
          </p:grpSpPr>
          <p:cxnSp>
            <p:nvCxnSpPr>
              <p:cNvPr id="71" name="Straight Connector 70">
                <a:extLst>
                  <a:ext uri="{FF2B5EF4-FFF2-40B4-BE49-F238E27FC236}">
                    <a16:creationId xmlns:a16="http://schemas.microsoft.com/office/drawing/2014/main" id="{0E54ECE1-A5CD-1043-9D4B-437EDDF04FD5}"/>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9EFFB905-0921-5046-87D2-B13595E98568}"/>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21A2B518-309E-7B46-AA58-0A8524126744}"/>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2F68CFF8-0B61-8A40-9B21-EB86A1E1378B}"/>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D808EB96-981B-9248-99C3-42C285F9113E}"/>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DAEA8C69-1ABA-EC4F-9853-8C4E42850A65}"/>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1586CDA-0321-914F-982F-C57A4471177B}"/>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CFC2720F-F6BE-D54F-8EB8-AEB714AD8A0B}"/>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583F8219-CF93-5848-B75B-FE81586B3752}"/>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88A69844-CD6E-754B-AAB5-84818B4E998B}"/>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7D3ABDD5-20CB-E04A-B5C4-B8E255259C26}"/>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39" name="Group 38">
              <a:extLst>
                <a:ext uri="{FF2B5EF4-FFF2-40B4-BE49-F238E27FC236}">
                  <a16:creationId xmlns:a16="http://schemas.microsoft.com/office/drawing/2014/main" id="{2F38B9B1-431B-C841-B761-980762845ABB}"/>
                </a:ext>
              </a:extLst>
            </p:cNvPr>
            <p:cNvGrpSpPr/>
            <p:nvPr userDrawn="1"/>
          </p:nvGrpSpPr>
          <p:grpSpPr>
            <a:xfrm>
              <a:off x="204788" y="5173236"/>
              <a:ext cx="8742222" cy="182880"/>
              <a:chOff x="204788" y="-201168"/>
              <a:chExt cx="8742222" cy="182880"/>
            </a:xfrm>
          </p:grpSpPr>
          <p:cxnSp>
            <p:nvCxnSpPr>
              <p:cNvPr id="60" name="Straight Connector 59">
                <a:extLst>
                  <a:ext uri="{FF2B5EF4-FFF2-40B4-BE49-F238E27FC236}">
                    <a16:creationId xmlns:a16="http://schemas.microsoft.com/office/drawing/2014/main" id="{A6B0A104-8C14-464C-889D-19A1FF69EF1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63CE9C37-3B67-4443-A5ED-DFB1DA036626}"/>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26E33243-4F5A-B445-840C-14BF24B8AD7D}"/>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251344C-5350-CE4B-95CD-230339BB7FC4}"/>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11D7CE79-8A6D-C04C-AFB2-14C47F9B1821}"/>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987BA7F-67ED-8C4E-82B1-09CC9485F34F}"/>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DD6FD57C-B979-7140-A5BB-D69E1D2FDE39}"/>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E3B4670B-EF43-204A-8FEB-8A0FB800A00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515E4341-4FBA-A34F-B956-565A2C6C697B}"/>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90E6B4D9-E70F-5642-A108-F1133F4DF4D6}"/>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C5774ADB-1603-554B-A452-555CD19DB26B}"/>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0" name="Group 39">
              <a:extLst>
                <a:ext uri="{FF2B5EF4-FFF2-40B4-BE49-F238E27FC236}">
                  <a16:creationId xmlns:a16="http://schemas.microsoft.com/office/drawing/2014/main" id="{AD2EDC9E-CF99-4E42-80A8-5C4E1B39588E}"/>
                </a:ext>
              </a:extLst>
            </p:cNvPr>
            <p:cNvGrpSpPr/>
            <p:nvPr userDrawn="1"/>
          </p:nvGrpSpPr>
          <p:grpSpPr>
            <a:xfrm>
              <a:off x="-211344" y="203195"/>
              <a:ext cx="182881" cy="4740007"/>
              <a:chOff x="-211344" y="203195"/>
              <a:chExt cx="182881" cy="4740007"/>
            </a:xfrm>
          </p:grpSpPr>
          <p:cxnSp>
            <p:nvCxnSpPr>
              <p:cNvPr id="51" name="Straight Connector 50">
                <a:extLst>
                  <a:ext uri="{FF2B5EF4-FFF2-40B4-BE49-F238E27FC236}">
                    <a16:creationId xmlns:a16="http://schemas.microsoft.com/office/drawing/2014/main" id="{9509C4B0-6832-DA48-810B-743CDAD7BD24}"/>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082C471-F7C7-F242-B4E4-67A0134A2399}"/>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9E26408C-D2C2-D644-96C4-D821EF7C656E}"/>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14084AF9-13B1-AD49-83D8-56F186A1CD43}"/>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4EC9DE90-D1DD-B943-8584-F117C4EF4CA7}"/>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DAC4135-A2B6-D44B-B52F-820D354ABD8E}"/>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20B01B7F-EEF4-3845-8702-C1AD348ABBE1}"/>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EBD8627F-DB7A-9E4B-BCFD-B78FFFCECFF6}"/>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E3E3872D-4FDE-2F4D-952C-77107EF4DB48}"/>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1" name="Group 40">
              <a:extLst>
                <a:ext uri="{FF2B5EF4-FFF2-40B4-BE49-F238E27FC236}">
                  <a16:creationId xmlns:a16="http://schemas.microsoft.com/office/drawing/2014/main" id="{C7CA00D1-C9CE-2741-9307-9CD075EDDDFE}"/>
                </a:ext>
              </a:extLst>
            </p:cNvPr>
            <p:cNvGrpSpPr/>
            <p:nvPr userDrawn="1"/>
          </p:nvGrpSpPr>
          <p:grpSpPr>
            <a:xfrm>
              <a:off x="9185328" y="203195"/>
              <a:ext cx="182881" cy="4740007"/>
              <a:chOff x="-211344" y="203195"/>
              <a:chExt cx="182881" cy="4740007"/>
            </a:xfrm>
          </p:grpSpPr>
          <p:cxnSp>
            <p:nvCxnSpPr>
              <p:cNvPr id="42" name="Straight Connector 41">
                <a:extLst>
                  <a:ext uri="{FF2B5EF4-FFF2-40B4-BE49-F238E27FC236}">
                    <a16:creationId xmlns:a16="http://schemas.microsoft.com/office/drawing/2014/main" id="{FCE2A09C-58B3-1645-B7B7-FFEBFEC7AF69}"/>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311D61D-EC1E-AE46-A1FB-E9D0620C267F}"/>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0D036018-634A-D34E-AD61-E88180268BFE}"/>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5D1177C-9463-0F40-A635-62DC68EA00F5}"/>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9D51D254-6B65-064C-AE40-BD00CCCDAC70}"/>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AC3EC63F-D511-E34C-8EFC-EF18AD139E53}"/>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3D7C793-3E46-2F45-8DE6-E059CE8D6223}"/>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03EAF7EB-B800-BB48-8DD6-65D289187345}"/>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EB98442-448C-164A-9C6E-348966E81728}"/>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
        <p:nvSpPr>
          <p:cNvPr id="482" name="Callout"/>
          <p:cNvSpPr>
            <a:spLocks noGrp="1"/>
          </p:cNvSpPr>
          <p:nvPr>
            <p:ph type="body" sz="quarter" idx="18"/>
          </p:nvPr>
        </p:nvSpPr>
        <p:spPr>
          <a:xfrm rot="5400000">
            <a:off x="789398" y="812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chemeClr val="accent1"/>
          </a:solidFill>
          <a:ln w="3175">
            <a:solidFill>
              <a:srgbClr val="2860F5"/>
            </a:solidFill>
            <a:round/>
          </a:ln>
        </p:spPr>
        <p:txBody>
          <a:bodyPr lIns="91440" tIns="91440" rIns="91440"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3" name="Milestone name…"/>
          <p:cNvSpPr txBox="1">
            <a:spLocks noGrp="1"/>
          </p:cNvSpPr>
          <p:nvPr>
            <p:ph type="body" sz="quarter" idx="19"/>
          </p:nvPr>
        </p:nvSpPr>
        <p:spPr>
          <a:xfrm>
            <a:off x="306676" y="1546090"/>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84" name="Callout"/>
          <p:cNvSpPr>
            <a:spLocks noGrp="1"/>
          </p:cNvSpPr>
          <p:nvPr>
            <p:ph type="body" sz="quarter" idx="20"/>
          </p:nvPr>
        </p:nvSpPr>
        <p:spPr>
          <a:xfrm rot="5400000">
            <a:off x="2973798" y="812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chemeClr val="accent3"/>
          </a:solidFill>
        </p:spPr>
        <p:txBody>
          <a:bodyPr lIns="91440" tIns="91440" rIns="91440"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5" name="Milestone name…"/>
          <p:cNvSpPr txBox="1">
            <a:spLocks noGrp="1"/>
          </p:cNvSpPr>
          <p:nvPr>
            <p:ph type="body" sz="quarter" idx="21"/>
          </p:nvPr>
        </p:nvSpPr>
        <p:spPr>
          <a:xfrm>
            <a:off x="2491076" y="1546090"/>
            <a:ext cx="1925334" cy="461663"/>
          </a:xfrm>
          <a:prstGeom prst="rect">
            <a:avLst/>
          </a:prstGeom>
        </p:spPr>
        <p:txBody>
          <a:bodyPr lIns="45719" tIns="45719" rIns="45719" bIns="45719">
            <a:spAutoFit/>
          </a:bodyPr>
          <a:lstStyle>
            <a:lvl1pPr>
              <a:buClr>
                <a:schemeClr val="bg1"/>
              </a:buClr>
              <a:defRPr/>
            </a:lvl1pPr>
            <a:lvl2pPr>
              <a:buClr>
                <a:schemeClr val="bg1"/>
              </a:buClr>
              <a:defRPr/>
            </a:lvl2pPr>
            <a:lvl3pPr>
              <a:buClr>
                <a:schemeClr val="bg1"/>
              </a:buClr>
              <a:defRPr/>
            </a:lvl3pPr>
          </a:lstStyle>
          <a:p>
            <a:pPr lvl="0">
              <a:spcBef>
                <a:spcPts val="0"/>
              </a:spcBef>
              <a:defRPr sz="800">
                <a:latin typeface="IBM Plex Sans Medium"/>
                <a:ea typeface="IBM Plex Sans Medium"/>
                <a:cs typeface="IBM Plex Sans Medium"/>
                <a:sym typeface="IBM Plex Sans Medium"/>
              </a:defRPr>
            </a:pPr>
            <a:r>
              <a:rPr lang="en-US"/>
              <a:t>Click to edit Master text styles</a:t>
            </a:r>
          </a:p>
          <a:p>
            <a:pPr lvl="1">
              <a:spcBef>
                <a:spcPts val="0"/>
              </a:spcBef>
              <a:defRPr sz="800">
                <a:latin typeface="IBM Plex Sans Medium"/>
                <a:ea typeface="IBM Plex Sans Medium"/>
                <a:cs typeface="IBM Plex Sans Medium"/>
                <a:sym typeface="IBM Plex Sans Medium"/>
              </a:defRPr>
            </a:pPr>
            <a:r>
              <a:rPr lang="en-US"/>
              <a:t>Second level</a:t>
            </a:r>
          </a:p>
          <a:p>
            <a:pPr lvl="2">
              <a:spcBef>
                <a:spcPts val="0"/>
              </a:spcBef>
              <a:defRPr sz="800">
                <a:latin typeface="IBM Plex Sans Medium"/>
                <a:ea typeface="IBM Plex Sans Medium"/>
                <a:cs typeface="IBM Plex Sans Medium"/>
                <a:sym typeface="IBM Plex Sans Medium"/>
              </a:defRPr>
            </a:pPr>
            <a:r>
              <a:rPr lang="en-US"/>
              <a:t>Third level</a:t>
            </a:r>
          </a:p>
        </p:txBody>
      </p:sp>
      <p:sp>
        <p:nvSpPr>
          <p:cNvPr id="486" name="Callout"/>
          <p:cNvSpPr>
            <a:spLocks noGrp="1"/>
          </p:cNvSpPr>
          <p:nvPr>
            <p:ph type="body" sz="quarter" idx="22"/>
          </p:nvPr>
        </p:nvSpPr>
        <p:spPr>
          <a:xfrm rot="5400000">
            <a:off x="5158198" y="812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40" tIns="91440" rIns="91440"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7" name="Milestone name…"/>
          <p:cNvSpPr txBox="1">
            <a:spLocks noGrp="1"/>
          </p:cNvSpPr>
          <p:nvPr>
            <p:ph type="body" sz="quarter" idx="23"/>
          </p:nvPr>
        </p:nvSpPr>
        <p:spPr>
          <a:xfrm>
            <a:off x="4675476" y="1546090"/>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88" name="Callout"/>
          <p:cNvSpPr>
            <a:spLocks noGrp="1"/>
          </p:cNvSpPr>
          <p:nvPr>
            <p:ph type="body" sz="quarter" idx="24"/>
          </p:nvPr>
        </p:nvSpPr>
        <p:spPr>
          <a:xfrm rot="5400000">
            <a:off x="7342599" y="812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40" tIns="91440" rIns="91440"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9" name="Milestone name…"/>
          <p:cNvSpPr txBox="1">
            <a:spLocks noGrp="1"/>
          </p:cNvSpPr>
          <p:nvPr>
            <p:ph type="body" sz="quarter" idx="25"/>
          </p:nvPr>
        </p:nvSpPr>
        <p:spPr>
          <a:xfrm>
            <a:off x="6859876" y="1546090"/>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0" name="Callout"/>
          <p:cNvSpPr>
            <a:spLocks noGrp="1"/>
          </p:cNvSpPr>
          <p:nvPr>
            <p:ph type="body" sz="quarter" idx="26"/>
          </p:nvPr>
        </p:nvSpPr>
        <p:spPr>
          <a:xfrm rot="5400000">
            <a:off x="787017" y="1952882"/>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chemeClr val="accent1"/>
          </a:solidFill>
          <a:ln w="3175">
            <a:solidFill>
              <a:srgbClr val="2860F5"/>
            </a:solidFill>
            <a:round/>
          </a:ln>
        </p:spPr>
        <p:txBody>
          <a:bodyPr lIns="91440" tIns="91440" rIns="91440" bIns="91440"/>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1" name="Milestone name…"/>
          <p:cNvSpPr txBox="1">
            <a:spLocks noGrp="1"/>
          </p:cNvSpPr>
          <p:nvPr>
            <p:ph type="body" sz="quarter" idx="27"/>
          </p:nvPr>
        </p:nvSpPr>
        <p:spPr>
          <a:xfrm>
            <a:off x="306676" y="2689089"/>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2" name="Callout"/>
          <p:cNvSpPr>
            <a:spLocks noGrp="1"/>
          </p:cNvSpPr>
          <p:nvPr>
            <p:ph type="body" sz="quarter" idx="28"/>
          </p:nvPr>
        </p:nvSpPr>
        <p:spPr>
          <a:xfrm rot="5400000">
            <a:off x="2971417" y="1952882"/>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rgbClr val="FFFFFF"/>
          </a:solidFill>
          <a:ln w="3175">
            <a:solidFill>
              <a:srgbClr val="2860F5"/>
            </a:solidFill>
            <a:round/>
          </a:ln>
        </p:spPr>
        <p:txBody>
          <a:bodyPr lIns="91440" tIns="91440" rIns="91440" bIns="91440"/>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3" name="Milestone name…"/>
          <p:cNvSpPr txBox="1">
            <a:spLocks noGrp="1"/>
          </p:cNvSpPr>
          <p:nvPr>
            <p:ph type="body" sz="quarter" idx="29"/>
          </p:nvPr>
        </p:nvSpPr>
        <p:spPr>
          <a:xfrm>
            <a:off x="2491076" y="2689089"/>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4" name="Callout"/>
          <p:cNvSpPr>
            <a:spLocks noGrp="1"/>
          </p:cNvSpPr>
          <p:nvPr>
            <p:ph type="body" sz="quarter" idx="30"/>
          </p:nvPr>
        </p:nvSpPr>
        <p:spPr>
          <a:xfrm rot="5400000">
            <a:off x="5155817" y="1952882"/>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chemeClr val="accent3"/>
          </a:solidFill>
          <a:ln w="3175">
            <a:solidFill>
              <a:srgbClr val="2860F5"/>
            </a:solidFill>
            <a:round/>
          </a:ln>
        </p:spPr>
        <p:txBody>
          <a:bodyPr lIns="91440" tIns="91440" rIns="91440" bIns="91440"/>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5" name="Milestone name…"/>
          <p:cNvSpPr txBox="1">
            <a:spLocks noGrp="1"/>
          </p:cNvSpPr>
          <p:nvPr>
            <p:ph type="body" sz="quarter" idx="31"/>
          </p:nvPr>
        </p:nvSpPr>
        <p:spPr>
          <a:xfrm>
            <a:off x="4675476" y="2689089"/>
            <a:ext cx="1925334" cy="447041"/>
          </a:xfrm>
          <a:prstGeom prst="rect">
            <a:avLst/>
          </a:prstGeom>
        </p:spPr>
        <p:txBody>
          <a:bodyPr lIns="45719" tIns="45719" rIns="45719" bIns="45719">
            <a:spAutoFit/>
          </a:bodyPr>
          <a:lstStyle/>
          <a:p>
            <a:pPr lvl="0">
              <a:spcBef>
                <a:spcPts val="0"/>
              </a:spcBef>
              <a:defRPr sz="800">
                <a:latin typeface="IBM Plex Sans Medium"/>
                <a:ea typeface="IBM Plex Sans Medium"/>
                <a:cs typeface="IBM Plex Sans Medium"/>
                <a:sym typeface="IBM Plex Sans Medium"/>
              </a:defRPr>
            </a:pPr>
            <a:r>
              <a:rPr lang="en-US"/>
              <a:t>Click to edit Master text styles</a:t>
            </a:r>
          </a:p>
          <a:p>
            <a:pPr lvl="1">
              <a:spcBef>
                <a:spcPts val="0"/>
              </a:spcBef>
              <a:defRPr sz="800">
                <a:latin typeface="IBM Plex Sans Medium"/>
                <a:ea typeface="IBM Plex Sans Medium"/>
                <a:cs typeface="IBM Plex Sans Medium"/>
                <a:sym typeface="IBM Plex Sans Medium"/>
              </a:defRPr>
            </a:pPr>
            <a:r>
              <a:rPr lang="en-US"/>
              <a:t>Second level</a:t>
            </a:r>
          </a:p>
          <a:p>
            <a:pPr lvl="2">
              <a:spcBef>
                <a:spcPts val="0"/>
              </a:spcBef>
              <a:defRPr sz="800">
                <a:latin typeface="IBM Plex Sans Medium"/>
                <a:ea typeface="IBM Plex Sans Medium"/>
                <a:cs typeface="IBM Plex Sans Medium"/>
                <a:sym typeface="IBM Plex Sans Medium"/>
              </a:defRPr>
            </a:pPr>
            <a:r>
              <a:rPr lang="en-US"/>
              <a:t>Third level</a:t>
            </a:r>
          </a:p>
        </p:txBody>
      </p:sp>
      <p:sp>
        <p:nvSpPr>
          <p:cNvPr id="496" name="Callout"/>
          <p:cNvSpPr>
            <a:spLocks noGrp="1"/>
          </p:cNvSpPr>
          <p:nvPr>
            <p:ph type="body" sz="quarter" idx="32"/>
          </p:nvPr>
        </p:nvSpPr>
        <p:spPr>
          <a:xfrm rot="5400000">
            <a:off x="7340218" y="1952882"/>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rgbClr val="FFFFFF"/>
          </a:solidFill>
          <a:ln w="3175">
            <a:solidFill>
              <a:srgbClr val="2860F5"/>
            </a:solidFill>
            <a:round/>
          </a:ln>
        </p:spPr>
        <p:txBody>
          <a:bodyPr lIns="91440" tIns="91440" rIns="91440" bIns="91440"/>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7" name="Milestone name…"/>
          <p:cNvSpPr txBox="1">
            <a:spLocks noGrp="1"/>
          </p:cNvSpPr>
          <p:nvPr>
            <p:ph type="body" sz="quarter" idx="33"/>
          </p:nvPr>
        </p:nvSpPr>
        <p:spPr>
          <a:xfrm>
            <a:off x="6859876" y="2689089"/>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8" name="Callout"/>
          <p:cNvSpPr>
            <a:spLocks noGrp="1"/>
          </p:cNvSpPr>
          <p:nvPr>
            <p:ph type="body" sz="quarter" idx="34"/>
          </p:nvPr>
        </p:nvSpPr>
        <p:spPr>
          <a:xfrm rot="16200000" flipH="1">
            <a:off x="7343338" y="3098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40" tIns="91439" rIns="91439"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9" name="Milestone name…"/>
          <p:cNvSpPr txBox="1">
            <a:spLocks noGrp="1"/>
          </p:cNvSpPr>
          <p:nvPr>
            <p:ph type="body" sz="quarter" idx="35"/>
          </p:nvPr>
        </p:nvSpPr>
        <p:spPr>
          <a:xfrm>
            <a:off x="6859876" y="3832090"/>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500" name="Callout"/>
          <p:cNvSpPr>
            <a:spLocks noGrp="1"/>
          </p:cNvSpPr>
          <p:nvPr>
            <p:ph type="body" sz="quarter" idx="36"/>
          </p:nvPr>
        </p:nvSpPr>
        <p:spPr>
          <a:xfrm rot="16200000" flipH="1">
            <a:off x="5158938" y="3098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40" tIns="91439" rIns="91439"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01" name="Milestone name…"/>
          <p:cNvSpPr txBox="1">
            <a:spLocks noGrp="1"/>
          </p:cNvSpPr>
          <p:nvPr>
            <p:ph type="body" sz="quarter" idx="37"/>
          </p:nvPr>
        </p:nvSpPr>
        <p:spPr>
          <a:xfrm>
            <a:off x="4675476" y="3832089"/>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502" name="Callout"/>
          <p:cNvSpPr>
            <a:spLocks noGrp="1"/>
          </p:cNvSpPr>
          <p:nvPr>
            <p:ph type="body" sz="quarter" idx="38"/>
          </p:nvPr>
        </p:nvSpPr>
        <p:spPr>
          <a:xfrm rot="16200000" flipH="1">
            <a:off x="2974538" y="3098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40" tIns="91439" rIns="91439"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03" name="Milestone name…"/>
          <p:cNvSpPr txBox="1">
            <a:spLocks noGrp="1"/>
          </p:cNvSpPr>
          <p:nvPr>
            <p:ph type="body" sz="quarter" idx="39"/>
          </p:nvPr>
        </p:nvSpPr>
        <p:spPr>
          <a:xfrm>
            <a:off x="2491076" y="3832089"/>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504" name="Callout"/>
          <p:cNvSpPr>
            <a:spLocks noGrp="1"/>
          </p:cNvSpPr>
          <p:nvPr>
            <p:ph type="body" sz="quarter" idx="40"/>
          </p:nvPr>
        </p:nvSpPr>
        <p:spPr>
          <a:xfrm rot="16200000" flipH="1">
            <a:off x="790138" y="3098263"/>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40" tIns="91439" rIns="91439" bIns="91440"/>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05" name="Milestone name…"/>
          <p:cNvSpPr txBox="1">
            <a:spLocks noGrp="1"/>
          </p:cNvSpPr>
          <p:nvPr>
            <p:ph type="body" sz="quarter" idx="41"/>
          </p:nvPr>
        </p:nvSpPr>
        <p:spPr>
          <a:xfrm>
            <a:off x="306676" y="3832089"/>
            <a:ext cx="1925334" cy="461663"/>
          </a:xfrm>
          <a:prstGeom prst="rect">
            <a:avLst/>
          </a:prstGeom>
        </p:spPr>
        <p:txBody>
          <a:bodyPr lIns="45719" tIns="45719" rIns="45719" bIns="45719">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 name="Rectangle 3">
            <a:extLst>
              <a:ext uri="{FF2B5EF4-FFF2-40B4-BE49-F238E27FC236}">
                <a16:creationId xmlns:a16="http://schemas.microsoft.com/office/drawing/2014/main" id="{EA6F809D-2105-3D4C-A44B-27B983C0CCED}"/>
              </a:ext>
            </a:extLst>
          </p:cNvPr>
          <p:cNvSpPr/>
          <p:nvPr userDrawn="1"/>
        </p:nvSpPr>
        <p:spPr bwMode="auto">
          <a:xfrm>
            <a:off x="6989092" y="572636"/>
            <a:ext cx="100584" cy="100584"/>
          </a:xfrm>
          <a:prstGeom prst="rect">
            <a:avLst/>
          </a:prstGeom>
          <a:solidFill>
            <a:schemeClr val="bg1"/>
          </a:solidFill>
          <a:ln w="3175">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700" b="0" i="0" u="none" strike="noStrike" cap="none" normalizeH="0" baseline="0" dirty="0">
              <a:ln>
                <a:noFill/>
              </a:ln>
              <a:solidFill>
                <a:srgbClr val="191919"/>
              </a:solidFill>
              <a:effectLst/>
              <a:latin typeface="IBM Plex Sans" panose="020B0503050203000203" pitchFamily="34" charset="0"/>
            </a:endParaRPr>
          </a:p>
        </p:txBody>
      </p:sp>
      <p:sp>
        <p:nvSpPr>
          <p:cNvPr id="83" name="Rectangle 82">
            <a:extLst>
              <a:ext uri="{FF2B5EF4-FFF2-40B4-BE49-F238E27FC236}">
                <a16:creationId xmlns:a16="http://schemas.microsoft.com/office/drawing/2014/main" id="{309BD100-828D-644C-9DB5-04D9CA61A960}"/>
              </a:ext>
            </a:extLst>
          </p:cNvPr>
          <p:cNvSpPr/>
          <p:nvPr userDrawn="1"/>
        </p:nvSpPr>
        <p:spPr bwMode="auto">
          <a:xfrm>
            <a:off x="7683500" y="572636"/>
            <a:ext cx="100584" cy="100584"/>
          </a:xfrm>
          <a:prstGeom prst="rect">
            <a:avLst/>
          </a:prstGeom>
          <a:solidFill>
            <a:schemeClr val="accent1"/>
          </a:solidFill>
          <a:ln w="3175">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700" b="0" i="0" u="none" strike="noStrike" cap="none" normalizeH="0" baseline="0" dirty="0">
              <a:ln>
                <a:noFill/>
              </a:ln>
              <a:solidFill>
                <a:srgbClr val="191919"/>
              </a:solidFill>
              <a:effectLst/>
              <a:latin typeface="IBM Plex Sans" panose="020B0503050203000203" pitchFamily="34" charset="0"/>
            </a:endParaRPr>
          </a:p>
        </p:txBody>
      </p:sp>
      <p:sp>
        <p:nvSpPr>
          <p:cNvPr id="84" name="Rectangle 83">
            <a:extLst>
              <a:ext uri="{FF2B5EF4-FFF2-40B4-BE49-F238E27FC236}">
                <a16:creationId xmlns:a16="http://schemas.microsoft.com/office/drawing/2014/main" id="{F4BC782A-6E9C-FC41-8960-378751D07AA6}"/>
              </a:ext>
            </a:extLst>
          </p:cNvPr>
          <p:cNvSpPr/>
          <p:nvPr userDrawn="1"/>
        </p:nvSpPr>
        <p:spPr bwMode="auto">
          <a:xfrm>
            <a:off x="8484616" y="572636"/>
            <a:ext cx="100584" cy="100584"/>
          </a:xfrm>
          <a:prstGeom prst="rect">
            <a:avLst/>
          </a:prstGeom>
          <a:solidFill>
            <a:schemeClr val="accent3"/>
          </a:solidFill>
          <a:ln w="3175">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700" b="0" i="0" u="none" strike="noStrike" cap="none" normalizeH="0" baseline="0" dirty="0">
              <a:ln>
                <a:noFill/>
              </a:ln>
              <a:solidFill>
                <a:srgbClr val="191919"/>
              </a:solidFill>
              <a:effectLst/>
              <a:latin typeface="IBM Plex Sans" panose="020B0503050203000203" pitchFamily="34" charset="0"/>
            </a:endParaRPr>
          </a:p>
        </p:txBody>
      </p:sp>
    </p:spTree>
    <p:extLst>
      <p:ext uri="{BB962C8B-B14F-4D97-AF65-F5344CB8AC3E}">
        <p14:creationId xmlns:p14="http://schemas.microsoft.com/office/powerpoint/2010/main" val="4235978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3">
    <p:bg>
      <p:bgPr>
        <a:solidFill>
          <a:srgbClr val="C2D5D9"/>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D65C696-7FD0-9A4B-BAC8-B4410A1CB6BF}"/>
              </a:ext>
            </a:extLst>
          </p:cNvPr>
          <p:cNvPicPr>
            <a:picLocks noChangeAspect="1"/>
          </p:cNvPicPr>
          <p:nvPr userDrawn="1"/>
        </p:nvPicPr>
        <p:blipFill rotWithShape="1">
          <a:blip r:embed="rId2"/>
          <a:srcRect l="18258" t="18407" r="17686" b="27538"/>
          <a:stretch/>
        </p:blipFill>
        <p:spPr>
          <a:xfrm>
            <a:off x="446" y="-3175"/>
            <a:ext cx="9143107" cy="5143500"/>
          </a:xfrm>
          <a:prstGeom prst="rect">
            <a:avLst/>
          </a:prstGeom>
        </p:spPr>
      </p:pic>
      <p:pic>
        <p:nvPicPr>
          <p:cNvPr id="7" name="Picture 6">
            <a:extLst>
              <a:ext uri="{FF2B5EF4-FFF2-40B4-BE49-F238E27FC236}">
                <a16:creationId xmlns:a16="http://schemas.microsoft.com/office/drawing/2014/main" id="{21528742-0ABB-7846-BEE6-8FB230A717AE}"/>
              </a:ext>
            </a:extLst>
          </p:cNvPr>
          <p:cNvPicPr>
            <a:picLocks noChangeAspect="1"/>
          </p:cNvPicPr>
          <p:nvPr userDrawn="1"/>
        </p:nvPicPr>
        <p:blipFill>
          <a:blip r:embed="rId3"/>
          <a:srcRect/>
          <a:stretch/>
        </p:blipFill>
        <p:spPr>
          <a:xfrm>
            <a:off x="7112000" y="7803"/>
            <a:ext cx="2007725" cy="637066"/>
          </a:xfrm>
          <a:prstGeom prst="rect">
            <a:avLst/>
          </a:prstGeom>
        </p:spPr>
      </p:pic>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6" name="Picture"/>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8393745" y="4706792"/>
            <a:ext cx="521589" cy="208108"/>
          </a:xfrm>
          <a:prstGeom prst="rect">
            <a:avLst/>
          </a:prstGeom>
        </p:spPr>
      </p:pic>
    </p:spTree>
    <p:extLst>
      <p:ext uri="{BB962C8B-B14F-4D97-AF65-F5344CB8AC3E}">
        <p14:creationId xmlns:p14="http://schemas.microsoft.com/office/powerpoint/2010/main" val="4574257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3 med, 2 small)_black">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chemeClr val="accent2"/>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4572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01D6C"/>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4572000" y="2570163"/>
            <a:ext cx="4572000" cy="257333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Footer Placeholder">
            <a:extLst>
              <a:ext uri="{FF2B5EF4-FFF2-40B4-BE49-F238E27FC236}">
                <a16:creationId xmlns:a16="http://schemas.microsoft.com/office/drawing/2014/main" id="{F50C0932-3292-CA40-B50D-23CCE3CA7276}"/>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10" name="Slide Number Placeholder">
            <a:extLst>
              <a:ext uri="{FF2B5EF4-FFF2-40B4-BE49-F238E27FC236}">
                <a16:creationId xmlns:a16="http://schemas.microsoft.com/office/drawing/2014/main" id="{860B8130-2F08-0943-A857-1628EC6CF704}"/>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8735172"/>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x" preserve="1">
  <p:cSld name="title, text (1/4), pyramid">
    <p:bg>
      <p:bgPr>
        <a:solidFill>
          <a:srgbClr val="F2F3F8"/>
        </a:solidFill>
        <a:effectLst/>
      </p:bgPr>
    </p:bg>
    <p:spTree>
      <p:nvGrpSpPr>
        <p:cNvPr id="1" name=""/>
        <p:cNvGrpSpPr/>
        <p:nvPr/>
      </p:nvGrpSpPr>
      <p:grpSpPr>
        <a:xfrm>
          <a:off x="0" y="0"/>
          <a:ext cx="0" cy="0"/>
          <a:chOff x="0" y="0"/>
          <a:chExt cx="0" cy="0"/>
        </a:xfrm>
      </p:grpSpPr>
      <p:sp>
        <p:nvSpPr>
          <p:cNvPr id="512" name="AutoShape 6"/>
          <p:cNvSpPr>
            <a:spLocks noGrp="1"/>
          </p:cNvSpPr>
          <p:nvPr>
            <p:ph type="body" idx="13"/>
          </p:nvPr>
        </p:nvSpPr>
        <p:spPr>
          <a:xfrm>
            <a:off x="2056914" y="247649"/>
            <a:ext cx="5030172" cy="4474325"/>
          </a:xfrm>
          <a:prstGeom prst="triangle">
            <a:avLst/>
          </a:prstGeom>
          <a:solidFill>
            <a:srgbClr val="000000"/>
          </a:solidFill>
        </p:spPr>
        <p:txBody>
          <a:bodyPr lIns="91439" tIns="91439" rIns="91439" bIns="91439"/>
          <a:lstStyle>
            <a:lvl1pPr>
              <a:defRPr>
                <a:solidFill>
                  <a:schemeClr val="bg1"/>
                </a:solidFill>
              </a:defRPr>
            </a:lvl1pPr>
          </a:lstStyle>
          <a:p>
            <a:pPr lvl="0" algn="ctr" defTabSz="685800">
              <a:lnSpc>
                <a:spcPct val="90000"/>
              </a:lnSpc>
              <a:spcBef>
                <a:spcPts val="800"/>
              </a:spcBef>
              <a:tabLst/>
              <a:defRPr sz="9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513" name="AutoShape 3"/>
          <p:cNvSpPr>
            <a:spLocks noGrp="1"/>
          </p:cNvSpPr>
          <p:nvPr>
            <p:ph type="body" sz="quarter" idx="14"/>
          </p:nvPr>
        </p:nvSpPr>
        <p:spPr>
          <a:xfrm rot="10800000">
            <a:off x="3321257" y="2484810"/>
            <a:ext cx="2511457" cy="2237164"/>
          </a:xfrm>
          <a:prstGeom prst="triangle">
            <a:avLst/>
          </a:prstGeom>
          <a:solidFill>
            <a:schemeClr val="accent2"/>
          </a:solidFill>
        </p:spPr>
        <p:txBody>
          <a:bodyPr lIns="91439" tIns="91439" rIns="91439" bIns="91439" anchor="ctr"/>
          <a:lstStyle>
            <a:lvl1pPr>
              <a:defRPr b="0" i="0">
                <a:solidFill>
                  <a:schemeClr val="bg1"/>
                </a:solidFill>
                <a:latin typeface="IBM Plex Sans" panose="020B0503050203000203" pitchFamily="34" charset="0"/>
              </a:defRPr>
            </a:lvl1pPr>
          </a:lstStyle>
          <a:p>
            <a:pPr lvl="0" algn="ctr" defTabSz="685800">
              <a:lnSpc>
                <a:spcPct val="90000"/>
              </a:lnSpc>
              <a:spcBef>
                <a:spcPts val="800"/>
              </a:spcBef>
              <a:tabLst/>
              <a:defRPr sz="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14" name="Body Level One…"/>
          <p:cNvSpPr txBox="1">
            <a:spLocks noGrp="1"/>
          </p:cNvSpPr>
          <p:nvPr>
            <p:ph type="body" sz="quarter" idx="1"/>
          </p:nvPr>
        </p:nvSpPr>
        <p:spPr>
          <a:xfrm>
            <a:off x="192023" y="1353312"/>
            <a:ext cx="1893951" cy="3005963"/>
          </a:xfrm>
          <a:prstGeom prst="rect">
            <a:avLst/>
          </a:prstGeom>
        </p:spPr>
        <p:txBody>
          <a:bodyPr/>
          <a:lstStyle>
            <a:lvl1pPr>
              <a:buClr>
                <a:schemeClr val="tx1"/>
              </a:buClr>
              <a:defRPr>
                <a:solidFill>
                  <a:srgbClr val="000000"/>
                </a:solidFill>
              </a:defRPr>
            </a:lvl1pPr>
            <a:lvl2pPr marL="125963" indent="-125963">
              <a:buClr>
                <a:schemeClr val="tx1"/>
              </a:buClr>
              <a:defRPr>
                <a:solidFill>
                  <a:srgbClr val="000000"/>
                </a:solidFill>
              </a:defRPr>
            </a:lvl2pPr>
            <a:lvl3pPr marL="305415" indent="-103803">
              <a:buClr>
                <a:schemeClr val="tx1"/>
              </a:buClr>
              <a:defRPr>
                <a:solidFill>
                  <a:srgbClr val="000000"/>
                </a:solidFill>
              </a:defRPr>
            </a:lvl3pPr>
            <a:lvl4pPr marL="577266" indent="-142291">
              <a:buClr>
                <a:schemeClr val="tx1"/>
              </a:buClr>
              <a:defRPr>
                <a:solidFill>
                  <a:srgbClr val="000000"/>
                </a:solidFill>
              </a:defRPr>
            </a:lvl4pPr>
            <a:lvl5pPr marL="757788" indent="-125963">
              <a:buClr>
                <a:schemeClr val="tx1"/>
              </a:buCl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15" name="Slide Number"/>
          <p:cNvSpPr txBox="1">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US" smtClean="0"/>
              <a:pPr/>
              <a:t>‹#›</a:t>
            </a:fld>
            <a:endParaRPr lang="en-US" dirty="0"/>
          </a:p>
        </p:txBody>
      </p:sp>
      <p:sp>
        <p:nvSpPr>
          <p:cNvPr id="516" name="Title Text"/>
          <p:cNvSpPr txBox="1">
            <a:spLocks noGrp="1"/>
          </p:cNvSpPr>
          <p:nvPr>
            <p:ph type="title"/>
          </p:nvPr>
        </p:nvSpPr>
        <p:spPr>
          <a:xfrm>
            <a:off x="177660" y="168516"/>
            <a:ext cx="3483740" cy="630936"/>
          </a:xfrm>
          <a:prstGeom prst="rect">
            <a:avLst/>
          </a:prstGeom>
        </p:spPr>
        <p:txBody>
          <a:bodyPr/>
          <a:lstStyle>
            <a:lvl1pPr>
              <a:defRPr>
                <a:solidFill>
                  <a:schemeClr val="tx1"/>
                </a:solidFill>
              </a:defRPr>
            </a:lvl1pPr>
          </a:lstStyle>
          <a:p>
            <a:r>
              <a:rPr lang="en-US"/>
              <a:t>Click to edit Master title style</a:t>
            </a:r>
            <a:endParaRPr dirty="0"/>
          </a:p>
        </p:txBody>
      </p:sp>
      <p:sp>
        <p:nvSpPr>
          <p:cNvPr id="517" name="Text Box 7"/>
          <p:cNvSpPr txBox="1">
            <a:spLocks noGrp="1"/>
          </p:cNvSpPr>
          <p:nvPr>
            <p:ph type="body" sz="quarter" idx="15"/>
          </p:nvPr>
        </p:nvSpPr>
        <p:spPr>
          <a:xfrm>
            <a:off x="4021968" y="3075521"/>
            <a:ext cx="1121466" cy="228601"/>
          </a:xfrm>
          <a:prstGeom prst="rect">
            <a:avLst/>
          </a:prstGeom>
        </p:spPr>
        <p:txBody>
          <a:bodyPr lIns="0" tIns="0" rIns="0" bIns="0"/>
          <a:lstStyle>
            <a:lvl1pPr algn="ctr" defTabSz="685800">
              <a:spcBef>
                <a:spcPts val="600"/>
              </a:spcBef>
              <a:defRPr sz="1000"/>
            </a:lvl1pPr>
          </a:lstStyle>
          <a:p>
            <a:pPr lvl="0"/>
            <a:r>
              <a:rPr lang="en-US"/>
              <a:t>Click to edit Master text styles</a:t>
            </a:r>
          </a:p>
        </p:txBody>
      </p:sp>
      <p:sp>
        <p:nvSpPr>
          <p:cNvPr id="518" name="AutoShape 4"/>
          <p:cNvSpPr txBox="1">
            <a:spLocks noGrp="1"/>
          </p:cNvSpPr>
          <p:nvPr>
            <p:ph type="body" sz="quarter" idx="16"/>
          </p:nvPr>
        </p:nvSpPr>
        <p:spPr>
          <a:xfrm>
            <a:off x="4229754" y="1347569"/>
            <a:ext cx="694944" cy="228601"/>
          </a:xfrm>
          <a:prstGeom prst="rect">
            <a:avLst/>
          </a:prstGeom>
        </p:spPr>
        <p:txBody>
          <a:bodyPr/>
          <a:lstStyle>
            <a:lvl1pPr algn="ctr" defTabSz="685800">
              <a:spcBef>
                <a:spcPts val="600"/>
              </a:spcBef>
              <a:defRPr sz="1000"/>
            </a:lvl1pPr>
          </a:lstStyle>
          <a:p>
            <a:pPr lvl="0"/>
            <a:r>
              <a:rPr lang="en-US"/>
              <a:t>Click to edit Master text styles</a:t>
            </a:r>
          </a:p>
        </p:txBody>
      </p:sp>
      <p:sp>
        <p:nvSpPr>
          <p:cNvPr id="519" name="AutoShape 4"/>
          <p:cNvSpPr txBox="1">
            <a:spLocks noGrp="1"/>
          </p:cNvSpPr>
          <p:nvPr>
            <p:ph type="body" sz="quarter" idx="17"/>
          </p:nvPr>
        </p:nvSpPr>
        <p:spPr>
          <a:xfrm>
            <a:off x="2973184" y="3614903"/>
            <a:ext cx="693436" cy="228601"/>
          </a:xfrm>
          <a:prstGeom prst="rect">
            <a:avLst/>
          </a:prstGeom>
        </p:spPr>
        <p:txBody>
          <a:bodyPr/>
          <a:lstStyle>
            <a:lvl1pPr algn="ctr" defTabSz="685800">
              <a:spcBef>
                <a:spcPts val="600"/>
              </a:spcBef>
              <a:defRPr sz="1000"/>
            </a:lvl1pPr>
          </a:lstStyle>
          <a:p>
            <a:pPr lvl="0"/>
            <a:r>
              <a:rPr lang="en-US"/>
              <a:t>Click to edit Master text styles</a:t>
            </a:r>
          </a:p>
        </p:txBody>
      </p:sp>
      <p:sp>
        <p:nvSpPr>
          <p:cNvPr id="520" name="AutoShape 5"/>
          <p:cNvSpPr txBox="1">
            <a:spLocks noGrp="1"/>
          </p:cNvSpPr>
          <p:nvPr>
            <p:ph type="body" sz="quarter" idx="18"/>
          </p:nvPr>
        </p:nvSpPr>
        <p:spPr>
          <a:xfrm>
            <a:off x="5531511" y="3614903"/>
            <a:ext cx="694944" cy="228601"/>
          </a:xfrm>
          <a:prstGeom prst="rect">
            <a:avLst/>
          </a:prstGeom>
        </p:spPr>
        <p:txBody>
          <a:bodyPr/>
          <a:lstStyle>
            <a:lvl1pPr algn="ctr" defTabSz="685800">
              <a:spcBef>
                <a:spcPts val="600"/>
              </a:spcBef>
              <a:defRPr sz="1000"/>
            </a:lvl1pPr>
          </a:lstStyle>
          <a:p>
            <a:pPr lvl="0"/>
            <a:r>
              <a:rPr lang="en-US"/>
              <a:t>Click to edit Master text styles</a:t>
            </a:r>
          </a:p>
        </p:txBody>
      </p:sp>
      <p:sp>
        <p:nvSpPr>
          <p:cNvPr id="2" name="Footer Placeholder 1">
            <a:extLst>
              <a:ext uri="{FF2B5EF4-FFF2-40B4-BE49-F238E27FC236}">
                <a16:creationId xmlns:a16="http://schemas.microsoft.com/office/drawing/2014/main" id="{7685F4B5-1CF3-0E4F-BFAC-EFEA8BE92098}"/>
              </a:ext>
            </a:extLst>
          </p:cNvPr>
          <p:cNvSpPr>
            <a:spLocks noGrp="1"/>
          </p:cNvSpPr>
          <p:nvPr>
            <p:ph type="ftr" sz="quarter" idx="19"/>
          </p:nvPr>
        </p:nvSpPr>
        <p:spPr/>
        <p:txBody>
          <a:bodyPr/>
          <a:lstStyle>
            <a:lvl1pPr>
              <a:defRPr>
                <a:solidFill>
                  <a:schemeClr val="tx1"/>
                </a:solidFill>
              </a:defRPr>
            </a:lvl1pPr>
          </a:lstStyle>
          <a:p>
            <a:r>
              <a:rPr lang="en-US" dirty="0"/>
              <a:t>IBM Security / © 2020 IBM Corporation</a:t>
            </a:r>
          </a:p>
        </p:txBody>
      </p:sp>
    </p:spTree>
    <p:extLst>
      <p:ext uri="{BB962C8B-B14F-4D97-AF65-F5344CB8AC3E}">
        <p14:creationId xmlns:p14="http://schemas.microsoft.com/office/powerpoint/2010/main" val="48305721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Title and 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1903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able Placeholder 5">
            <a:extLst>
              <a:ext uri="{FF2B5EF4-FFF2-40B4-BE49-F238E27FC236}">
                <a16:creationId xmlns:a16="http://schemas.microsoft.com/office/drawing/2014/main" id="{8A87D419-81BD-4340-82A3-A011578E2747}"/>
              </a:ext>
            </a:extLst>
          </p:cNvPr>
          <p:cNvSpPr>
            <a:spLocks noGrp="1"/>
          </p:cNvSpPr>
          <p:nvPr>
            <p:ph type="tbl" sz="quarter" idx="12"/>
          </p:nvPr>
        </p:nvSpPr>
        <p:spPr>
          <a:xfrm>
            <a:off x="2496044" y="204787"/>
            <a:ext cx="6446312" cy="4154487"/>
          </a:xfrm>
        </p:spPr>
        <p:txBody>
          <a:bodyPr/>
          <a:lstStyle>
            <a:lvl1pPr>
              <a:defRPr>
                <a:solidFill>
                  <a:schemeClr val="tx1"/>
                </a:solidFill>
              </a:defRPr>
            </a:lvl1pPr>
          </a:lstStyle>
          <a:p>
            <a:r>
              <a:rPr lang="en-US" dirty="0"/>
              <a:t>Click icon to add table</a:t>
            </a:r>
          </a:p>
        </p:txBody>
      </p:sp>
    </p:spTree>
    <p:extLst>
      <p:ext uri="{BB962C8B-B14F-4D97-AF65-F5344CB8AC3E}">
        <p14:creationId xmlns:p14="http://schemas.microsoft.com/office/powerpoint/2010/main" val="781993254"/>
      </p:ext>
    </p:extLst>
  </p:cSld>
  <p:clrMapOvr>
    <a:overrideClrMapping bg1="dk1" tx1="lt1" bg2="dk2" tx2="lt2" accent1="accent1" accent2="accent2" accent3="accent3" accent4="accent4" accent5="accent5" accent6="accent6" hlink="hlink" folHlink="folHlink"/>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66575" y="1349327"/>
            <a:ext cx="4177399" cy="3008361"/>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179212" y="1315675"/>
            <a:ext cx="4198214" cy="3043600"/>
          </a:xfrm>
        </p:spPr>
        <p:txBody>
          <a:bodyPr/>
          <a:lstStyle>
            <a:lvl1pPr>
              <a:defRPr sz="24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352861602"/>
      </p:ext>
    </p:extLst>
  </p:cSld>
  <p:clrMapOvr>
    <a:overrideClrMapping bg1="dk1" tx1="lt1" bg2="dk2" tx2="lt2" accent1="accent1" accent2="accent2" accent3="accent3" accent4="accent4" accent5="accent5" accent6="accent6" hlink="hlink" folHlink="folHlink"/>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pic>
        <p:nvPicPr>
          <p:cNvPr id="11" name="Picture 4" descr="Picture 4">
            <a:extLst>
              <a:ext uri="{FF2B5EF4-FFF2-40B4-BE49-F238E27FC236}">
                <a16:creationId xmlns:a16="http://schemas.microsoft.com/office/drawing/2014/main" id="{EF05A6F0-ED41-8D46-B0FE-712BC2E23FA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flipH="1">
            <a:off x="0" y="-1"/>
            <a:ext cx="9143998" cy="2578101"/>
          </a:xfrm>
          <a:prstGeom prst="rect">
            <a:avLst/>
          </a:prstGeom>
          <a:ln w="12700">
            <a:miter lim="400000"/>
          </a:ln>
        </p:spPr>
      </p:pic>
      <p:sp>
        <p:nvSpPr>
          <p:cNvPr id="9" name="Content Placeholder 5"/>
          <p:cNvSpPr>
            <a:spLocks noGrp="1"/>
          </p:cNvSpPr>
          <p:nvPr>
            <p:ph sz="quarter" idx="17"/>
          </p:nvPr>
        </p:nvSpPr>
        <p:spPr>
          <a:xfrm>
            <a:off x="4572000" y="2576382"/>
            <a:ext cx="2286000" cy="2573338"/>
          </a:xfrm>
          <a:solidFill>
            <a:schemeClr val="bg2"/>
          </a:solidFill>
          <a:ln w="19050">
            <a:solidFill>
              <a:schemeClr val="bg2"/>
            </a:solidFill>
          </a:ln>
        </p:spPr>
        <p:txBody>
          <a:bodyPr lIns="192024" tIns="201168" rIns="192024" bIns="228600"/>
          <a:lstStyle>
            <a:lvl1pPr>
              <a:defRPr>
                <a:solidFill>
                  <a:schemeClr val="tx1"/>
                </a:solidFill>
              </a:defRPr>
            </a:lvl1pPr>
          </a:lstStyle>
          <a:p>
            <a:pPr lvl="0"/>
            <a:r>
              <a:rPr lang="en-US"/>
              <a:t>Click to edit Master text styles</a:t>
            </a:r>
          </a:p>
        </p:txBody>
      </p:sp>
      <p:sp>
        <p:nvSpPr>
          <p:cNvPr id="10" name="Content Placeholder 10"/>
          <p:cNvSpPr>
            <a:spLocks noGrp="1"/>
          </p:cNvSpPr>
          <p:nvPr>
            <p:ph sz="quarter" idx="18"/>
          </p:nvPr>
        </p:nvSpPr>
        <p:spPr>
          <a:xfrm>
            <a:off x="6858000" y="2576382"/>
            <a:ext cx="2286000" cy="2573338"/>
          </a:xfrm>
          <a:solidFill>
            <a:schemeClr val="bg2"/>
          </a:solidFill>
          <a:ln w="19050">
            <a:solidFill>
              <a:schemeClr val="bg2"/>
            </a:solidFill>
          </a:ln>
        </p:spPr>
        <p:txBody>
          <a:bodyPr lIns="192024" tIns="201168" rIns="192024"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6382"/>
            <a:ext cx="2286000" cy="2573337"/>
          </a:xfrm>
          <a:solidFill>
            <a:schemeClr val="bg2"/>
          </a:solidFill>
          <a:ln w="19050">
            <a:solidFill>
              <a:schemeClr val="bg2"/>
            </a:solidFill>
          </a:ln>
        </p:spPr>
        <p:txBody>
          <a:bodyPr lIns="192024" tIns="201168" rIns="192024" bIns="228600"/>
          <a:lstStyle>
            <a:lvl1pPr>
              <a:defRPr>
                <a:solidFill>
                  <a:schemeClr val="tx1"/>
                </a:solidFill>
              </a:defRPr>
            </a:lvl1pPr>
          </a:lstStyle>
          <a:p>
            <a:pPr lvl="0"/>
            <a:r>
              <a:rPr lang="en-US"/>
              <a:t>Click to edit Master text styles</a:t>
            </a:r>
          </a:p>
        </p:txBody>
      </p:sp>
      <p:sp>
        <p:nvSpPr>
          <p:cNvPr id="13" name="Content Placeholder 6"/>
          <p:cNvSpPr>
            <a:spLocks noGrp="1"/>
          </p:cNvSpPr>
          <p:nvPr>
            <p:ph sz="quarter" idx="20"/>
          </p:nvPr>
        </p:nvSpPr>
        <p:spPr>
          <a:xfrm>
            <a:off x="0" y="2576382"/>
            <a:ext cx="2286000" cy="2573337"/>
          </a:xfrm>
          <a:solidFill>
            <a:schemeClr val="bg2"/>
          </a:solidFill>
          <a:ln w="19050">
            <a:solidFill>
              <a:schemeClr val="bg2"/>
            </a:solidFill>
          </a:ln>
        </p:spPr>
        <p:txBody>
          <a:bodyPr lIns="192024" tIns="201168" rIns="192024" bIns="228600"/>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177660" y="168516"/>
            <a:ext cx="6473952" cy="630936"/>
          </a:xfrm>
          <a:noFill/>
          <a:ln>
            <a:noFill/>
          </a:ln>
        </p:spPr>
        <p:txBody>
          <a:bodyPr lIns="0" tIns="0" rIns="0" bIns="0"/>
          <a:lstStyle>
            <a:lvl1pPr>
              <a:defRPr sz="2400">
                <a:solidFill>
                  <a:schemeClr val="bg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4" name="Group 11">
            <a:extLst>
              <a:ext uri="{FF2B5EF4-FFF2-40B4-BE49-F238E27FC236}">
                <a16:creationId xmlns:a16="http://schemas.microsoft.com/office/drawing/2014/main" id="{FE67721E-AEDF-ED42-A671-5ED2F49F58AD}"/>
              </a:ext>
            </a:extLst>
          </p:cNvPr>
          <p:cNvGrpSpPr/>
          <p:nvPr userDrawn="1"/>
        </p:nvGrpSpPr>
        <p:grpSpPr>
          <a:xfrm>
            <a:off x="2286000" y="2800951"/>
            <a:ext cx="4572001" cy="1692561"/>
            <a:chOff x="0" y="0"/>
            <a:chExt cx="4572000" cy="1692559"/>
          </a:xfrm>
        </p:grpSpPr>
        <p:sp>
          <p:nvSpPr>
            <p:cNvPr id="15" name="Straight Connector 12">
              <a:extLst>
                <a:ext uri="{FF2B5EF4-FFF2-40B4-BE49-F238E27FC236}">
                  <a16:creationId xmlns:a16="http://schemas.microsoft.com/office/drawing/2014/main" id="{386C039D-69AA-E846-8340-A0E60E14F47C}"/>
                </a:ext>
              </a:extLst>
            </p:cNvPr>
            <p:cNvSpPr/>
            <p:nvPr/>
          </p:nvSpPr>
          <p:spPr>
            <a:xfrm flipH="1">
              <a:off x="-1" y="-1"/>
              <a:ext cx="2" cy="1692560"/>
            </a:xfrm>
            <a:prstGeom prst="line">
              <a:avLst/>
            </a:prstGeom>
            <a:noFill/>
            <a:ln w="3175" cap="flat">
              <a:solidFill>
                <a:schemeClr val="accent6">
                  <a:lumOff val="8725"/>
                </a:schemeClr>
              </a:solidFill>
              <a:prstDash val="solid"/>
              <a:round/>
            </a:ln>
            <a:effectLst/>
          </p:spPr>
          <p:txBody>
            <a:bodyPr wrap="square" lIns="45719" tIns="45719" rIns="45719" bIns="4571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6" name="Straight Connector 14">
              <a:extLst>
                <a:ext uri="{FF2B5EF4-FFF2-40B4-BE49-F238E27FC236}">
                  <a16:creationId xmlns:a16="http://schemas.microsoft.com/office/drawing/2014/main" id="{69949513-ED98-5C4F-93FA-A6CDA0B167ED}"/>
                </a:ext>
              </a:extLst>
            </p:cNvPr>
            <p:cNvSpPr/>
            <p:nvPr/>
          </p:nvSpPr>
          <p:spPr>
            <a:xfrm flipH="1">
              <a:off x="2285999" y="-1"/>
              <a:ext cx="1" cy="1692560"/>
            </a:xfrm>
            <a:prstGeom prst="line">
              <a:avLst/>
            </a:prstGeom>
            <a:noFill/>
            <a:ln w="3175" cap="flat">
              <a:solidFill>
                <a:schemeClr val="accent6">
                  <a:lumOff val="8725"/>
                </a:schemeClr>
              </a:solidFill>
              <a:prstDash val="solid"/>
              <a:round/>
            </a:ln>
            <a:effectLst/>
          </p:spPr>
          <p:txBody>
            <a:bodyPr wrap="square" lIns="45719" tIns="45719" rIns="45719" bIns="4571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7" name="Straight Connector 15">
              <a:extLst>
                <a:ext uri="{FF2B5EF4-FFF2-40B4-BE49-F238E27FC236}">
                  <a16:creationId xmlns:a16="http://schemas.microsoft.com/office/drawing/2014/main" id="{C0BA59D2-0C57-E149-8F49-5A6285D140CD}"/>
                </a:ext>
              </a:extLst>
            </p:cNvPr>
            <p:cNvSpPr/>
            <p:nvPr/>
          </p:nvSpPr>
          <p:spPr>
            <a:xfrm>
              <a:off x="4572000" y="-1"/>
              <a:ext cx="1" cy="1692560"/>
            </a:xfrm>
            <a:prstGeom prst="line">
              <a:avLst/>
            </a:prstGeom>
            <a:noFill/>
            <a:ln w="3175" cap="flat">
              <a:solidFill>
                <a:schemeClr val="accent6">
                  <a:lumOff val="8725"/>
                </a:schemeClr>
              </a:solidFill>
              <a:prstDash val="solid"/>
              <a:round/>
            </a:ln>
            <a:effectLst/>
          </p:spPr>
          <p:txBody>
            <a:bodyPr wrap="square" lIns="45719" tIns="45719" rIns="45719" bIns="4571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grpSp>
    </p:spTree>
    <p:extLst>
      <p:ext uri="{BB962C8B-B14F-4D97-AF65-F5344CB8AC3E}">
        <p14:creationId xmlns:p14="http://schemas.microsoft.com/office/powerpoint/2010/main" val="75125912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bg>
      <p:bgRef idx="1001">
        <a:schemeClr val="bg2"/>
      </p:bgRef>
    </p:bg>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0" tIns="0" rIns="0" bIns="0"/>
          <a:lstStyle>
            <a:lvl1pPr>
              <a:defRPr>
                <a:solidFill>
                  <a:schemeClr val="tx1"/>
                </a:solidFill>
              </a:defRPr>
            </a:lvl1pPr>
          </a:lstStyle>
          <a:p>
            <a:r>
              <a:rPr lang="en-US" dirty="0"/>
              <a:t>Click icon to add picture</a:t>
            </a:r>
          </a:p>
        </p:txBody>
      </p:sp>
      <p:sp>
        <p:nvSpPr>
          <p:cNvPr id="2" name="Title 1"/>
          <p:cNvSpPr>
            <a:spLocks noGrp="1"/>
          </p:cNvSpPr>
          <p:nvPr>
            <p:ph type="title"/>
          </p:nvPr>
        </p:nvSpPr>
        <p:spPr>
          <a:xfrm>
            <a:off x="177660" y="168516"/>
            <a:ext cx="4179950"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3034" y="1350137"/>
            <a:ext cx="1889766" cy="301054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5"/>
          </p:nvPr>
        </p:nvSpPr>
        <p:spPr>
          <a:xfrm>
            <a:off x="2482209" y="1360663"/>
            <a:ext cx="1889766" cy="3000020"/>
          </a:xfrm>
        </p:spPr>
        <p:txBody>
          <a:bodyPr/>
          <a:lstStyle>
            <a:lvl1pPr>
              <a:buClr>
                <a:schemeClr val="tx1"/>
              </a:buClr>
              <a:defRPr sz="1000">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2831946"/>
      </p:ext>
    </p:extLst>
  </p:cSld>
  <p:clrMapOvr>
    <a:overrideClrMapping bg1="dk1" tx1="lt1" bg2="dk2" tx2="lt2" accent1="accent1" accent2="accent2" accent3="accent3" accent4="accent4" accent5="accent5" accent6="accent6" hlink="hlink" folHlink="folHlink"/>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92024" y="1350137"/>
            <a:ext cx="1892807"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481199" y="1362456"/>
            <a:ext cx="1892807" cy="3008376"/>
          </a:xfrm>
        </p:spPr>
        <p:txBody>
          <a:bodyPr/>
          <a:lstStyle>
            <a:lvl1pPr>
              <a:buClr>
                <a:schemeClr val="tx1"/>
              </a:buClr>
              <a:defRPr sz="1000">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5796" y="1356488"/>
            <a:ext cx="4178179" cy="3008376"/>
          </a:xfrm>
        </p:spPr>
        <p:txBody>
          <a:bodyPr/>
          <a:lstStyle>
            <a:lvl1pPr>
              <a:buClr>
                <a:schemeClr val="tx1"/>
              </a:buClr>
              <a:defRPr sz="1200">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6211327"/>
      </p:ext>
    </p:extLst>
  </p:cSld>
  <p:clrMapOvr>
    <a:overrideClrMapping bg1="dk1" tx1="lt1" bg2="dk2" tx2="lt2" accent1="accent1" accent2="accent2" accent3="accent3" accent4="accent4" accent5="accent5" accent6="accent6" hlink="hlink" folHlink="folHlink"/>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Title, text (1/2 dark background)">
    <p:bg>
      <p:bgRef idx="1001">
        <a:schemeClr val="bg2"/>
      </p:bgRef>
    </p:bg>
    <p:spTree>
      <p:nvGrpSpPr>
        <p:cNvPr id="1" name=""/>
        <p:cNvGrpSpPr/>
        <p:nvPr/>
      </p:nvGrpSpPr>
      <p:grpSpPr>
        <a:xfrm>
          <a:off x="0" y="0"/>
          <a:ext cx="0" cy="0"/>
          <a:chOff x="0" y="0"/>
          <a:chExt cx="0" cy="0"/>
        </a:xfrm>
      </p:grpSpPr>
      <p:sp>
        <p:nvSpPr>
          <p:cNvPr id="6" name="Rectangle">
            <a:extLst>
              <a:ext uri="{FF2B5EF4-FFF2-40B4-BE49-F238E27FC236}">
                <a16:creationId xmlns:a16="http://schemas.microsoft.com/office/drawing/2014/main" id="{E7E97B81-4335-FD42-A623-A56CA142F5BE}"/>
              </a:ext>
            </a:extLst>
          </p:cNvPr>
          <p:cNvSpPr/>
          <p:nvPr userDrawn="1"/>
        </p:nvSpPr>
        <p:spPr>
          <a:xfrm>
            <a:off x="4572000" y="0"/>
            <a:ext cx="4577127" cy="5143500"/>
          </a:xfrm>
          <a:prstGeom prst="rect">
            <a:avLst/>
          </a:prstGeom>
          <a:solidFill>
            <a:schemeClr val="tx1"/>
          </a:solidFill>
          <a:ln w="12700">
            <a:miter lim="400000"/>
          </a:ln>
        </p:spPr>
        <p:txBody>
          <a:bodyPr tIns="91439" bIns="91439"/>
          <a:lstStyle/>
          <a:p>
            <a:pPr>
              <a:lnSpc>
                <a:spcPct val="90000"/>
              </a:lnSpc>
              <a:tabLst/>
              <a:defRPr sz="1600">
                <a:solidFill>
                  <a:srgbClr val="000000"/>
                </a:solidFill>
                <a:latin typeface="IBM Plex Sans ExtraLight"/>
                <a:ea typeface="IBM Plex Sans ExtraLight"/>
                <a:cs typeface="IBM Plex Sans ExtraLight"/>
                <a:sym typeface="IBM Plex Sans ExtraLight"/>
              </a:defRPr>
            </a:pPr>
            <a:endParaRPr dirty="0"/>
          </a:p>
        </p:txBody>
      </p:sp>
      <p:sp>
        <p:nvSpPr>
          <p:cNvPr id="2" name="Title 1"/>
          <p:cNvSpPr>
            <a:spLocks noGrp="1"/>
          </p:cNvSpPr>
          <p:nvPr>
            <p:ph type="title"/>
          </p:nvPr>
        </p:nvSpPr>
        <p:spPr>
          <a:xfrm>
            <a:off x="177660"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4" y="1350137"/>
            <a:ext cx="4179951"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4220911"/>
      </p:ext>
    </p:extLst>
  </p:cSld>
  <p:clrMapOvr>
    <a:overrideClrMapping bg1="dk1" tx1="lt1" bg2="dk2" tx2="lt2" accent1="accent1" accent2="accent2" accent3="accent3" accent4="accent4" accent5="accent5" accent6="accent6" hlink="hlink" folHlink="folHlink"/>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Title Only - Dark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28777"/>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1206482"/>
      </p:ext>
    </p:extLst>
  </p:cSld>
  <p:clrMapOvr>
    <a:overrideClrMapping bg1="lt1" tx1="dk1" bg2="lt2" tx2="dk2" accent1="accent1" accent2="accent2" accent3="accent3" accent4="accent4" accent5="accent5" accent6="accent6" hlink="hlink" folHlink="folHlink"/>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Title and Subtitle - Dark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3" y="740664"/>
            <a:ext cx="6470333" cy="3612048"/>
          </a:xfrm>
        </p:spPr>
        <p:txBody>
          <a:bodyPr/>
          <a:lstStyle>
            <a:lvl1pPr>
              <a:buClr>
                <a:srgbClr val="868D95"/>
              </a:buClr>
              <a:defRPr>
                <a:solidFill>
                  <a:srgbClr val="868D95"/>
                </a:solidFill>
              </a:defRPr>
            </a:lvl1pPr>
            <a:lvl2pPr>
              <a:buClr>
                <a:srgbClr val="868D95"/>
              </a:buClr>
              <a:defRPr>
                <a:solidFill>
                  <a:srgbClr val="868D95"/>
                </a:solidFill>
              </a:defRPr>
            </a:lvl2pPr>
            <a:lvl3pPr>
              <a:buClr>
                <a:srgbClr val="868D95"/>
              </a:buClr>
              <a:defRPr>
                <a:solidFill>
                  <a:srgbClr val="868D95"/>
                </a:solidFill>
              </a:defRPr>
            </a:lvl3pPr>
            <a:lvl4pPr>
              <a:buClr>
                <a:srgbClr val="868D95"/>
              </a:buClr>
              <a:defRPr>
                <a:solidFill>
                  <a:srgbClr val="868D95"/>
                </a:solidFill>
              </a:defRPr>
            </a:lvl4pPr>
            <a:lvl5pPr>
              <a:buClr>
                <a:srgbClr val="868D95"/>
              </a:buClr>
              <a:defRPr>
                <a:solidFill>
                  <a:srgbClr val="868D9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6959062"/>
      </p:ext>
    </p:extLst>
  </p:cSld>
  <p:clrMapOvr>
    <a:overrideClrMapping bg1="lt1" tx1="dk1" bg2="lt2" tx2="dk2" accent1="accent1" accent2="accent2" accent3="accent3" accent4="accent4" accent5="accent5" accent6="accent6" hlink="hlink" folHlink="folHlink"/>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1_Title an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4" y="1353312"/>
            <a:ext cx="4187952"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AD811962-F144-D048-A060-3765C7193682}"/>
              </a:ext>
            </a:extLst>
          </p:cNvPr>
          <p:cNvSpPr>
            <a:spLocks noGrp="1"/>
          </p:cNvSpPr>
          <p:nvPr>
            <p:ph type="body" sz="quarter" idx="14" hasCustomPrompt="1"/>
          </p:nvPr>
        </p:nvSpPr>
        <p:spPr>
          <a:xfrm>
            <a:off x="4650524" y="1234499"/>
            <a:ext cx="4295005" cy="3126364"/>
          </a:xfrm>
        </p:spPr>
        <p:txBody>
          <a:bodyPr/>
          <a:lstStyle>
            <a:lvl1pPr marL="0" marR="0" indent="0" algn="l" defTabSz="914400" rtl="0" eaLnBrk="1" fontAlgn="auto" latinLnBrk="0" hangingPunct="1">
              <a:lnSpc>
                <a:spcPct val="90000"/>
              </a:lnSpc>
              <a:spcBef>
                <a:spcPts val="1200"/>
              </a:spcBef>
              <a:spcAft>
                <a:spcPts val="0"/>
              </a:spcAft>
              <a:buClrTx/>
              <a:buSzTx/>
              <a:buFontTx/>
              <a:buNone/>
              <a:tabLst/>
              <a:defRPr sz="9600" b="0" i="0">
                <a:gradFill flip="none" rotWithShape="1">
                  <a:gsLst>
                    <a:gs pos="0">
                      <a:srgbClr val="0061FF"/>
                    </a:gs>
                    <a:gs pos="70000">
                      <a:srgbClr val="8A3FFC"/>
                    </a:gs>
                  </a:gsLst>
                  <a:lin ang="18000000" scaled="0"/>
                </a:gradFill>
                <a:latin typeface="IBM Plex Sans ExtraLight"/>
                <a:sym typeface="IBM Plex Sans ExtraLigh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marR="0" lvl="0" indent="0" algn="l" defTabSz="914400" rtl="0" eaLnBrk="1" fontAlgn="auto" latinLnBrk="0" hangingPunct="1">
              <a:lnSpc>
                <a:spcPct val="90000"/>
              </a:lnSpc>
              <a:spcBef>
                <a:spcPts val="1200"/>
              </a:spcBef>
              <a:spcAft>
                <a:spcPts val="0"/>
              </a:spcAft>
              <a:buClrTx/>
              <a:buSzTx/>
              <a:buFontTx/>
              <a:buNone/>
              <a:tabLst/>
              <a:defRPr sz="9600">
                <a:gradFill flip="none" rotWithShape="1">
                  <a:gsLst>
                    <a:gs pos="0">
                      <a:srgbClr val="0061FF"/>
                    </a:gs>
                    <a:gs pos="70000">
                      <a:srgbClr val="8A3FFC"/>
                    </a:gs>
                  </a:gsLst>
                  <a:lin ang="18000000" scaled="0"/>
                </a:gradFill>
                <a:latin typeface="IBM Plex Sans ExtraLight"/>
                <a:ea typeface="IBM Plex Sans ExtraLight"/>
                <a:cs typeface="IBM Plex Sans ExtraLight"/>
                <a:sym typeface="IBM Plex Sans ExtraLight"/>
              </a:defRPr>
            </a:pPr>
            <a:r>
              <a:rPr kumimoji="0" lang="en-US" sz="9600" b="0" i="0" u="none" strike="noStrike" kern="0" cap="none" spc="0" normalizeH="0" baseline="0" noProof="0" dirty="0">
                <a:ln>
                  <a:noFill/>
                </a:ln>
                <a:gradFill flip="none" rotWithShape="1">
                  <a:gsLst>
                    <a:gs pos="0">
                      <a:srgbClr val="0061FF"/>
                    </a:gs>
                    <a:gs pos="70000">
                      <a:srgbClr val="8A3FFC"/>
                    </a:gs>
                  </a:gsLst>
                  <a:lin ang="18000000" scaled="0"/>
                </a:gradFill>
                <a:effectLst/>
                <a:uLnTx/>
                <a:uFillTx/>
                <a:latin typeface="IBM Plex Sans ExtraLight"/>
                <a:sym typeface="IBM Plex Sans ExtraLight"/>
              </a:rPr>
              <a:t>Click to add text</a:t>
            </a:r>
          </a:p>
        </p:txBody>
      </p:sp>
    </p:spTree>
    <p:extLst>
      <p:ext uri="{BB962C8B-B14F-4D97-AF65-F5344CB8AC3E}">
        <p14:creationId xmlns:p14="http://schemas.microsoft.com/office/powerpoint/2010/main" val="1853962072"/>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oxes (1 large, 4 small)_black">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dirty="0"/>
              <a:t>Click to edit Master title style</a:t>
            </a:r>
          </a:p>
        </p:txBody>
      </p:sp>
      <p:sp>
        <p:nvSpPr>
          <p:cNvPr id="7" name="Content Placeholder 1"/>
          <p:cNvSpPr>
            <a:spLocks noGrp="1"/>
          </p:cNvSpPr>
          <p:nvPr>
            <p:ph sz="quarter" idx="20"/>
          </p:nvPr>
        </p:nvSpPr>
        <p:spPr>
          <a:xfrm>
            <a:off x="0" y="2570163"/>
            <a:ext cx="2286000" cy="2573337"/>
          </a:xfrm>
          <a:solidFill>
            <a:srgbClr val="001D6C"/>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78A9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9" name="Footer Placeholder">
            <a:extLst>
              <a:ext uri="{FF2B5EF4-FFF2-40B4-BE49-F238E27FC236}">
                <a16:creationId xmlns:a16="http://schemas.microsoft.com/office/drawing/2014/main" id="{AC7CF475-9DA2-9E44-8949-F24CBF463438}"/>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10" name="Slide Number Placeholder">
            <a:extLst>
              <a:ext uri="{FF2B5EF4-FFF2-40B4-BE49-F238E27FC236}">
                <a16:creationId xmlns:a16="http://schemas.microsoft.com/office/drawing/2014/main" id="{CF2260B8-55D1-844D-AE9E-1A9A61838023}"/>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2981942"/>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2_Title an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5199" y="1356487"/>
            <a:ext cx="4187952" cy="3008376"/>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AD811962-F144-D048-A060-3765C7193682}"/>
              </a:ext>
            </a:extLst>
          </p:cNvPr>
          <p:cNvSpPr>
            <a:spLocks noGrp="1"/>
          </p:cNvSpPr>
          <p:nvPr>
            <p:ph type="body" sz="quarter" idx="14" hasCustomPrompt="1"/>
          </p:nvPr>
        </p:nvSpPr>
        <p:spPr>
          <a:xfrm>
            <a:off x="4650524" y="1234499"/>
            <a:ext cx="4295005" cy="3126364"/>
          </a:xfrm>
        </p:spPr>
        <p:txBody>
          <a:bodyPr/>
          <a:lstStyle>
            <a:lvl1pPr marL="0" marR="0" indent="0" algn="l" defTabSz="914400" rtl="0" eaLnBrk="1" fontAlgn="auto" latinLnBrk="0" hangingPunct="1">
              <a:lnSpc>
                <a:spcPct val="90000"/>
              </a:lnSpc>
              <a:spcBef>
                <a:spcPts val="1200"/>
              </a:spcBef>
              <a:spcAft>
                <a:spcPts val="0"/>
              </a:spcAft>
              <a:buClrTx/>
              <a:buSzTx/>
              <a:buFontTx/>
              <a:buNone/>
              <a:tabLst/>
              <a:defRPr sz="9600" b="0" i="0">
                <a:gradFill flip="none" rotWithShape="1">
                  <a:gsLst>
                    <a:gs pos="0">
                      <a:srgbClr val="0061FF"/>
                    </a:gs>
                    <a:gs pos="70000">
                      <a:srgbClr val="8A3FFC"/>
                    </a:gs>
                  </a:gsLst>
                  <a:lin ang="18000000" scaled="0"/>
                </a:gradFill>
                <a:latin typeface="IBM Plex Sans ExtraLight"/>
                <a:sym typeface="IBM Plex Sans ExtraLigh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marR="0" lvl="0" indent="0" algn="l" defTabSz="914400" rtl="0" eaLnBrk="1" fontAlgn="auto" latinLnBrk="0" hangingPunct="1">
              <a:lnSpc>
                <a:spcPct val="90000"/>
              </a:lnSpc>
              <a:spcBef>
                <a:spcPts val="1200"/>
              </a:spcBef>
              <a:spcAft>
                <a:spcPts val="0"/>
              </a:spcAft>
              <a:buClrTx/>
              <a:buSzTx/>
              <a:buFontTx/>
              <a:buNone/>
              <a:tabLst/>
              <a:defRPr sz="9600">
                <a:gradFill flip="none" rotWithShape="1">
                  <a:gsLst>
                    <a:gs pos="0">
                      <a:srgbClr val="0061FF"/>
                    </a:gs>
                    <a:gs pos="70000">
                      <a:srgbClr val="8A3FFC"/>
                    </a:gs>
                  </a:gsLst>
                  <a:lin ang="18000000" scaled="0"/>
                </a:gradFill>
                <a:latin typeface="IBM Plex Sans ExtraLight"/>
                <a:ea typeface="IBM Plex Sans ExtraLight"/>
                <a:cs typeface="IBM Plex Sans ExtraLight"/>
                <a:sym typeface="IBM Plex Sans ExtraLight"/>
              </a:defRPr>
            </a:pPr>
            <a:r>
              <a:rPr kumimoji="0" lang="en-US" sz="9600" b="0" i="0" u="none" strike="noStrike" kern="0" cap="none" spc="0" normalizeH="0" baseline="0" noProof="0" dirty="0">
                <a:ln>
                  <a:noFill/>
                </a:ln>
                <a:gradFill flip="none" rotWithShape="1">
                  <a:gsLst>
                    <a:gs pos="0">
                      <a:srgbClr val="0061FF"/>
                    </a:gs>
                    <a:gs pos="70000">
                      <a:srgbClr val="8A3FFC"/>
                    </a:gs>
                  </a:gsLst>
                  <a:lin ang="18000000" scaled="0"/>
                </a:gradFill>
                <a:effectLst/>
                <a:uLnTx/>
                <a:uFillTx/>
                <a:latin typeface="IBM Plex Sans ExtraLight"/>
                <a:sym typeface="IBM Plex Sans ExtraLight"/>
              </a:rPr>
              <a:t>Click to add text</a:t>
            </a:r>
          </a:p>
        </p:txBody>
      </p:sp>
    </p:spTree>
    <p:extLst>
      <p:ext uri="{BB962C8B-B14F-4D97-AF65-F5344CB8AC3E}">
        <p14:creationId xmlns:p14="http://schemas.microsoft.com/office/powerpoint/2010/main" val="3634317671"/>
      </p:ext>
    </p:extLst>
  </p:cSld>
  <p:clrMapOvr>
    <a:overrideClrMapping bg1="lt1" tx1="dk1" bg2="lt2" tx2="dk2" accent1="accent1" accent2="accent2" accent3="accent3" accent4="accent4" accent5="accent5" accent6="accent6" hlink="hlink" folHlink="folHlink"/>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text, half-ima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4" y="1350137"/>
            <a:ext cx="4187952"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FFD6243B-8594-3544-8282-7A04A19303E1}"/>
              </a:ext>
            </a:extLst>
          </p:cNvPr>
          <p:cNvSpPr>
            <a:spLocks noGrp="1"/>
          </p:cNvSpPr>
          <p:nvPr>
            <p:ph type="pic" sz="quarter" idx="14"/>
          </p:nvPr>
        </p:nvSpPr>
        <p:spPr>
          <a:xfrm>
            <a:off x="4577644" y="0"/>
            <a:ext cx="4566356" cy="5143500"/>
          </a:xfrm>
        </p:spPr>
        <p:txBody>
          <a:bodyPr/>
          <a:lstStyle>
            <a:lvl1pPr>
              <a:defRPr>
                <a:solidFill>
                  <a:schemeClr val="tx1"/>
                </a:solidFill>
              </a:defRPr>
            </a:lvl1pPr>
          </a:lstStyle>
          <a:p>
            <a:r>
              <a:rPr lang="en-US" dirty="0"/>
              <a:t>Click icon to add picture</a:t>
            </a:r>
          </a:p>
        </p:txBody>
      </p:sp>
    </p:spTree>
    <p:extLst>
      <p:ext uri="{BB962C8B-B14F-4D97-AF65-F5344CB8AC3E}">
        <p14:creationId xmlns:p14="http://schemas.microsoft.com/office/powerpoint/2010/main" val="1795022518"/>
      </p:ext>
    </p:extLst>
  </p:cSld>
  <p:clrMapOvr>
    <a:overrideClrMapping bg1="lt1" tx1="dk1" bg2="lt2" tx2="dk2" accent1="accent1" accent2="accent2" accent3="accent3" accent4="accent4" accent5="accent5" accent6="accent6" hlink="hlink" folHlink="folHlink"/>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itle and ima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7" name="Picture Placeholder 6">
            <a:extLst>
              <a:ext uri="{FF2B5EF4-FFF2-40B4-BE49-F238E27FC236}">
                <a16:creationId xmlns:a16="http://schemas.microsoft.com/office/drawing/2014/main" id="{FFD6243B-8594-3544-8282-7A04A19303E1}"/>
              </a:ext>
            </a:extLst>
          </p:cNvPr>
          <p:cNvSpPr>
            <a:spLocks noGrp="1"/>
          </p:cNvSpPr>
          <p:nvPr>
            <p:ph type="pic" sz="quarter" idx="14"/>
          </p:nvPr>
        </p:nvSpPr>
        <p:spPr>
          <a:xfrm>
            <a:off x="4577644" y="0"/>
            <a:ext cx="4566356" cy="5143500"/>
          </a:xfrm>
        </p:spPr>
        <p:txBody>
          <a:bodyPr/>
          <a:lstStyle>
            <a:lvl1pPr>
              <a:defRPr>
                <a:solidFill>
                  <a:schemeClr val="tx1"/>
                </a:solidFill>
              </a:defRPr>
            </a:lvl1pPr>
          </a:lstStyle>
          <a:p>
            <a:r>
              <a:rPr lang="en-US" dirty="0"/>
              <a:t>Click icon to add picture</a:t>
            </a:r>
          </a:p>
        </p:txBody>
      </p:sp>
    </p:spTree>
    <p:extLst>
      <p:ext uri="{BB962C8B-B14F-4D97-AF65-F5344CB8AC3E}">
        <p14:creationId xmlns:p14="http://schemas.microsoft.com/office/powerpoint/2010/main" val="571344747"/>
      </p:ext>
    </p:extLst>
  </p:cSld>
  <p:clrMapOvr>
    <a:overrideClrMapping bg1="lt1" tx1="dk1" bg2="lt2" tx2="dk2" accent1="accent1" accent2="accent2" accent3="accent3" accent4="accent4" accent5="accent5" accent6="accent6" hlink="hlink" folHlink="folHlink"/>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Title and 3-column text - dark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65256" y="1941928"/>
            <a:ext cx="1886356" cy="241236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7044905" y="1941928"/>
            <a:ext cx="1899070" cy="241236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192227" y="1350137"/>
            <a:ext cx="4187952" cy="3008376"/>
          </a:xfrm>
        </p:spPr>
        <p:txBody>
          <a:bodyPr/>
          <a:lstStyle>
            <a:lvl1pPr>
              <a:buClr>
                <a:schemeClr val="tx1"/>
              </a:buClr>
              <a:defRPr sz="1400">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046BFD9-2FA5-F64E-B056-B96B5C1C75B0}"/>
              </a:ext>
            </a:extLst>
          </p:cNvPr>
          <p:cNvSpPr>
            <a:spLocks noGrp="1"/>
          </p:cNvSpPr>
          <p:nvPr>
            <p:ph type="body" sz="quarter" idx="15" hasCustomPrompt="1"/>
          </p:nvPr>
        </p:nvSpPr>
        <p:spPr>
          <a:xfrm>
            <a:off x="4718184" y="1241269"/>
            <a:ext cx="1935029" cy="740181"/>
          </a:xfrm>
        </p:spPr>
        <p:txBody>
          <a:bodyPr/>
          <a:lstStyle>
            <a:lvl1pPr>
              <a:defRPr sz="4800" b="0" i="0">
                <a:solidFill>
                  <a:schemeClr val="tx1"/>
                </a:solidFill>
                <a:latin typeface="IBM Plex Sans ExtraLight" panose="020B03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98%</a:t>
            </a:r>
          </a:p>
        </p:txBody>
      </p:sp>
      <p:sp>
        <p:nvSpPr>
          <p:cNvPr id="11" name="Text Placeholder 10">
            <a:extLst>
              <a:ext uri="{FF2B5EF4-FFF2-40B4-BE49-F238E27FC236}">
                <a16:creationId xmlns:a16="http://schemas.microsoft.com/office/drawing/2014/main" id="{E0219104-74AF-B84C-969A-97D5156BD57E}"/>
              </a:ext>
            </a:extLst>
          </p:cNvPr>
          <p:cNvSpPr>
            <a:spLocks noGrp="1"/>
          </p:cNvSpPr>
          <p:nvPr>
            <p:ph type="body" sz="quarter" idx="16" hasCustomPrompt="1"/>
          </p:nvPr>
        </p:nvSpPr>
        <p:spPr>
          <a:xfrm>
            <a:off x="6999747" y="1241674"/>
            <a:ext cx="1942201" cy="740664"/>
          </a:xfrm>
        </p:spPr>
        <p:txBody>
          <a:bodyPr/>
          <a:lstStyle>
            <a:lvl1pPr>
              <a:defRPr sz="4800" b="0" i="0">
                <a:solidFill>
                  <a:schemeClr val="tx1"/>
                </a:solidFill>
                <a:latin typeface="IBM Plex Sans ExtraLight" panose="020B03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98%</a:t>
            </a:r>
          </a:p>
        </p:txBody>
      </p:sp>
      <p:sp>
        <p:nvSpPr>
          <p:cNvPr id="12" name="Straight Connector 8">
            <a:extLst>
              <a:ext uri="{FF2B5EF4-FFF2-40B4-BE49-F238E27FC236}">
                <a16:creationId xmlns:a16="http://schemas.microsoft.com/office/drawing/2014/main" id="{F5F819E4-FC64-174C-8B5D-6B5E9F2F4EDA}"/>
              </a:ext>
            </a:extLst>
          </p:cNvPr>
          <p:cNvSpPr/>
          <p:nvPr userDrawn="1"/>
        </p:nvSpPr>
        <p:spPr>
          <a:xfrm flipH="1">
            <a:off x="4568661" y="1385889"/>
            <a:ext cx="0" cy="2971800"/>
          </a:xfrm>
          <a:prstGeom prst="line">
            <a:avLst/>
          </a:prstGeom>
          <a:ln w="3175">
            <a:solidFill>
              <a:schemeClr val="accent6"/>
            </a:solidFill>
          </a:ln>
        </p:spPr>
        <p:txBody>
          <a:bodyPr lIns="45719" rIns="45719"/>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3" name="Straight Connector 8">
            <a:extLst>
              <a:ext uri="{FF2B5EF4-FFF2-40B4-BE49-F238E27FC236}">
                <a16:creationId xmlns:a16="http://schemas.microsoft.com/office/drawing/2014/main" id="{578EC670-6627-8D43-8AB3-16109E6FF776}"/>
              </a:ext>
            </a:extLst>
          </p:cNvPr>
          <p:cNvSpPr/>
          <p:nvPr userDrawn="1"/>
        </p:nvSpPr>
        <p:spPr>
          <a:xfrm flipH="1">
            <a:off x="6859001" y="1385889"/>
            <a:ext cx="0" cy="2971800"/>
          </a:xfrm>
          <a:prstGeom prst="line">
            <a:avLst/>
          </a:prstGeom>
          <a:ln w="3175">
            <a:solidFill>
              <a:schemeClr val="accent6"/>
            </a:solidFill>
          </a:ln>
        </p:spPr>
        <p:txBody>
          <a:bodyPr lIns="45719" rIns="45719"/>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5" name="Text Placeholder 14">
            <a:extLst>
              <a:ext uri="{FF2B5EF4-FFF2-40B4-BE49-F238E27FC236}">
                <a16:creationId xmlns:a16="http://schemas.microsoft.com/office/drawing/2014/main" id="{B091AE75-DA9B-EE40-A3BB-B14AF49CBA26}"/>
              </a:ext>
            </a:extLst>
          </p:cNvPr>
          <p:cNvSpPr>
            <a:spLocks noGrp="1"/>
          </p:cNvSpPr>
          <p:nvPr>
            <p:ph type="body" sz="quarter" idx="17" hasCustomPrompt="1"/>
          </p:nvPr>
        </p:nvSpPr>
        <p:spPr>
          <a:xfrm>
            <a:off x="4776789" y="4803534"/>
            <a:ext cx="3459834" cy="166687"/>
          </a:xfrm>
        </p:spPr>
        <p:txBody>
          <a:bodyPr anchor="b"/>
          <a:lstStyle>
            <a:lvl1pPr>
              <a:defRPr sz="600">
                <a:solidFill>
                  <a:srgbClr val="868D95"/>
                </a:solidFill>
              </a:defRPr>
            </a:lvl1pPr>
            <a:lvl2pPr>
              <a:defRPr sz="600">
                <a:solidFill>
                  <a:srgbClr val="868D95"/>
                </a:solidFill>
              </a:defRPr>
            </a:lvl2pPr>
            <a:lvl3pPr>
              <a:defRPr sz="600">
                <a:solidFill>
                  <a:srgbClr val="868D95"/>
                </a:solidFill>
              </a:defRPr>
            </a:lvl3pPr>
            <a:lvl4pPr>
              <a:defRPr sz="600">
                <a:solidFill>
                  <a:srgbClr val="868D95"/>
                </a:solidFill>
              </a:defRPr>
            </a:lvl4pPr>
            <a:lvl5pPr>
              <a:defRPr sz="600">
                <a:solidFill>
                  <a:srgbClr val="868D95"/>
                </a:solidFill>
              </a:defRPr>
            </a:lvl5pPr>
          </a:lstStyle>
          <a:p>
            <a:pPr lvl="0"/>
            <a:r>
              <a:rPr lang="en-US" dirty="0"/>
              <a:t>Source: Insert data source citation</a:t>
            </a:r>
          </a:p>
        </p:txBody>
      </p:sp>
    </p:spTree>
    <p:extLst>
      <p:ext uri="{BB962C8B-B14F-4D97-AF65-F5344CB8AC3E}">
        <p14:creationId xmlns:p14="http://schemas.microsoft.com/office/powerpoint/2010/main" val="2168611901"/>
      </p:ext>
    </p:extLst>
  </p:cSld>
  <p:clrMapOvr>
    <a:overrideClrMapping bg1="lt1" tx1="dk1" bg2="lt2" tx2="dk2" accent1="accent1" accent2="accent2" accent3="accent3" accent4="accent4" accent5="accent5" accent6="accent6" hlink="hlink" folHlink="folHlink"/>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Datagram with Aurora">
    <p:spTree>
      <p:nvGrpSpPr>
        <p:cNvPr id="1" name=""/>
        <p:cNvGrpSpPr/>
        <p:nvPr/>
      </p:nvGrpSpPr>
      <p:grpSpPr>
        <a:xfrm>
          <a:off x="0" y="0"/>
          <a:ext cx="0" cy="0"/>
          <a:chOff x="0" y="0"/>
          <a:chExt cx="0" cy="0"/>
        </a:xfrm>
      </p:grpSpPr>
      <p:pic>
        <p:nvPicPr>
          <p:cNvPr id="8" name="aurora-cover.png" descr="aurora-cover.png">
            <a:extLst>
              <a:ext uri="{FF2B5EF4-FFF2-40B4-BE49-F238E27FC236}">
                <a16:creationId xmlns:a16="http://schemas.microsoft.com/office/drawing/2014/main" id="{8C26C9B4-1A38-4142-9B8C-E02869ACE9F7}"/>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rot="16200000" flipH="1">
            <a:off x="-1655548" y="1655547"/>
            <a:ext cx="5143501" cy="1832406"/>
          </a:xfrm>
          <a:prstGeom prst="rect">
            <a:avLst/>
          </a:prstGeom>
          <a:ln w="12700">
            <a:miter lim="400000"/>
          </a:ln>
        </p:spPr>
      </p:pic>
      <p:sp>
        <p:nvSpPr>
          <p:cNvPr id="2" name="Title 1"/>
          <p:cNvSpPr>
            <a:spLocks noGrp="1"/>
          </p:cNvSpPr>
          <p:nvPr>
            <p:ph type="title" hasCustomPrompt="1"/>
          </p:nvPr>
        </p:nvSpPr>
        <p:spPr>
          <a:xfrm>
            <a:off x="188459" y="1364954"/>
            <a:ext cx="4183515" cy="2992734"/>
          </a:xfrm>
        </p:spPr>
        <p:txBody>
          <a:bodyPr/>
          <a:lstStyle>
            <a:lvl1pPr marL="0" marR="0" indent="0" algn="l" defTabSz="914400" rtl="0" eaLnBrk="1" fontAlgn="base" latinLnBrk="0" hangingPunct="1">
              <a:lnSpc>
                <a:spcPct val="90000"/>
              </a:lnSpc>
              <a:spcBef>
                <a:spcPct val="0"/>
              </a:spcBef>
              <a:spcAft>
                <a:spcPct val="0"/>
              </a:spcAft>
              <a:buClrTx/>
              <a:buSzTx/>
              <a:buFontTx/>
              <a:buNone/>
              <a:tabLst/>
              <a:defRPr sz="1600"/>
            </a:lvl1pPr>
          </a:lstStyle>
          <a:p>
            <a:r>
              <a:rPr lang="en-US" dirty="0"/>
              <a:t>Fact with small description acting as headline or title of the page</a:t>
            </a:r>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hasCustomPrompt="1"/>
          </p:nvPr>
        </p:nvSpPr>
        <p:spPr>
          <a:xfrm>
            <a:off x="79091" y="49978"/>
            <a:ext cx="4296807" cy="1346170"/>
          </a:xfrm>
        </p:spPr>
        <p:txBody>
          <a:bodyPr/>
          <a:lstStyle>
            <a:lvl1pPr>
              <a:lnSpc>
                <a:spcPct val="90000"/>
              </a:lnSpc>
              <a:defRPr sz="9600" b="0" i="0">
                <a:latin typeface="IBM Plex Sans ExtraLight" panose="020B0303050203000203" pitchFamily="34" charset="0"/>
              </a:defRPr>
            </a:lvl1pPr>
          </a:lstStyle>
          <a:p>
            <a:pPr lvl="0"/>
            <a:r>
              <a:rPr lang="en-US" dirty="0"/>
              <a:t>84%</a:t>
            </a:r>
          </a:p>
        </p:txBody>
      </p:sp>
      <p:sp>
        <p:nvSpPr>
          <p:cNvPr id="9" name="Text Placeholder 8">
            <a:extLst>
              <a:ext uri="{FF2B5EF4-FFF2-40B4-BE49-F238E27FC236}">
                <a16:creationId xmlns:a16="http://schemas.microsoft.com/office/drawing/2014/main" id="{0FED87EC-3AF0-BA4C-8DF6-B233F1D3B4C8}"/>
              </a:ext>
            </a:extLst>
          </p:cNvPr>
          <p:cNvSpPr>
            <a:spLocks noGrp="1"/>
          </p:cNvSpPr>
          <p:nvPr>
            <p:ph type="body" sz="quarter" idx="13" hasCustomPrompt="1"/>
          </p:nvPr>
        </p:nvSpPr>
        <p:spPr>
          <a:xfrm>
            <a:off x="4773168" y="4809744"/>
            <a:ext cx="3456432" cy="164592"/>
          </a:xfrm>
        </p:spPr>
        <p:txBody>
          <a:bodyPr anchor="b"/>
          <a:lstStyle>
            <a:lvl1pPr>
              <a:defRPr sz="600">
                <a:solidFill>
                  <a:srgbClr val="868D95"/>
                </a:solidFill>
              </a:defRPr>
            </a:lvl1pPr>
            <a:lvl2pPr>
              <a:defRPr sz="600">
                <a:solidFill>
                  <a:srgbClr val="868D95"/>
                </a:solidFill>
              </a:defRPr>
            </a:lvl2pPr>
            <a:lvl3pPr>
              <a:defRPr sz="600">
                <a:solidFill>
                  <a:srgbClr val="868D95"/>
                </a:solidFill>
              </a:defRPr>
            </a:lvl3pPr>
            <a:lvl4pPr>
              <a:defRPr sz="600">
                <a:solidFill>
                  <a:srgbClr val="868D95"/>
                </a:solidFill>
              </a:defRPr>
            </a:lvl4pPr>
            <a:lvl5pPr>
              <a:defRPr sz="600">
                <a:solidFill>
                  <a:srgbClr val="868D95"/>
                </a:solidFill>
              </a:defRPr>
            </a:lvl5pPr>
          </a:lstStyle>
          <a:p>
            <a:pPr lvl="0"/>
            <a:r>
              <a:rPr lang="en-US" dirty="0"/>
              <a:t>Source: Insert data source citation</a:t>
            </a:r>
          </a:p>
        </p:txBody>
      </p:sp>
    </p:spTree>
    <p:extLst>
      <p:ext uri="{BB962C8B-B14F-4D97-AF65-F5344CB8AC3E}">
        <p14:creationId xmlns:p14="http://schemas.microsoft.com/office/powerpoint/2010/main" val="159659551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Datagram with Picture - dark background">
    <p:spTree>
      <p:nvGrpSpPr>
        <p:cNvPr id="1" name=""/>
        <p:cNvGrpSpPr/>
        <p:nvPr/>
      </p:nvGrpSpPr>
      <p:grpSpPr>
        <a:xfrm>
          <a:off x="0" y="0"/>
          <a:ext cx="0" cy="0"/>
          <a:chOff x="0" y="0"/>
          <a:chExt cx="0" cy="0"/>
        </a:xfrm>
      </p:grpSpPr>
      <p:sp>
        <p:nvSpPr>
          <p:cNvPr id="994" name="Data point description here"/>
          <p:cNvSpPr txBox="1">
            <a:spLocks noGrp="1"/>
          </p:cNvSpPr>
          <p:nvPr>
            <p:ph type="body" sz="quarter" idx="14"/>
          </p:nvPr>
        </p:nvSpPr>
        <p:spPr>
          <a:xfrm>
            <a:off x="191839" y="1368920"/>
            <a:ext cx="4180135" cy="609105"/>
          </a:xfrm>
          <a:prstGeom prst="rect">
            <a:avLst/>
          </a:prstGeom>
        </p:spPr>
        <p:txBody>
          <a:bodyPr/>
          <a:lstStyle>
            <a:lvl1pPr>
              <a:lnSpc>
                <a:spcPct val="90000"/>
              </a:lnSpc>
              <a:spcBef>
                <a:spcPts val="0"/>
              </a:spcBef>
              <a:tabLst/>
              <a:defRPr sz="1600">
                <a:latin typeface="+mn-lt"/>
                <a:ea typeface="+mj-ea"/>
                <a:cs typeface="+mj-cs"/>
                <a:sym typeface="IBM Plex Sans Light"/>
              </a:defRPr>
            </a:lvl1pPr>
          </a:lstStyle>
          <a:p>
            <a:pPr lvl="0"/>
            <a:r>
              <a:rPr lang="en-US"/>
              <a:t>Click to edit Master text styles</a:t>
            </a:r>
          </a:p>
        </p:txBody>
      </p:sp>
      <p:sp>
        <p:nvSpPr>
          <p:cNvPr id="995" name="Text Placeholder 10"/>
          <p:cNvSpPr>
            <a:spLocks noGrp="1"/>
          </p:cNvSpPr>
          <p:nvPr>
            <p:ph type="body" sz="quarter" idx="15"/>
          </p:nvPr>
        </p:nvSpPr>
        <p:spPr>
          <a:xfrm>
            <a:off x="200024" y="2042568"/>
            <a:ext cx="4168775" cy="138361"/>
          </a:xfrm>
          <a:prstGeom prst="rect">
            <a:avLst/>
          </a:prstGeom>
        </p:spPr>
        <p:txBody>
          <a:bodyPr anchor="ctr">
            <a:normAutofit/>
          </a:bodyPr>
          <a:lstStyle>
            <a:lvl1pPr defTabSz="457200">
              <a:lnSpc>
                <a:spcPct val="100000"/>
              </a:lnSpc>
              <a:spcBef>
                <a:spcPts val="0"/>
              </a:spcBef>
              <a:tabLst/>
              <a:defRPr sz="600">
                <a:solidFill>
                  <a:srgbClr val="868D95"/>
                </a:solidFill>
                <a:latin typeface="+mn-lt"/>
                <a:ea typeface="+mj-ea"/>
                <a:cs typeface="+mj-cs"/>
                <a:sym typeface="IBM Plex Sans Light"/>
              </a:defRPr>
            </a:lvl1pPr>
          </a:lstStyle>
          <a:p>
            <a:pPr lvl="0"/>
            <a:r>
              <a:rPr lang="en-US"/>
              <a:t>Click to edit Master text styles</a:t>
            </a:r>
          </a:p>
        </p:txBody>
      </p:sp>
      <p:sp>
        <p:nvSpPr>
          <p:cNvPr id="996"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997" name="1,459…"/>
          <p:cNvSpPr txBox="1">
            <a:spLocks noGrp="1"/>
          </p:cNvSpPr>
          <p:nvPr>
            <p:ph type="body" sz="quarter" idx="16" hasCustomPrompt="1"/>
          </p:nvPr>
        </p:nvSpPr>
        <p:spPr>
          <a:xfrm>
            <a:off x="78303" y="50283"/>
            <a:ext cx="4293672" cy="1343453"/>
          </a:xfrm>
          <a:prstGeom prst="rect">
            <a:avLst/>
          </a:prstGeom>
        </p:spPr>
        <p:txBody>
          <a:bodyPr/>
          <a:lstStyle>
            <a:lvl1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1pPr>
            <a:lvl2pPr marL="371985" indent="-371985">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2pPr>
            <a:lvl3pPr marL="508156" indent="-306544">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3pPr>
            <a:lvl4pPr marL="855180" indent="-420205">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4pPr>
            <a:lvl5pPr marL="1003810" indent="-371985">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5pPr>
          </a:lstStyle>
          <a:p>
            <a:r>
              <a:rPr lang="en-US" dirty="0"/>
              <a:t>1,459</a:t>
            </a:r>
            <a:endParaRPr dirty="0"/>
          </a:p>
        </p:txBody>
      </p:sp>
      <p:sp>
        <p:nvSpPr>
          <p:cNvPr id="2" name="Footer Placeholder 1">
            <a:extLst>
              <a:ext uri="{FF2B5EF4-FFF2-40B4-BE49-F238E27FC236}">
                <a16:creationId xmlns:a16="http://schemas.microsoft.com/office/drawing/2014/main" id="{A3E92E33-4298-CD42-A45A-7B9A8EDB0EDA}"/>
              </a:ext>
            </a:extLst>
          </p:cNvPr>
          <p:cNvSpPr>
            <a:spLocks noGrp="1"/>
          </p:cNvSpPr>
          <p:nvPr>
            <p:ph type="ftr" sz="quarter" idx="17"/>
          </p:nvPr>
        </p:nvSpPr>
        <p:spPr/>
        <p:txBody>
          <a:bodyPr/>
          <a:lstStyle>
            <a:lvl1pPr>
              <a:defRPr>
                <a:solidFill>
                  <a:srgbClr val="868D95"/>
                </a:solidFill>
              </a:defRPr>
            </a:lvl1pPr>
          </a:lstStyle>
          <a:p>
            <a:r>
              <a:rPr lang="en-US" dirty="0"/>
              <a:t>IBM Security / © 2020 IBM Corporation</a:t>
            </a:r>
          </a:p>
        </p:txBody>
      </p:sp>
      <p:sp>
        <p:nvSpPr>
          <p:cNvPr id="6" name="Picture Placeholder 5">
            <a:extLst>
              <a:ext uri="{FF2B5EF4-FFF2-40B4-BE49-F238E27FC236}">
                <a16:creationId xmlns:a16="http://schemas.microsoft.com/office/drawing/2014/main" id="{B680B6F4-A1C1-D445-B721-18B45B775646}"/>
              </a:ext>
            </a:extLst>
          </p:cNvPr>
          <p:cNvSpPr>
            <a:spLocks noGrp="1"/>
          </p:cNvSpPr>
          <p:nvPr>
            <p:ph type="pic" sz="quarter" idx="18"/>
          </p:nvPr>
        </p:nvSpPr>
        <p:spPr>
          <a:xfrm>
            <a:off x="4572000" y="0"/>
            <a:ext cx="4572000" cy="5143500"/>
          </a:xfrm>
        </p:spPr>
        <p:txBody>
          <a:bodyPr/>
          <a:lstStyle/>
          <a:p>
            <a:r>
              <a:rPr lang="en-US" dirty="0"/>
              <a:t>Click icon to add picture</a:t>
            </a:r>
          </a:p>
        </p:txBody>
      </p:sp>
    </p:spTree>
    <p:extLst>
      <p:ext uri="{BB962C8B-B14F-4D97-AF65-F5344CB8AC3E}">
        <p14:creationId xmlns:p14="http://schemas.microsoft.com/office/powerpoint/2010/main" val="271065737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userDrawn="1">
  <p:cSld name="Quote with crosshair texture background">
    <p:bg>
      <p:bgPr>
        <a:solidFill>
          <a:srgbClr val="F2F3F8"/>
        </a:solidFill>
        <a:effectLst/>
      </p:bgPr>
    </p:bg>
    <p:spTree>
      <p:nvGrpSpPr>
        <p:cNvPr id="1" name=""/>
        <p:cNvGrpSpPr/>
        <p:nvPr/>
      </p:nvGrpSpPr>
      <p:grpSpPr>
        <a:xfrm>
          <a:off x="0" y="0"/>
          <a:ext cx="0" cy="0"/>
          <a:chOff x="0" y="0"/>
          <a:chExt cx="0" cy="0"/>
        </a:xfrm>
      </p:grpSpPr>
      <p:grpSp>
        <p:nvGrpSpPr>
          <p:cNvPr id="1049" name="Picture 4"/>
          <p:cNvGrpSpPr/>
          <p:nvPr userDrawn="1"/>
        </p:nvGrpSpPr>
        <p:grpSpPr>
          <a:xfrm>
            <a:off x="-1" y="-1"/>
            <a:ext cx="9143999" cy="5143501"/>
            <a:chOff x="0" y="0"/>
            <a:chExt cx="9143997" cy="5143500"/>
          </a:xfrm>
        </p:grpSpPr>
        <p:sp>
          <p:nvSpPr>
            <p:cNvPr id="1047" name="Rectangle"/>
            <p:cNvSpPr/>
            <p:nvPr/>
          </p:nvSpPr>
          <p:spPr>
            <a:xfrm flipH="1">
              <a:off x="0" y="0"/>
              <a:ext cx="9143998" cy="5143500"/>
            </a:xfrm>
            <a:prstGeom prst="rect">
              <a:avLst/>
            </a:prstGeom>
            <a:solidFill>
              <a:srgbClr val="000000"/>
            </a:solidFill>
            <a:ln w="12700" cap="flat">
              <a:noFill/>
              <a:miter lim="400000"/>
            </a:ln>
            <a:effectLst/>
          </p:spPr>
          <p:txBody>
            <a:bodyPr wrap="square" lIns="91439" tIns="91439" rIns="91439" bIns="9143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pic>
          <p:nvPicPr>
            <p:cNvPr id="1048" name="image5.png" descr="image5.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1154544" y="647703"/>
              <a:ext cx="7989374" cy="4495752"/>
            </a:xfrm>
            <a:prstGeom prst="rect">
              <a:avLst/>
            </a:prstGeom>
            <a:ln w="12700" cap="flat">
              <a:noFill/>
              <a:miter lim="400000"/>
            </a:ln>
            <a:effectLst/>
          </p:spPr>
        </p:pic>
      </p:grpSp>
      <p:sp>
        <p:nvSpPr>
          <p:cNvPr id="1050"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1054" name="Charles Eames…"/>
          <p:cNvSpPr txBox="1">
            <a:spLocks noGrp="1"/>
          </p:cNvSpPr>
          <p:nvPr>
            <p:ph type="body" sz="quarter" idx="15" hasCustomPrompt="1"/>
          </p:nvPr>
        </p:nvSpPr>
        <p:spPr>
          <a:xfrm>
            <a:off x="196112" y="1579033"/>
            <a:ext cx="4175863" cy="513238"/>
          </a:xfrm>
          <a:prstGeom prst="rect">
            <a:avLst/>
          </a:prstGeom>
        </p:spPr>
        <p:txBody>
          <a:bodyPr/>
          <a:lstStyle/>
          <a:p>
            <a:pPr>
              <a:lnSpc>
                <a:spcPct val="90000"/>
              </a:lnSpc>
              <a:spcBef>
                <a:spcPts val="0"/>
              </a:spcBef>
              <a:tabLst/>
              <a:defRPr sz="1400">
                <a:latin typeface="IBM Plex Sans SemiBold"/>
                <a:ea typeface="IBM Plex Sans SemiBold"/>
                <a:cs typeface="IBM Plex Sans SemiBold"/>
                <a:sym typeface="IBM Plex Sans SemiBold"/>
              </a:defRPr>
            </a:pPr>
            <a:r>
              <a:rPr dirty="0"/>
              <a:t>Charles Eames</a:t>
            </a:r>
          </a:p>
          <a:p>
            <a:pPr>
              <a:lnSpc>
                <a:spcPct val="90000"/>
              </a:lnSpc>
              <a:spcBef>
                <a:spcPts val="0"/>
              </a:spcBef>
              <a:tabLst/>
              <a:defRPr sz="1400"/>
            </a:pPr>
            <a:r>
              <a:rPr dirty="0"/>
              <a:t>The Information Machine, 1964</a:t>
            </a:r>
          </a:p>
        </p:txBody>
      </p:sp>
      <p:sp>
        <p:nvSpPr>
          <p:cNvPr id="2" name="Footer Placeholder 1">
            <a:extLst>
              <a:ext uri="{FF2B5EF4-FFF2-40B4-BE49-F238E27FC236}">
                <a16:creationId xmlns:a16="http://schemas.microsoft.com/office/drawing/2014/main" id="{B9CEC103-73D9-4641-B355-07083820108D}"/>
              </a:ext>
            </a:extLst>
          </p:cNvPr>
          <p:cNvSpPr>
            <a:spLocks noGrp="1"/>
          </p:cNvSpPr>
          <p:nvPr>
            <p:ph type="ftr" sz="quarter" idx="16"/>
          </p:nvPr>
        </p:nvSpPr>
        <p:spPr/>
        <p:txBody>
          <a:bodyPr/>
          <a:lstStyle>
            <a:lvl1pPr>
              <a:defRPr>
                <a:solidFill>
                  <a:srgbClr val="868D95"/>
                </a:solidFill>
              </a:defRPr>
            </a:lvl1pPr>
          </a:lstStyle>
          <a:p>
            <a:r>
              <a:rPr lang="en-US" dirty="0"/>
              <a:t>IBM Security / © 2020 IBM Corporation</a:t>
            </a:r>
          </a:p>
        </p:txBody>
      </p:sp>
      <p:sp>
        <p:nvSpPr>
          <p:cNvPr id="3" name="Title 2">
            <a:extLst>
              <a:ext uri="{FF2B5EF4-FFF2-40B4-BE49-F238E27FC236}">
                <a16:creationId xmlns:a16="http://schemas.microsoft.com/office/drawing/2014/main" id="{CD65C5E1-26F8-D948-8BEA-AE427BFBE375}"/>
              </a:ext>
            </a:extLst>
          </p:cNvPr>
          <p:cNvSpPr>
            <a:spLocks noGrp="1"/>
          </p:cNvSpPr>
          <p:nvPr>
            <p:ph type="title" hasCustomPrompt="1"/>
          </p:nvPr>
        </p:nvSpPr>
        <p:spPr>
          <a:xfrm>
            <a:off x="177660" y="168516"/>
            <a:ext cx="6474430" cy="1232069"/>
          </a:xfrm>
        </p:spPr>
        <p:txBody>
          <a:bodyPr/>
          <a:lstStyle>
            <a:lvl1pPr>
              <a:defRPr/>
            </a:lvl1pPr>
          </a:lstStyle>
          <a:p>
            <a:r>
              <a:rPr lang="en-US" dirty="0"/>
              <a:t>Design is a plan for arranging </a:t>
            </a:r>
            <a:br>
              <a:rPr lang="en-US" dirty="0"/>
            </a:br>
            <a:r>
              <a:rPr lang="en-US" dirty="0"/>
              <a:t>elements in such a way as best to </a:t>
            </a:r>
            <a:br>
              <a:rPr lang="en-US" dirty="0"/>
            </a:br>
            <a:r>
              <a:rPr lang="en-US" dirty="0"/>
              <a:t>accomplish a particular purpose.”</a:t>
            </a:r>
          </a:p>
        </p:txBody>
      </p:sp>
      <p:grpSp>
        <p:nvGrpSpPr>
          <p:cNvPr id="100" name="Group 99">
            <a:extLst>
              <a:ext uri="{FF2B5EF4-FFF2-40B4-BE49-F238E27FC236}">
                <a16:creationId xmlns:a16="http://schemas.microsoft.com/office/drawing/2014/main" id="{71F68B3A-9E70-3544-A674-DE2144529514}"/>
              </a:ext>
            </a:extLst>
          </p:cNvPr>
          <p:cNvGrpSpPr/>
          <p:nvPr userDrawn="1"/>
        </p:nvGrpSpPr>
        <p:grpSpPr>
          <a:xfrm>
            <a:off x="-211344" y="-216036"/>
            <a:ext cx="9579553" cy="5572152"/>
            <a:chOff x="-211344" y="-216036"/>
            <a:chExt cx="9579553" cy="5572152"/>
          </a:xfrm>
        </p:grpSpPr>
        <p:grpSp>
          <p:nvGrpSpPr>
            <p:cNvPr id="101" name="Group 100">
              <a:extLst>
                <a:ext uri="{FF2B5EF4-FFF2-40B4-BE49-F238E27FC236}">
                  <a16:creationId xmlns:a16="http://schemas.microsoft.com/office/drawing/2014/main" id="{66612FCA-4D71-AA46-9E74-58101920C81C}"/>
                </a:ext>
              </a:extLst>
            </p:cNvPr>
            <p:cNvGrpSpPr/>
            <p:nvPr userDrawn="1"/>
          </p:nvGrpSpPr>
          <p:grpSpPr>
            <a:xfrm>
              <a:off x="204788" y="-216036"/>
              <a:ext cx="8742222" cy="182880"/>
              <a:chOff x="204788" y="-201168"/>
              <a:chExt cx="8742222" cy="182880"/>
            </a:xfrm>
          </p:grpSpPr>
          <p:cxnSp>
            <p:nvCxnSpPr>
              <p:cNvPr id="134" name="Straight Connector 133">
                <a:extLst>
                  <a:ext uri="{FF2B5EF4-FFF2-40B4-BE49-F238E27FC236}">
                    <a16:creationId xmlns:a16="http://schemas.microsoft.com/office/drawing/2014/main" id="{FD12D45E-3CC4-7F4D-AAAE-0FD43B5B774D}"/>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09420426-5039-584C-A6CA-9CE72B36C656}"/>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03F6A723-85F1-224F-9384-7CB077DD16DB}"/>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E499B9CE-DE1E-3E4B-AD1F-6D740F96422D}"/>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4A81B07C-9933-0843-BDB1-A0C1B105F10D}"/>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1D0F386C-CF25-4345-BCDC-2EBE0C53B6A7}"/>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AA0DDD30-866B-F945-897E-611CB23C8771}"/>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658D10A2-42E6-5D46-83CD-A2ABBB6D40C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E67E7096-5600-3E4E-B91E-FED228262AD8}"/>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2ACAC6E5-C73A-1C43-AAD9-1BB0631ADBF8}"/>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A47E75A7-1927-8F4D-B86A-C8B1D356836C}"/>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2" name="Group 101">
              <a:extLst>
                <a:ext uri="{FF2B5EF4-FFF2-40B4-BE49-F238E27FC236}">
                  <a16:creationId xmlns:a16="http://schemas.microsoft.com/office/drawing/2014/main" id="{BD62A126-1333-2541-989B-342F94E5145B}"/>
                </a:ext>
              </a:extLst>
            </p:cNvPr>
            <p:cNvGrpSpPr/>
            <p:nvPr userDrawn="1"/>
          </p:nvGrpSpPr>
          <p:grpSpPr>
            <a:xfrm>
              <a:off x="204788" y="5173236"/>
              <a:ext cx="8742222" cy="182880"/>
              <a:chOff x="204788" y="-201168"/>
              <a:chExt cx="8742222" cy="182880"/>
            </a:xfrm>
          </p:grpSpPr>
          <p:cxnSp>
            <p:nvCxnSpPr>
              <p:cNvPr id="123" name="Straight Connector 122">
                <a:extLst>
                  <a:ext uri="{FF2B5EF4-FFF2-40B4-BE49-F238E27FC236}">
                    <a16:creationId xmlns:a16="http://schemas.microsoft.com/office/drawing/2014/main" id="{320B7B21-4513-CE40-BCBC-83089C299570}"/>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BA84F27C-2845-B241-AB2A-57FC630580D5}"/>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C3728F22-4FD8-2A42-BE1E-4EA9CBC26243}"/>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0035D6A2-0E41-AF4A-86C7-FDC5027AC190}"/>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63D74478-E61C-AC47-8AC1-7070D3C83590}"/>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740BDE1-9436-D743-B328-DDF63412C83D}"/>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75F12C22-2D2F-0443-B21A-56515474A4D3}"/>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3B41520D-D876-4848-AEFA-C7B739141482}"/>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0B01B383-1411-7740-9ABA-482C380DA703}"/>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39BE2FB8-EAD4-5247-B278-BEB00E70636D}"/>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3AF03F8-A0E9-FF46-9662-A88EE6ED8E76}"/>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3" name="Group 102">
              <a:extLst>
                <a:ext uri="{FF2B5EF4-FFF2-40B4-BE49-F238E27FC236}">
                  <a16:creationId xmlns:a16="http://schemas.microsoft.com/office/drawing/2014/main" id="{AA0FCA51-C0A1-9140-9930-115E950AE19C}"/>
                </a:ext>
              </a:extLst>
            </p:cNvPr>
            <p:cNvGrpSpPr/>
            <p:nvPr userDrawn="1"/>
          </p:nvGrpSpPr>
          <p:grpSpPr>
            <a:xfrm>
              <a:off x="-211344" y="203195"/>
              <a:ext cx="182881" cy="4740007"/>
              <a:chOff x="-211344" y="203195"/>
              <a:chExt cx="182881" cy="4740007"/>
            </a:xfrm>
          </p:grpSpPr>
          <p:cxnSp>
            <p:nvCxnSpPr>
              <p:cNvPr id="114" name="Straight Connector 113">
                <a:extLst>
                  <a:ext uri="{FF2B5EF4-FFF2-40B4-BE49-F238E27FC236}">
                    <a16:creationId xmlns:a16="http://schemas.microsoft.com/office/drawing/2014/main" id="{93E12408-B252-B14C-97B3-7CB097DCEE1B}"/>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3566A2A0-A4B6-D34B-959A-6DC145B24BCE}"/>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AFADAEF9-C266-E945-B651-7100F2E5F7A5}"/>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938B720E-7F58-A04A-ABD6-130C8AA60E26}"/>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462BB150-A787-5548-97CF-9765C7B9E32F}"/>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EDCA218B-6740-E345-ABC8-9A7950F0C54C}"/>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FE0AE57-94F6-2D4E-9808-DCB78ACB4216}"/>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D562BE1B-5FB0-E240-A0FC-E82950B77CD5}"/>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6E932C56-093F-0E40-B87A-F00C22831974}"/>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4" name="Group 103">
              <a:extLst>
                <a:ext uri="{FF2B5EF4-FFF2-40B4-BE49-F238E27FC236}">
                  <a16:creationId xmlns:a16="http://schemas.microsoft.com/office/drawing/2014/main" id="{544EC533-D2F1-3D43-AF05-2789242A7D97}"/>
                </a:ext>
              </a:extLst>
            </p:cNvPr>
            <p:cNvGrpSpPr/>
            <p:nvPr userDrawn="1"/>
          </p:nvGrpSpPr>
          <p:grpSpPr>
            <a:xfrm>
              <a:off x="9185328" y="203195"/>
              <a:ext cx="182881" cy="4740007"/>
              <a:chOff x="-211344" y="203195"/>
              <a:chExt cx="182881" cy="4740007"/>
            </a:xfrm>
          </p:grpSpPr>
          <p:cxnSp>
            <p:nvCxnSpPr>
              <p:cNvPr id="105" name="Straight Connector 104">
                <a:extLst>
                  <a:ext uri="{FF2B5EF4-FFF2-40B4-BE49-F238E27FC236}">
                    <a16:creationId xmlns:a16="http://schemas.microsoft.com/office/drawing/2014/main" id="{58E52DB4-3961-F149-9517-D4129EF7AB03}"/>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8E5B0061-E0A1-2747-92D3-0AF60A5A8AB4}"/>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09191F40-CFC2-594A-AC88-C07CB7C02CA2}"/>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6865E6F8-4FF6-174A-8CD0-0AF3F5311806}"/>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9DA16708-10C6-7042-A3BD-8BADF0321FEC}"/>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B3936EA-1346-7344-A147-3BF351DA08A0}"/>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36231CC3-FB67-4C43-A733-A31D68E9576E}"/>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E60D927B-F620-B544-B7BA-DED2E0C9383B}"/>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1ACD067F-84F4-114A-ABAD-596B8055461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8927170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userDrawn="1">
  <p:cSld name="title, text, 2-column">
    <p:bg>
      <p:bgPr>
        <a:solidFill>
          <a:srgbClr val="F2F3F8"/>
        </a:solidFill>
        <a:effectLst/>
      </p:bgPr>
    </p:bg>
    <p:spTree>
      <p:nvGrpSpPr>
        <p:cNvPr id="1" name=""/>
        <p:cNvGrpSpPr/>
        <p:nvPr/>
      </p:nvGrpSpPr>
      <p:grpSpPr>
        <a:xfrm>
          <a:off x="0" y="0"/>
          <a:ext cx="0" cy="0"/>
          <a:chOff x="0" y="0"/>
          <a:chExt cx="0" cy="0"/>
        </a:xfrm>
      </p:grpSpPr>
      <p:sp>
        <p:nvSpPr>
          <p:cNvPr id="1061" name="Rectangle 7"/>
          <p:cNvSpPr/>
          <p:nvPr/>
        </p:nvSpPr>
        <p:spPr>
          <a:xfrm>
            <a:off x="-4607" y="-1"/>
            <a:ext cx="4572001" cy="5143501"/>
          </a:xfrm>
          <a:prstGeom prst="rect">
            <a:avLst/>
          </a:prstGeom>
          <a:solidFill>
            <a:srgbClr val="000000"/>
          </a:solidFill>
          <a:ln w="12700">
            <a:miter lim="400000"/>
          </a:ln>
        </p:spPr>
        <p:txBody>
          <a:bodyPr tIns="91439" bIns="91439" anchor="ctr"/>
          <a:lstStyle/>
          <a:p>
            <a:pPr algn="ct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105" name="Body Level One…"/>
          <p:cNvSpPr txBox="1">
            <a:spLocks noGrp="1"/>
          </p:cNvSpPr>
          <p:nvPr>
            <p:ph type="body" sz="half" idx="1"/>
          </p:nvPr>
        </p:nvSpPr>
        <p:spPr>
          <a:xfrm>
            <a:off x="4765675" y="165100"/>
            <a:ext cx="4178300" cy="4194175"/>
          </a:xfrm>
          <a:prstGeom prst="rect">
            <a:avLst/>
          </a:prstGeom>
        </p:spPr>
        <p:txBody>
          <a:bodyPr/>
          <a:lstStyle>
            <a:lvl1pPr>
              <a:buClr>
                <a:schemeClr val="tx1"/>
              </a:buClr>
              <a:defRPr>
                <a:solidFill>
                  <a:srgbClr val="000000"/>
                </a:solidFill>
              </a:defRPr>
            </a:lvl1pPr>
            <a:lvl2pPr>
              <a:buClr>
                <a:schemeClr val="tx1"/>
              </a:buClr>
              <a:defRPr>
                <a:solidFill>
                  <a:srgbClr val="000000"/>
                </a:solidFill>
              </a:defRPr>
            </a:lvl2pPr>
            <a:lvl3pPr>
              <a:buClr>
                <a:schemeClr val="tx1"/>
              </a:buClr>
              <a:defRPr>
                <a:solidFill>
                  <a:srgbClr val="000000"/>
                </a:solidFill>
              </a:defRPr>
            </a:lvl3pPr>
            <a:lvl4pPr>
              <a:buClr>
                <a:schemeClr val="tx1"/>
              </a:buClr>
              <a:defRPr>
                <a:solidFill>
                  <a:srgbClr val="000000"/>
                </a:solidFill>
              </a:defRPr>
            </a:lvl4pPr>
            <a:lvl5pPr>
              <a:buClr>
                <a:schemeClr val="tx1"/>
              </a:buCl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06"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2" name="Title 1">
            <a:extLst>
              <a:ext uri="{FF2B5EF4-FFF2-40B4-BE49-F238E27FC236}">
                <a16:creationId xmlns:a16="http://schemas.microsoft.com/office/drawing/2014/main" id="{B938676D-0359-FB4D-BAA8-A12D87B9EDC8}"/>
              </a:ext>
            </a:extLst>
          </p:cNvPr>
          <p:cNvSpPr>
            <a:spLocks noGrp="1"/>
          </p:cNvSpPr>
          <p:nvPr>
            <p:ph type="title"/>
          </p:nvPr>
        </p:nvSpPr>
        <p:spPr>
          <a:xfrm>
            <a:off x="177660" y="172752"/>
            <a:ext cx="4196367" cy="4189291"/>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7613234-13E5-774E-9081-766E27C50F69}"/>
              </a:ext>
            </a:extLst>
          </p:cNvPr>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grpSp>
        <p:nvGrpSpPr>
          <p:cNvPr id="52" name="Group 51">
            <a:extLst>
              <a:ext uri="{FF2B5EF4-FFF2-40B4-BE49-F238E27FC236}">
                <a16:creationId xmlns:a16="http://schemas.microsoft.com/office/drawing/2014/main" id="{5499833F-462D-3943-BD7B-5C2634702E96}"/>
              </a:ext>
            </a:extLst>
          </p:cNvPr>
          <p:cNvGrpSpPr/>
          <p:nvPr userDrawn="1"/>
        </p:nvGrpSpPr>
        <p:grpSpPr>
          <a:xfrm>
            <a:off x="-211344" y="-216036"/>
            <a:ext cx="9579553" cy="5572152"/>
            <a:chOff x="-211344" y="-216036"/>
            <a:chExt cx="9579553" cy="5572152"/>
          </a:xfrm>
        </p:grpSpPr>
        <p:grpSp>
          <p:nvGrpSpPr>
            <p:cNvPr id="53" name="Group 52">
              <a:extLst>
                <a:ext uri="{FF2B5EF4-FFF2-40B4-BE49-F238E27FC236}">
                  <a16:creationId xmlns:a16="http://schemas.microsoft.com/office/drawing/2014/main" id="{33FED25F-9A83-9A42-9A3A-68FE0F8F4889}"/>
                </a:ext>
              </a:extLst>
            </p:cNvPr>
            <p:cNvGrpSpPr/>
            <p:nvPr userDrawn="1"/>
          </p:nvGrpSpPr>
          <p:grpSpPr>
            <a:xfrm>
              <a:off x="204788" y="-216036"/>
              <a:ext cx="8742222" cy="182880"/>
              <a:chOff x="204788" y="-201168"/>
              <a:chExt cx="8742222" cy="182880"/>
            </a:xfrm>
          </p:grpSpPr>
          <p:cxnSp>
            <p:nvCxnSpPr>
              <p:cNvPr id="86" name="Straight Connector 85">
                <a:extLst>
                  <a:ext uri="{FF2B5EF4-FFF2-40B4-BE49-F238E27FC236}">
                    <a16:creationId xmlns:a16="http://schemas.microsoft.com/office/drawing/2014/main" id="{54D236BE-ED92-C944-BFFF-4E6C1CD6C855}"/>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28B0E09A-DFA7-EE4D-BF7A-1ACD606B40C5}"/>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87908B06-D6CD-FF40-AA07-E183110CEAEE}"/>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F251E1EF-A507-C04B-BEAF-FD6F3315185B}"/>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64192BF7-40E4-5546-A4AA-A716C9BCF7F8}"/>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B674BC1-4D1A-F34F-8550-8DB3849A3A40}"/>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7476D664-B461-8849-87E5-5F86AB8FED4F}"/>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6C36197A-7750-D141-AB86-67B7A0DFE82D}"/>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5415C6EA-900C-714C-8E6B-56302F759BF4}"/>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E5A596ED-F0D7-AC41-8CF8-46AF932F0BCE}"/>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035AD89B-52CE-4B45-AA38-C537CC5A70E9}"/>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4867EFB1-9A25-1244-9E95-10C9238D7E02}"/>
                </a:ext>
              </a:extLst>
            </p:cNvPr>
            <p:cNvGrpSpPr/>
            <p:nvPr userDrawn="1"/>
          </p:nvGrpSpPr>
          <p:grpSpPr>
            <a:xfrm>
              <a:off x="204788" y="5173236"/>
              <a:ext cx="8742222" cy="182880"/>
              <a:chOff x="204788" y="-201168"/>
              <a:chExt cx="8742222" cy="182880"/>
            </a:xfrm>
          </p:grpSpPr>
          <p:cxnSp>
            <p:nvCxnSpPr>
              <p:cNvPr id="75" name="Straight Connector 74">
                <a:extLst>
                  <a:ext uri="{FF2B5EF4-FFF2-40B4-BE49-F238E27FC236}">
                    <a16:creationId xmlns:a16="http://schemas.microsoft.com/office/drawing/2014/main" id="{93C88484-1F7F-7744-9C55-E9C4728CA108}"/>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76FAC26D-C22A-D143-8F2E-AB7A864F0B46}"/>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8C051EA3-A702-7045-83E7-9116A3392D55}"/>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D3160466-898E-3441-9F5F-A9FDCFAED12F}"/>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B685584A-8E73-5343-A10E-8A970EB2FAEC}"/>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44D9BCC3-EF2C-A84B-9D05-930C0AC216CC}"/>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6810455E-17F1-7A40-8788-DB5236FE6736}"/>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4FF52023-EE99-2644-9778-114C20248F3C}"/>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7369961A-AF3F-2E49-B976-D18D466E3C37}"/>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F41BDE52-3649-2746-9505-08997DF54577}"/>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0B1E7E27-0BDA-904A-AB61-437F83B474F0}"/>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F11A9194-E122-4042-972E-7C9915B656A3}"/>
                </a:ext>
              </a:extLst>
            </p:cNvPr>
            <p:cNvGrpSpPr/>
            <p:nvPr userDrawn="1"/>
          </p:nvGrpSpPr>
          <p:grpSpPr>
            <a:xfrm>
              <a:off x="-211344" y="203195"/>
              <a:ext cx="182881" cy="4740007"/>
              <a:chOff x="-211344" y="203195"/>
              <a:chExt cx="182881" cy="4740007"/>
            </a:xfrm>
          </p:grpSpPr>
          <p:cxnSp>
            <p:nvCxnSpPr>
              <p:cNvPr id="66" name="Straight Connector 65">
                <a:extLst>
                  <a:ext uri="{FF2B5EF4-FFF2-40B4-BE49-F238E27FC236}">
                    <a16:creationId xmlns:a16="http://schemas.microsoft.com/office/drawing/2014/main" id="{EA6F5119-782C-794C-AB5B-FE7DFC4D4791}"/>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CB578D06-B6C9-D947-AAE9-CF74B1F15860}"/>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B0E8E53D-D0BF-A042-A376-5C0F16E3D808}"/>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6044C6CD-17D6-4245-8FA5-3EDD12294F56}"/>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D2743F85-595B-4C40-A20F-5E465FF0B362}"/>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BBCC4ABA-F311-1448-9B0E-4E1608039FE5}"/>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4B7402E8-BD19-874F-BED3-AF3C85632EE0}"/>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34903D7E-198B-B142-8F87-D6CB90EF1CAD}"/>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10238B8C-1039-6242-ABDC-9070A221C8F4}"/>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6" name="Group 55">
              <a:extLst>
                <a:ext uri="{FF2B5EF4-FFF2-40B4-BE49-F238E27FC236}">
                  <a16:creationId xmlns:a16="http://schemas.microsoft.com/office/drawing/2014/main" id="{5F3CF327-25ED-F142-9A59-608639D97590}"/>
                </a:ext>
              </a:extLst>
            </p:cNvPr>
            <p:cNvGrpSpPr/>
            <p:nvPr userDrawn="1"/>
          </p:nvGrpSpPr>
          <p:grpSpPr>
            <a:xfrm>
              <a:off x="9185328" y="203195"/>
              <a:ext cx="182881" cy="4740007"/>
              <a:chOff x="-211344" y="203195"/>
              <a:chExt cx="182881" cy="4740007"/>
            </a:xfrm>
          </p:grpSpPr>
          <p:cxnSp>
            <p:nvCxnSpPr>
              <p:cNvPr id="57" name="Straight Connector 56">
                <a:extLst>
                  <a:ext uri="{FF2B5EF4-FFF2-40B4-BE49-F238E27FC236}">
                    <a16:creationId xmlns:a16="http://schemas.microsoft.com/office/drawing/2014/main" id="{D6D091E4-9353-4145-833C-E01696A0B4C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9D089786-5E7F-0A48-90F1-30620FBCD8D0}"/>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BB7C85AC-8A42-4842-9569-CB8AD0F971F2}"/>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7AE38746-FBD2-C142-918A-3DC6DB09EC36}"/>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60DF168-9C90-2A43-B4D5-91EBDFDDD51E}"/>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DA6E3409-8435-B745-BCA2-BE4D2CBB5B4D}"/>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26E25911-2A0C-ED47-8974-FB9C99E0AB4C}"/>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D58249C2-D71A-A64C-9418-4B49AB5F0EDD}"/>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76B9D3E7-7A93-9D49-827E-F880F6E71068}"/>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79796249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Boxes (4 tall) - can be recolored">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tx1"/>
          </a:solidFill>
        </p:spPr>
        <p:txBody>
          <a:bodyPr lIns="192024" tIns="164592" rIns="192024"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2286000" y="0"/>
            <a:ext cx="2286000" cy="5148072"/>
          </a:xfrm>
          <a:solidFill>
            <a:schemeClr val="tx1"/>
          </a:solidFill>
          <a:ln w="19050">
            <a:noFill/>
          </a:ln>
        </p:spPr>
        <p:txBody>
          <a:bodyPr lIns="192024" tIns="164592" rIns="192024"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4572000" y="0"/>
            <a:ext cx="2286000" cy="5148072"/>
          </a:xfrm>
          <a:solidFill>
            <a:schemeClr val="tx1"/>
          </a:solidFill>
          <a:ln w="19050">
            <a:noFill/>
          </a:ln>
        </p:spPr>
        <p:txBody>
          <a:bodyPr lIns="192024" tIns="164592" rIns="192024"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6858000" y="0"/>
            <a:ext cx="2286000" cy="5148072"/>
          </a:xfrm>
          <a:solidFill>
            <a:schemeClr val="tx1"/>
          </a:solidFill>
          <a:ln w="19050">
            <a:noFill/>
          </a:ln>
        </p:spPr>
        <p:txBody>
          <a:bodyPr lIns="192024" tIns="164592" rIns="192024"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01901892"/>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Title, image, Icons with List">
    <p:spTree>
      <p:nvGrpSpPr>
        <p:cNvPr id="1" name=""/>
        <p:cNvGrpSpPr/>
        <p:nvPr/>
      </p:nvGrpSpPr>
      <p:grpSpPr>
        <a:xfrm>
          <a:off x="0" y="0"/>
          <a:ext cx="0" cy="0"/>
          <a:chOff x="0" y="0"/>
          <a:chExt cx="0" cy="0"/>
        </a:xfrm>
      </p:grpSpPr>
      <p:sp>
        <p:nvSpPr>
          <p:cNvPr id="1123" name="Picture Placeholder 6"/>
          <p:cNvSpPr>
            <a:spLocks noGrp="1"/>
          </p:cNvSpPr>
          <p:nvPr>
            <p:ph type="pic" idx="13"/>
          </p:nvPr>
        </p:nvSpPr>
        <p:spPr>
          <a:xfrm>
            <a:off x="-1" y="-1"/>
            <a:ext cx="4572001" cy="5143501"/>
          </a:xfrm>
          <a:prstGeom prst="rect">
            <a:avLst/>
          </a:prstGeom>
        </p:spPr>
        <p:txBody>
          <a:bodyPr lIns="0" tIns="0" rIns="0" bIns="0"/>
          <a:lstStyle/>
          <a:p>
            <a:r>
              <a:rPr lang="en-US" dirty="0"/>
              <a:t>Click icon to add picture</a:t>
            </a:r>
            <a:endParaRPr dirty="0"/>
          </a:p>
        </p:txBody>
      </p:sp>
      <p:sp>
        <p:nvSpPr>
          <p:cNvPr id="1124" name="Body Level One…"/>
          <p:cNvSpPr txBox="1">
            <a:spLocks noGrp="1"/>
          </p:cNvSpPr>
          <p:nvPr>
            <p:ph type="body" sz="half" idx="1"/>
          </p:nvPr>
        </p:nvSpPr>
        <p:spPr>
          <a:xfrm>
            <a:off x="5385816" y="1350748"/>
            <a:ext cx="2946401" cy="301838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25"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2" name="Title 1">
            <a:extLst>
              <a:ext uri="{FF2B5EF4-FFF2-40B4-BE49-F238E27FC236}">
                <a16:creationId xmlns:a16="http://schemas.microsoft.com/office/drawing/2014/main" id="{4DF265B4-650C-2947-A37A-7802509F2214}"/>
              </a:ext>
            </a:extLst>
          </p:cNvPr>
          <p:cNvSpPr>
            <a:spLocks noGrp="1"/>
          </p:cNvSpPr>
          <p:nvPr>
            <p:ph type="title"/>
          </p:nvPr>
        </p:nvSpPr>
        <p:spPr>
          <a:xfrm>
            <a:off x="179532" y="172752"/>
            <a:ext cx="4196367" cy="4189291"/>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7763EA89-EE36-F44F-AD4F-0AD61B495376}"/>
              </a:ext>
            </a:extLst>
          </p:cNvPr>
          <p:cNvSpPr>
            <a:spLocks noGrp="1"/>
          </p:cNvSpPr>
          <p:nvPr>
            <p:ph type="ftr" sz="quarter" idx="14"/>
          </p:nvPr>
        </p:nvSpPr>
        <p:spPr/>
        <p:txBody>
          <a:bodyPr/>
          <a:lstStyle>
            <a:lvl1pPr>
              <a:defRPr>
                <a:solidFill>
                  <a:srgbClr val="868D95"/>
                </a:solidFill>
              </a:defRPr>
            </a:lvl1pPr>
          </a:lstStyle>
          <a:p>
            <a:r>
              <a:rPr lang="en-US" dirty="0"/>
              <a:t>IBM Security / © 2020 IBM Corporation</a:t>
            </a:r>
          </a:p>
        </p:txBody>
      </p:sp>
    </p:spTree>
    <p:extLst>
      <p:ext uri="{BB962C8B-B14F-4D97-AF65-F5344CB8AC3E}">
        <p14:creationId xmlns:p14="http://schemas.microsoft.com/office/powerpoint/2010/main" val="26047382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black box) over image(s)_black">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7" name="Footer Placeholder">
            <a:extLst>
              <a:ext uri="{FF2B5EF4-FFF2-40B4-BE49-F238E27FC236}">
                <a16:creationId xmlns:a16="http://schemas.microsoft.com/office/drawing/2014/main" id="{9A68689A-D58F-5746-97FD-655CA4EF7699}"/>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8" name="Slide Number Placeholder">
            <a:extLst>
              <a:ext uri="{FF2B5EF4-FFF2-40B4-BE49-F238E27FC236}">
                <a16:creationId xmlns:a16="http://schemas.microsoft.com/office/drawing/2014/main" id="{24EC8B29-4CB2-3646-8700-82A7538837C9}"/>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5410987"/>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x" preserve="1">
  <p:cSld name="Blank with footer - dark background">
    <p:spTree>
      <p:nvGrpSpPr>
        <p:cNvPr id="1" name=""/>
        <p:cNvGrpSpPr/>
        <p:nvPr/>
      </p:nvGrpSpPr>
      <p:grpSpPr>
        <a:xfrm>
          <a:off x="0" y="0"/>
          <a:ext cx="0" cy="0"/>
          <a:chOff x="0" y="0"/>
          <a:chExt cx="0" cy="0"/>
        </a:xfrm>
      </p:grpSpPr>
      <p:sp>
        <p:nvSpPr>
          <p:cNvPr id="1133"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2" name="Footer Placeholder 1">
            <a:extLst>
              <a:ext uri="{FF2B5EF4-FFF2-40B4-BE49-F238E27FC236}">
                <a16:creationId xmlns:a16="http://schemas.microsoft.com/office/drawing/2014/main" id="{4B45BD60-227F-F84D-9075-9B4E05A5C688}"/>
              </a:ext>
            </a:extLst>
          </p:cNvPr>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spTree>
    <p:extLst>
      <p:ext uri="{BB962C8B-B14F-4D97-AF65-F5344CB8AC3E}">
        <p14:creationId xmlns:p14="http://schemas.microsoft.com/office/powerpoint/2010/main" val="1269662866"/>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type="tx" preserve="1">
  <p:cSld name="Blank with no footer - dark backgroun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10AC7B62-8B24-8B41-8C34-A8D87AAFF4AC}"/>
              </a:ext>
            </a:extLst>
          </p:cNvPr>
          <p:cNvGrpSpPr/>
          <p:nvPr userDrawn="1"/>
        </p:nvGrpSpPr>
        <p:grpSpPr>
          <a:xfrm>
            <a:off x="-211344" y="-216036"/>
            <a:ext cx="9579553" cy="5572152"/>
            <a:chOff x="-211344" y="-216036"/>
            <a:chExt cx="9579553" cy="5572152"/>
          </a:xfrm>
        </p:grpSpPr>
        <p:grpSp>
          <p:nvGrpSpPr>
            <p:cNvPr id="48" name="Group 47">
              <a:extLst>
                <a:ext uri="{FF2B5EF4-FFF2-40B4-BE49-F238E27FC236}">
                  <a16:creationId xmlns:a16="http://schemas.microsoft.com/office/drawing/2014/main" id="{2613131D-D35A-6147-84C3-90FC4440CA5A}"/>
                </a:ext>
              </a:extLst>
            </p:cNvPr>
            <p:cNvGrpSpPr/>
            <p:nvPr userDrawn="1"/>
          </p:nvGrpSpPr>
          <p:grpSpPr>
            <a:xfrm>
              <a:off x="204788" y="-216036"/>
              <a:ext cx="8742222" cy="182880"/>
              <a:chOff x="204788" y="-201168"/>
              <a:chExt cx="8742222" cy="182880"/>
            </a:xfrm>
          </p:grpSpPr>
          <p:cxnSp>
            <p:nvCxnSpPr>
              <p:cNvPr id="81" name="Straight Connector 80">
                <a:extLst>
                  <a:ext uri="{FF2B5EF4-FFF2-40B4-BE49-F238E27FC236}">
                    <a16:creationId xmlns:a16="http://schemas.microsoft.com/office/drawing/2014/main" id="{04317FE5-13F3-D542-9FE1-947443FEA3FB}"/>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26CD8006-3042-A448-AE37-B0FF8FEBC6DC}"/>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4DBBF8FC-CBE9-1645-BB29-4ABC463D09CA}"/>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8538B20B-C0FA-8741-9AB6-4B3DCF70933D}"/>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7EEEEDCE-BE33-3D4E-8C17-8A923BA1FC41}"/>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17D5E37F-D6F8-1A46-8F0E-9AA7487C88AC}"/>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91C38E67-4C2E-3842-9CF5-A0F8B4E7120A}"/>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0FC2AF0D-099E-9242-BA91-AC1E11DF2A38}"/>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7B6D06BA-E211-0141-A1C8-218ADCD57328}"/>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3B327C1F-28C8-6A4E-9B36-0F3731C7CC4E}"/>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8083AFB4-6A8A-384F-B827-9FA5AC411F3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9" name="Group 48">
              <a:extLst>
                <a:ext uri="{FF2B5EF4-FFF2-40B4-BE49-F238E27FC236}">
                  <a16:creationId xmlns:a16="http://schemas.microsoft.com/office/drawing/2014/main" id="{47D567EA-7646-C440-884B-131656526668}"/>
                </a:ext>
              </a:extLst>
            </p:cNvPr>
            <p:cNvGrpSpPr/>
            <p:nvPr userDrawn="1"/>
          </p:nvGrpSpPr>
          <p:grpSpPr>
            <a:xfrm>
              <a:off x="204788" y="5173236"/>
              <a:ext cx="8742222" cy="182880"/>
              <a:chOff x="204788" y="-201168"/>
              <a:chExt cx="8742222" cy="182880"/>
            </a:xfrm>
          </p:grpSpPr>
          <p:cxnSp>
            <p:nvCxnSpPr>
              <p:cNvPr id="70" name="Straight Connector 69">
                <a:extLst>
                  <a:ext uri="{FF2B5EF4-FFF2-40B4-BE49-F238E27FC236}">
                    <a16:creationId xmlns:a16="http://schemas.microsoft.com/office/drawing/2014/main" id="{81FF7E08-9402-6542-A050-644FB645C684}"/>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6E113281-2DB4-AE45-A35D-CD6E1A506C39}"/>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2ABB942C-2664-A947-B56D-A488B1E293C2}"/>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E981D414-04E1-B844-AE9D-C2CC713BB48E}"/>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C81364B7-186B-444D-A488-96811B4AEB75}"/>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CADB0626-2613-F143-A4B3-A79C037CDCDC}"/>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1D1BFD05-EED5-4F4A-A0CA-76AD4C635E2C}"/>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1FE302AE-9C86-ED45-8EB2-EBE88CD5D21C}"/>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4587454F-AF7A-2F4F-A18E-C7F801BDC816}"/>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98437C11-1348-6446-9FBF-62FD8369783D}"/>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C11A82DD-042A-7740-945B-DF874F1F856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7482D6C9-FE03-EA4C-A4F6-E7317D8EF301}"/>
                </a:ext>
              </a:extLst>
            </p:cNvPr>
            <p:cNvGrpSpPr/>
            <p:nvPr userDrawn="1"/>
          </p:nvGrpSpPr>
          <p:grpSpPr>
            <a:xfrm>
              <a:off x="-211344" y="203195"/>
              <a:ext cx="182881" cy="4740007"/>
              <a:chOff x="-211344" y="203195"/>
              <a:chExt cx="182881" cy="4740007"/>
            </a:xfrm>
          </p:grpSpPr>
          <p:cxnSp>
            <p:nvCxnSpPr>
              <p:cNvPr id="61" name="Straight Connector 60">
                <a:extLst>
                  <a:ext uri="{FF2B5EF4-FFF2-40B4-BE49-F238E27FC236}">
                    <a16:creationId xmlns:a16="http://schemas.microsoft.com/office/drawing/2014/main" id="{8FE5F9AD-3DB5-364C-8F66-5AA236562F2A}"/>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0CFCB192-9101-B449-AA2B-5FEE7B8224E6}"/>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F92C5D0-7BD9-0A4A-ABA4-390B192170C0}"/>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47B0202F-19CE-1D42-8358-20734AB69723}"/>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614B72C-4585-E747-A169-E0BF7D0A18F9}"/>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4856DC0-B938-EA42-8771-4C521A0968F1}"/>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E8EA659C-3A15-0641-8693-4FCB93FE8AC4}"/>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7FC5FE64-6776-C34A-9FCA-DA9DFFCFE4E9}"/>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30F3AE72-456D-D14E-807C-CC49849A0EF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839057B4-5132-9A45-A3F7-AED2350C8D3F}"/>
                </a:ext>
              </a:extLst>
            </p:cNvPr>
            <p:cNvGrpSpPr/>
            <p:nvPr userDrawn="1"/>
          </p:nvGrpSpPr>
          <p:grpSpPr>
            <a:xfrm>
              <a:off x="9185328" y="203195"/>
              <a:ext cx="182881" cy="4740007"/>
              <a:chOff x="-211344" y="203195"/>
              <a:chExt cx="182881" cy="4740007"/>
            </a:xfrm>
          </p:grpSpPr>
          <p:cxnSp>
            <p:nvCxnSpPr>
              <p:cNvPr id="52" name="Straight Connector 51">
                <a:extLst>
                  <a:ext uri="{FF2B5EF4-FFF2-40B4-BE49-F238E27FC236}">
                    <a16:creationId xmlns:a16="http://schemas.microsoft.com/office/drawing/2014/main" id="{4F66BE0A-458B-6543-A6DD-83FCDF9B0224}"/>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0825710F-B343-D047-A210-A04B6160C728}"/>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FFC3760E-DB1A-0E4B-A029-09DA9DD526D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F197239B-4787-8C4A-9796-26D4CE53974B}"/>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58FD0D9C-E360-A041-8392-E91546B47BA5}"/>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1620A2E2-11CE-F445-AB1F-ECD010D3CAD5}"/>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153A515-425C-B24F-98F4-970641ADFD14}"/>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3C50244A-3A5A-4240-AF2E-D996111C5F61}"/>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F2D35D95-2D80-A247-A7C6-EC100824BB89}"/>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5612113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itle and text with Vertical Aurora">
    <p:spTree>
      <p:nvGrpSpPr>
        <p:cNvPr id="1" name=""/>
        <p:cNvGrpSpPr/>
        <p:nvPr/>
      </p:nvGrpSpPr>
      <p:grpSpPr>
        <a:xfrm>
          <a:off x="0" y="0"/>
          <a:ext cx="0" cy="0"/>
          <a:chOff x="0" y="0"/>
          <a:chExt cx="0" cy="0"/>
        </a:xfrm>
      </p:grpSpPr>
      <p:pic>
        <p:nvPicPr>
          <p:cNvPr id="1193" name="aurora-cover.png" descr="aurora-cover.png"/>
          <p:cNvPicPr>
            <a:picLocks/>
          </p:cNvPicPr>
          <p:nvPr/>
        </p:nvPicPr>
        <p:blipFill>
          <a:blip r:embed="rId2" cstate="screen">
            <a:extLst>
              <a:ext uri="{28A0092B-C50C-407E-A947-70E740481C1C}">
                <a14:useLocalDpi xmlns:a14="http://schemas.microsoft.com/office/drawing/2010/main"/>
              </a:ext>
            </a:extLst>
          </a:blip>
          <a:stretch>
            <a:fillRect/>
          </a:stretch>
        </p:blipFill>
        <p:spPr>
          <a:xfrm rot="5400000">
            <a:off x="1091885" y="1655547"/>
            <a:ext cx="5143501" cy="1832406"/>
          </a:xfrm>
          <a:prstGeom prst="rect">
            <a:avLst/>
          </a:prstGeom>
          <a:ln w="12700">
            <a:miter lim="400000"/>
          </a:ln>
        </p:spPr>
      </p:pic>
      <p:sp>
        <p:nvSpPr>
          <p:cNvPr id="1190"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1191" name="Body Level One…"/>
          <p:cNvSpPr txBox="1">
            <a:spLocks noGrp="1"/>
          </p:cNvSpPr>
          <p:nvPr>
            <p:ph type="body" sz="half" idx="1" hasCustomPrompt="1"/>
          </p:nvPr>
        </p:nvSpPr>
        <p:spPr>
          <a:xfrm>
            <a:off x="4762535" y="164580"/>
            <a:ext cx="4181439" cy="4194695"/>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 name="Title 1">
            <a:extLst>
              <a:ext uri="{FF2B5EF4-FFF2-40B4-BE49-F238E27FC236}">
                <a16:creationId xmlns:a16="http://schemas.microsoft.com/office/drawing/2014/main" id="{6B8116FA-A581-9343-A43F-1B1894908C27}"/>
              </a:ext>
            </a:extLst>
          </p:cNvPr>
          <p:cNvSpPr>
            <a:spLocks noGrp="1"/>
          </p:cNvSpPr>
          <p:nvPr>
            <p:ph type="title"/>
          </p:nvPr>
        </p:nvSpPr>
        <p:spPr>
          <a:xfrm>
            <a:off x="177660" y="168516"/>
            <a:ext cx="4184047" cy="4190759"/>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298F3C70-8251-7048-AEEA-8A8E67FA0756}"/>
              </a:ext>
            </a:extLst>
          </p:cNvPr>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spTree>
    <p:extLst>
      <p:ext uri="{BB962C8B-B14F-4D97-AF65-F5344CB8AC3E}">
        <p14:creationId xmlns:p14="http://schemas.microsoft.com/office/powerpoint/2010/main" val="125077385"/>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type="tx" preserve="1">
  <p:cSld name="Divider slide">
    <p:bg>
      <p:bgPr>
        <a:solidFill>
          <a:srgbClr val="000000"/>
        </a:solidFill>
        <a:effectLst/>
      </p:bgPr>
    </p:bg>
    <p:spTree>
      <p:nvGrpSpPr>
        <p:cNvPr id="1" name=""/>
        <p:cNvGrpSpPr/>
        <p:nvPr/>
      </p:nvGrpSpPr>
      <p:grpSpPr>
        <a:xfrm>
          <a:off x="0" y="0"/>
          <a:ext cx="0" cy="0"/>
          <a:chOff x="0" y="0"/>
          <a:chExt cx="0" cy="0"/>
        </a:xfrm>
      </p:grpSpPr>
      <p:sp>
        <p:nvSpPr>
          <p:cNvPr id="1244"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1246" name="Insert section or module description here, limited to two lines"/>
          <p:cNvSpPr txBox="1">
            <a:spLocks noGrp="1"/>
          </p:cNvSpPr>
          <p:nvPr>
            <p:ph type="body" idx="13" hasCustomPrompt="1"/>
          </p:nvPr>
        </p:nvSpPr>
        <p:spPr>
          <a:xfrm>
            <a:off x="161175" y="1625600"/>
            <a:ext cx="8778875" cy="1097052"/>
          </a:xfrm>
          <a:prstGeom prst="rect">
            <a:avLst/>
          </a:prstGeom>
        </p:spPr>
        <p:txBody>
          <a:bodyPr/>
          <a:lstStyle>
            <a:lvl1pPr>
              <a:spcBef>
                <a:spcPts val="1200"/>
              </a:spcBef>
              <a:tabLst/>
              <a:defRPr sz="3600">
                <a:latin typeface="+mn-lt"/>
                <a:ea typeface="+mj-ea"/>
                <a:cs typeface="+mj-cs"/>
                <a:sym typeface="IBM Plex Sans Light"/>
              </a:defRPr>
            </a:lvl1pPr>
          </a:lstStyle>
          <a:p>
            <a:r>
              <a:rPr dirty="0"/>
              <a:t>Insert section or module description here, limited to two lines</a:t>
            </a:r>
          </a:p>
        </p:txBody>
      </p:sp>
      <p:sp>
        <p:nvSpPr>
          <p:cNvPr id="1247" name="IBM Product Name"/>
          <p:cNvSpPr txBox="1">
            <a:spLocks noGrp="1"/>
          </p:cNvSpPr>
          <p:nvPr>
            <p:ph type="body" sz="quarter" idx="14" hasCustomPrompt="1"/>
          </p:nvPr>
        </p:nvSpPr>
        <p:spPr>
          <a:xfrm>
            <a:off x="191555" y="1370424"/>
            <a:ext cx="8752420" cy="221599"/>
          </a:xfrm>
          <a:prstGeom prst="rect">
            <a:avLst/>
          </a:prstGeom>
        </p:spPr>
        <p:txBody>
          <a:bodyPr/>
          <a:lstStyle/>
          <a:p>
            <a:pPr>
              <a:lnSpc>
                <a:spcPct val="90000"/>
              </a:lnSpc>
              <a:spcBef>
                <a:spcPts val="0"/>
              </a:spcBef>
              <a:tabLst/>
              <a:defRPr sz="1400"/>
            </a:pPr>
            <a:r>
              <a:rPr dirty="0"/>
              <a:t>IBM </a:t>
            </a:r>
            <a:r>
              <a:rPr dirty="0">
                <a:latin typeface="IBM Plex Sans SemiBold"/>
                <a:ea typeface="IBM Plex Sans SemiBold"/>
                <a:cs typeface="IBM Plex Sans SemiBold"/>
                <a:sym typeface="IBM Plex Sans SemiBold"/>
              </a:rPr>
              <a:t>Product Name</a:t>
            </a:r>
          </a:p>
        </p:txBody>
      </p:sp>
      <p:sp>
        <p:nvSpPr>
          <p:cNvPr id="2" name="Footer Placeholder 1">
            <a:extLst>
              <a:ext uri="{FF2B5EF4-FFF2-40B4-BE49-F238E27FC236}">
                <a16:creationId xmlns:a16="http://schemas.microsoft.com/office/drawing/2014/main" id="{10D56854-D740-2D4E-8AC6-5A24FE34191C}"/>
              </a:ext>
            </a:extLst>
          </p:cNvPr>
          <p:cNvSpPr>
            <a:spLocks noGrp="1"/>
          </p:cNvSpPr>
          <p:nvPr>
            <p:ph type="ftr" sz="quarter" idx="15"/>
          </p:nvPr>
        </p:nvSpPr>
        <p:spPr/>
        <p:txBody>
          <a:bodyPr/>
          <a:lstStyle>
            <a:lvl1pPr>
              <a:defRPr>
                <a:solidFill>
                  <a:srgbClr val="868D95"/>
                </a:solidFill>
              </a:defRPr>
            </a:lvl1pPr>
          </a:lstStyle>
          <a:p>
            <a:r>
              <a:rPr lang="en-US" dirty="0"/>
              <a:t>IBM Security / © 2020 IBM Corporation</a:t>
            </a:r>
          </a:p>
        </p:txBody>
      </p:sp>
      <p:grpSp>
        <p:nvGrpSpPr>
          <p:cNvPr id="51" name="Group 50">
            <a:extLst>
              <a:ext uri="{FF2B5EF4-FFF2-40B4-BE49-F238E27FC236}">
                <a16:creationId xmlns:a16="http://schemas.microsoft.com/office/drawing/2014/main" id="{63F20578-1026-5842-8FEF-C7A729B20CBC}"/>
              </a:ext>
            </a:extLst>
          </p:cNvPr>
          <p:cNvGrpSpPr/>
          <p:nvPr userDrawn="1"/>
        </p:nvGrpSpPr>
        <p:grpSpPr>
          <a:xfrm>
            <a:off x="-211344" y="-216036"/>
            <a:ext cx="9579553" cy="5572152"/>
            <a:chOff x="-211344" y="-216036"/>
            <a:chExt cx="9579553" cy="5572152"/>
          </a:xfrm>
        </p:grpSpPr>
        <p:grpSp>
          <p:nvGrpSpPr>
            <p:cNvPr id="52" name="Group 51">
              <a:extLst>
                <a:ext uri="{FF2B5EF4-FFF2-40B4-BE49-F238E27FC236}">
                  <a16:creationId xmlns:a16="http://schemas.microsoft.com/office/drawing/2014/main" id="{8C1DCAF0-4E95-704E-9016-14035382C4AF}"/>
                </a:ext>
              </a:extLst>
            </p:cNvPr>
            <p:cNvGrpSpPr/>
            <p:nvPr userDrawn="1"/>
          </p:nvGrpSpPr>
          <p:grpSpPr>
            <a:xfrm>
              <a:off x="204788" y="-216036"/>
              <a:ext cx="8742222" cy="182880"/>
              <a:chOff x="204788" y="-201168"/>
              <a:chExt cx="8742222" cy="182880"/>
            </a:xfrm>
          </p:grpSpPr>
          <p:cxnSp>
            <p:nvCxnSpPr>
              <p:cNvPr id="85" name="Straight Connector 84">
                <a:extLst>
                  <a:ext uri="{FF2B5EF4-FFF2-40B4-BE49-F238E27FC236}">
                    <a16:creationId xmlns:a16="http://schemas.microsoft.com/office/drawing/2014/main" id="{17156DF9-5654-3B45-A2BF-E4E23CE519DA}"/>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EB25AEB5-8728-D247-BC34-1680C6730A13}"/>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9DABE3A9-22A6-7D40-BF06-CF658EF864BE}"/>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587F30E6-F5A0-B94E-BCC2-C650C6556F77}"/>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D738B908-B8F0-CA47-B4FB-8F75F3FDBB8D}"/>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2E44054-D391-3F4F-A92E-0AF713F5F903}"/>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7CD28E4-E852-7049-B379-80B08AEF3831}"/>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9FD15FC3-34A8-4540-97B9-952D37D36423}"/>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74B62B7A-FFD7-5143-83A3-4799715F8AB0}"/>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B760047B-ACA6-FE45-8F8D-9113F84094BF}"/>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C34326E9-3D5D-6840-B530-858553DB4B9D}"/>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3" name="Group 52">
              <a:extLst>
                <a:ext uri="{FF2B5EF4-FFF2-40B4-BE49-F238E27FC236}">
                  <a16:creationId xmlns:a16="http://schemas.microsoft.com/office/drawing/2014/main" id="{6AFD55E9-A471-F740-AA29-340BCD60FE39}"/>
                </a:ext>
              </a:extLst>
            </p:cNvPr>
            <p:cNvGrpSpPr/>
            <p:nvPr userDrawn="1"/>
          </p:nvGrpSpPr>
          <p:grpSpPr>
            <a:xfrm>
              <a:off x="204788" y="5173236"/>
              <a:ext cx="8742222" cy="182880"/>
              <a:chOff x="204788" y="-201168"/>
              <a:chExt cx="8742222" cy="182880"/>
            </a:xfrm>
          </p:grpSpPr>
          <p:cxnSp>
            <p:nvCxnSpPr>
              <p:cNvPr id="74" name="Straight Connector 73">
                <a:extLst>
                  <a:ext uri="{FF2B5EF4-FFF2-40B4-BE49-F238E27FC236}">
                    <a16:creationId xmlns:a16="http://schemas.microsoft.com/office/drawing/2014/main" id="{F32C0130-CEA9-7C43-8AC1-C5E07E94284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B84E66D-993C-A848-89A9-DD2F2A0A6F4C}"/>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36343F4-3247-9B45-AE8D-9D3095EE3863}"/>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439023B-7E2B-4148-8BFF-E431131E5730}"/>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4ED721E4-D5B2-7047-A1B1-C7BA4123DE83}"/>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3B0212B2-BF34-CE45-856A-74E3769D018B}"/>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FD836B9E-72F5-0540-B5A7-A0C5E513683F}"/>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E02831CE-5020-5447-B046-2B1000B6FBF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27776011-E759-524C-A171-FEBC64205B8D}"/>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8532F6DE-1E31-5842-AE91-85E79A5BE479}"/>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F24F18FB-AFCD-E449-A868-E3FC9FB842C6}"/>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7AFE63FE-D135-E14B-9B77-7268DFA86034}"/>
                </a:ext>
              </a:extLst>
            </p:cNvPr>
            <p:cNvGrpSpPr/>
            <p:nvPr userDrawn="1"/>
          </p:nvGrpSpPr>
          <p:grpSpPr>
            <a:xfrm>
              <a:off x="-211344" y="203195"/>
              <a:ext cx="182881" cy="4740007"/>
              <a:chOff x="-211344" y="203195"/>
              <a:chExt cx="182881" cy="4740007"/>
            </a:xfrm>
          </p:grpSpPr>
          <p:cxnSp>
            <p:nvCxnSpPr>
              <p:cNvPr id="65" name="Straight Connector 64">
                <a:extLst>
                  <a:ext uri="{FF2B5EF4-FFF2-40B4-BE49-F238E27FC236}">
                    <a16:creationId xmlns:a16="http://schemas.microsoft.com/office/drawing/2014/main" id="{C7436542-5750-CA4C-B0F8-9814DEA031F9}"/>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A4A91AF9-FCC2-7841-B207-50ACD4ABC280}"/>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A0380D64-3320-0F4B-A3D6-B8DD9673443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8DB3C902-00C9-1E43-9439-C22D2AE15E82}"/>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9B40C07-4B62-A44A-B9C6-C8BD522405F5}"/>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43F04816-9FE3-FB4F-9F97-FE82EBDBAF17}"/>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D4BDE2F0-FC28-4649-B9A5-76B769275630}"/>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F86EA32B-467E-984E-9592-F0F75DBF5E9D}"/>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5CCC3CBE-E441-5340-85C6-8E145B48FE0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A4338DC2-8988-A141-9D7B-A9A9E7459F3E}"/>
                </a:ext>
              </a:extLst>
            </p:cNvPr>
            <p:cNvGrpSpPr/>
            <p:nvPr userDrawn="1"/>
          </p:nvGrpSpPr>
          <p:grpSpPr>
            <a:xfrm>
              <a:off x="9185328" y="203195"/>
              <a:ext cx="182881" cy="4740007"/>
              <a:chOff x="-211344" y="203195"/>
              <a:chExt cx="182881" cy="4740007"/>
            </a:xfrm>
          </p:grpSpPr>
          <p:cxnSp>
            <p:nvCxnSpPr>
              <p:cNvPr id="56" name="Straight Connector 55">
                <a:extLst>
                  <a:ext uri="{FF2B5EF4-FFF2-40B4-BE49-F238E27FC236}">
                    <a16:creationId xmlns:a16="http://schemas.microsoft.com/office/drawing/2014/main" id="{9B55BC9D-2026-C344-8930-C7AB9FB47F3B}"/>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6CCB1A5A-1719-3648-9302-7F8C212D8A67}"/>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DDF14832-F3E3-B84A-BF0C-B7B484A45D88}"/>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9AC8F61-1C77-F343-9289-3F2C394742D5}"/>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2E350C11-6205-CF49-B1B3-C0C5CE1E5E3C}"/>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75080417-2AE5-0C41-9F1D-7A5CD4C54668}"/>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1D2339BB-73A4-3C4F-B35C-6497C77D353C}"/>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E2409409-F74C-6A48-BBF0-6B82C103886E}"/>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BA444396-19A1-8C48-A6C6-ACC0706953E7}"/>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73978156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pic>
        <p:nvPicPr>
          <p:cNvPr id="5" name="aurora-cover.png" descr="aurora-cover.png">
            <a:extLst>
              <a:ext uri="{FF2B5EF4-FFF2-40B4-BE49-F238E27FC236}">
                <a16:creationId xmlns:a16="http://schemas.microsoft.com/office/drawing/2014/main" id="{BC906EDA-E114-AA41-8279-9856BE63F4FA}"/>
              </a:ext>
            </a:extLst>
          </p:cNvPr>
          <p:cNvPicPr>
            <a:picLocks/>
          </p:cNvPicPr>
          <p:nvPr userDrawn="1"/>
        </p:nvPicPr>
        <p:blipFill rotWithShape="1">
          <a:blip r:embed="rId2" cstate="screen">
            <a:extLst>
              <a:ext uri="{28A0092B-C50C-407E-A947-70E740481C1C}">
                <a14:useLocalDpi xmlns:a14="http://schemas.microsoft.com/office/drawing/2010/main"/>
              </a:ext>
            </a:extLst>
          </a:blip>
          <a:srcRect l="14614" r="14614"/>
          <a:stretch/>
        </p:blipFill>
        <p:spPr>
          <a:xfrm rot="5400000">
            <a:off x="3707544" y="-292956"/>
            <a:ext cx="5143499" cy="5729412"/>
          </a:xfrm>
          <a:prstGeom prst="rect">
            <a:avLst/>
          </a:prstGeom>
          <a:ln w="12700">
            <a:miter lim="400000"/>
          </a:ln>
        </p:spPr>
      </p:pic>
      <p:sp>
        <p:nvSpPr>
          <p:cNvPr id="2" name="Title 1">
            <a:extLst>
              <a:ext uri="{FF2B5EF4-FFF2-40B4-BE49-F238E27FC236}">
                <a16:creationId xmlns:a16="http://schemas.microsoft.com/office/drawing/2014/main" id="{CF05D39E-1F51-3642-B2A7-8A9521184D4A}"/>
              </a:ext>
            </a:extLst>
          </p:cNvPr>
          <p:cNvSpPr>
            <a:spLocks noGrp="1"/>
          </p:cNvSpPr>
          <p:nvPr>
            <p:ph type="title" hasCustomPrompt="1"/>
          </p:nvPr>
        </p:nvSpPr>
        <p:spPr>
          <a:xfrm>
            <a:off x="79215" y="50098"/>
            <a:ext cx="8861813" cy="4706838"/>
          </a:xfrm>
        </p:spPr>
        <p:txBody>
          <a:bodyPr/>
          <a:lstStyle>
            <a:lvl1pPr>
              <a:defRPr sz="9600" b="0" i="0">
                <a:latin typeface="IBM Plex Sans ExtraLight" panose="020B0303050203000203" pitchFamily="34" charset="0"/>
              </a:defRPr>
            </a:lvl1pPr>
          </a:lstStyle>
          <a:p>
            <a:r>
              <a:rPr lang="en-US" dirty="0"/>
              <a:t>Go simple and big if possible</a:t>
            </a:r>
          </a:p>
        </p:txBody>
      </p:sp>
      <p:sp>
        <p:nvSpPr>
          <p:cNvPr id="3" name="Footer Placeholder 2">
            <a:extLst>
              <a:ext uri="{FF2B5EF4-FFF2-40B4-BE49-F238E27FC236}">
                <a16:creationId xmlns:a16="http://schemas.microsoft.com/office/drawing/2014/main" id="{3FEA5268-78C4-0C4E-90AD-3C34E266F13F}"/>
              </a:ext>
            </a:extLst>
          </p:cNvPr>
          <p:cNvSpPr>
            <a:spLocks noGrp="1"/>
          </p:cNvSpPr>
          <p:nvPr>
            <p:ph type="ftr" sz="quarter" idx="10"/>
          </p:nvPr>
        </p:nvSpPr>
        <p:spPr/>
        <p:txBody>
          <a:bodyPr/>
          <a:lstStyle/>
          <a:p>
            <a:r>
              <a:rPr lang="en-US" dirty="0"/>
              <a:t>IBM Security / © 2020 IBM Corporation</a:t>
            </a:r>
          </a:p>
        </p:txBody>
      </p:sp>
      <p:sp>
        <p:nvSpPr>
          <p:cNvPr id="4" name="Slide Number Placeholder 3">
            <a:extLst>
              <a:ext uri="{FF2B5EF4-FFF2-40B4-BE49-F238E27FC236}">
                <a16:creationId xmlns:a16="http://schemas.microsoft.com/office/drawing/2014/main" id="{8B43F7D2-BA06-2B4E-B652-457803566E22}"/>
              </a:ext>
            </a:extLst>
          </p:cNvP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273965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Boxes (1 large, 4 small) - dark backgroun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C813DA2-275B-374F-88DF-2F4E8DA01B79}"/>
              </a:ext>
            </a:extLst>
          </p:cNvPr>
          <p:cNvSpPr>
            <a:spLocks noGrp="1"/>
          </p:cNvSpPr>
          <p:nvPr>
            <p:ph type="pic" sz="quarter" idx="21"/>
          </p:nvPr>
        </p:nvSpPr>
        <p:spPr>
          <a:xfrm>
            <a:off x="0" y="0"/>
            <a:ext cx="9144000" cy="2576513"/>
          </a:xfrm>
        </p:spPr>
        <p:txBody>
          <a:bodyPr/>
          <a:lstStyle/>
          <a:p>
            <a:r>
              <a:rPr lang="en-US" dirty="0"/>
              <a:t>Click icon to add picture</a:t>
            </a:r>
          </a:p>
        </p:txBody>
      </p:sp>
      <p:pic>
        <p:nvPicPr>
          <p:cNvPr id="10" name="aurora-cover.png" descr="aurora-cover.png">
            <a:extLst>
              <a:ext uri="{FF2B5EF4-FFF2-40B4-BE49-F238E27FC236}">
                <a16:creationId xmlns:a16="http://schemas.microsoft.com/office/drawing/2014/main" id="{0BAA355F-89B5-F64E-BC50-443C3089FFA9}"/>
              </a:ext>
            </a:extLst>
          </p:cNvPr>
          <p:cNvPicPr>
            <a:picLocks/>
          </p:cNvPicPr>
          <p:nvPr userDrawn="1"/>
        </p:nvPicPr>
        <p:blipFill>
          <a:blip r:embed="rId2"/>
          <a:stretch>
            <a:fillRect/>
          </a:stretch>
        </p:blipFill>
        <p:spPr>
          <a:xfrm>
            <a:off x="0" y="2577244"/>
            <a:ext cx="9144000" cy="2333725"/>
          </a:xfrm>
          <a:prstGeom prst="rect">
            <a:avLst/>
          </a:prstGeom>
          <a:ln w="12700">
            <a:miter lim="400000"/>
          </a:ln>
        </p:spPr>
      </p:pic>
      <p:sp>
        <p:nvSpPr>
          <p:cNvPr id="6" name="Content Placeholder 5"/>
          <p:cNvSpPr>
            <a:spLocks noGrp="1"/>
          </p:cNvSpPr>
          <p:nvPr>
            <p:ph sz="quarter" idx="17"/>
          </p:nvPr>
        </p:nvSpPr>
        <p:spPr>
          <a:xfrm>
            <a:off x="4572000" y="2570162"/>
            <a:ext cx="2286000" cy="2573338"/>
          </a:xfrm>
          <a:noFill/>
          <a:ln w="19050">
            <a:noFill/>
          </a:ln>
        </p:spPr>
        <p:txBody>
          <a:bodyPr lIns="192024" tIns="201168" rIns="192024" bIns="228600"/>
          <a:lstStyle>
            <a:lvl1pPr>
              <a:defRPr>
                <a:solidFill>
                  <a:schemeClr val="bg1"/>
                </a:solidFill>
              </a:defRPr>
            </a:lvl1pPr>
          </a:lstStyle>
          <a:p>
            <a:pPr lvl="0"/>
            <a:r>
              <a:rPr lang="en-US"/>
              <a:t>Click to edit Master text styles</a:t>
            </a:r>
          </a:p>
        </p:txBody>
      </p:sp>
      <p:sp>
        <p:nvSpPr>
          <p:cNvPr id="11" name="Content Placeholder 10"/>
          <p:cNvSpPr>
            <a:spLocks noGrp="1"/>
          </p:cNvSpPr>
          <p:nvPr>
            <p:ph sz="quarter" idx="18"/>
          </p:nvPr>
        </p:nvSpPr>
        <p:spPr>
          <a:xfrm>
            <a:off x="6858000" y="2570162"/>
            <a:ext cx="2286000" cy="2573338"/>
          </a:xfrm>
          <a:noFill/>
          <a:ln w="19050">
            <a:noFill/>
          </a:ln>
        </p:spPr>
        <p:txBody>
          <a:bodyPr lIns="192024" tIns="201168" rIns="192024" bIns="228600"/>
          <a:lstStyle>
            <a:lvl1pPr>
              <a:defRPr>
                <a:solidFill>
                  <a:schemeClr val="bg1"/>
                </a:solidFill>
              </a:defRPr>
            </a:lvl1pPr>
          </a:lstStyle>
          <a:p>
            <a:pPr lvl="0"/>
            <a:r>
              <a:rPr lang="en-US"/>
              <a:t>Click to edit Master text styles</a:t>
            </a:r>
          </a:p>
        </p:txBody>
      </p:sp>
      <p:sp>
        <p:nvSpPr>
          <p:cNvPr id="14" name="Content Placeholder 13"/>
          <p:cNvSpPr>
            <a:spLocks noGrp="1"/>
          </p:cNvSpPr>
          <p:nvPr>
            <p:ph sz="quarter" idx="19"/>
          </p:nvPr>
        </p:nvSpPr>
        <p:spPr>
          <a:xfrm>
            <a:off x="2286001" y="2570162"/>
            <a:ext cx="2286000" cy="2573337"/>
          </a:xfrm>
          <a:noFill/>
          <a:ln w="19050">
            <a:noFill/>
          </a:ln>
        </p:spPr>
        <p:txBody>
          <a:bodyPr lIns="192024" tIns="201168" rIns="192024" bIns="228600"/>
          <a:lstStyle>
            <a:lvl1pPr>
              <a:defRPr>
                <a:solidFill>
                  <a:schemeClr val="bg1"/>
                </a:solidFill>
              </a:defRPr>
            </a:lvl1pPr>
          </a:lstStyle>
          <a:p>
            <a:pPr lvl="0"/>
            <a:r>
              <a:rPr lang="en-US"/>
              <a:t>Click to edit Master text styles</a:t>
            </a:r>
          </a:p>
        </p:txBody>
      </p:sp>
      <p:sp>
        <p:nvSpPr>
          <p:cNvPr id="7" name="Content Placeholder 6"/>
          <p:cNvSpPr>
            <a:spLocks noGrp="1"/>
          </p:cNvSpPr>
          <p:nvPr>
            <p:ph sz="quarter" idx="20"/>
          </p:nvPr>
        </p:nvSpPr>
        <p:spPr>
          <a:xfrm>
            <a:off x="0" y="2570162"/>
            <a:ext cx="2286000" cy="2573337"/>
          </a:xfrm>
          <a:noFill/>
          <a:ln w="19050">
            <a:noFill/>
          </a:ln>
        </p:spPr>
        <p:txBody>
          <a:bodyPr lIns="192024" tIns="201168" rIns="192024" bIns="228600"/>
          <a:lstStyle>
            <a:lvl1pPr>
              <a:defRPr>
                <a:solidFill>
                  <a:schemeClr val="bg1"/>
                </a:solidFill>
              </a:defRPr>
            </a:lvl1pPr>
          </a:lstStyle>
          <a:p>
            <a:pPr lvl="0"/>
            <a:r>
              <a:rPr lang="en-US"/>
              <a:t>Click to edit Master text styles</a:t>
            </a:r>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dirty="0"/>
              <a:t>IBM Security / © 2020 IBM Corporation</a:t>
            </a:r>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2" name="Title 1"/>
          <p:cNvSpPr>
            <a:spLocks noGrp="1"/>
          </p:cNvSpPr>
          <p:nvPr>
            <p:ph type="title"/>
          </p:nvPr>
        </p:nvSpPr>
        <p:spPr>
          <a:xfrm>
            <a:off x="0" y="-1"/>
            <a:ext cx="9144000" cy="2569463"/>
          </a:xfrm>
          <a:noFill/>
        </p:spPr>
        <p:txBody>
          <a:bodyPr lIns="164592" tIns="146304" rIns="228600" bIns="228600"/>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49215647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preserve="1" userDrawn="1">
  <p:cSld name="Title, text (four columns) on gradient">
    <p:bg>
      <p:bgPr>
        <a:solidFill>
          <a:srgbClr val="000000"/>
        </a:solidFill>
        <a:effectLst/>
      </p:bgPr>
    </p:bg>
    <p:spTree>
      <p:nvGrpSpPr>
        <p:cNvPr id="1" name=""/>
        <p:cNvGrpSpPr/>
        <p:nvPr/>
      </p:nvGrpSpPr>
      <p:grpSpPr>
        <a:xfrm>
          <a:off x="0" y="0"/>
          <a:ext cx="0" cy="0"/>
          <a:chOff x="0" y="0"/>
          <a:chExt cx="0" cy="0"/>
        </a:xfrm>
      </p:grpSpPr>
      <p:pic>
        <p:nvPicPr>
          <p:cNvPr id="1362" name="aurora-cover.png" descr="aurora-cover.png"/>
          <p:cNvPicPr>
            <a:picLocks/>
          </p:cNvPicPr>
          <p:nvPr/>
        </p:nvPicPr>
        <p:blipFill>
          <a:blip r:embed="rId2"/>
          <a:stretch>
            <a:fillRect/>
          </a:stretch>
        </p:blipFill>
        <p:spPr>
          <a:xfrm>
            <a:off x="0" y="0"/>
            <a:ext cx="9144000" cy="2333725"/>
          </a:xfrm>
          <a:prstGeom prst="rect">
            <a:avLst/>
          </a:prstGeom>
          <a:ln w="12700">
            <a:miter lim="400000"/>
          </a:ln>
        </p:spPr>
      </p:pic>
      <p:sp>
        <p:nvSpPr>
          <p:cNvPr id="1407" name="Body Level One…"/>
          <p:cNvSpPr txBox="1">
            <a:spLocks noGrp="1"/>
          </p:cNvSpPr>
          <p:nvPr>
            <p:ph type="body" sz="quarter" idx="1"/>
          </p:nvPr>
        </p:nvSpPr>
        <p:spPr>
          <a:xfrm>
            <a:off x="192024" y="1349768"/>
            <a:ext cx="1879600" cy="30114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08" name="Text Placeholder 7"/>
          <p:cNvSpPr>
            <a:spLocks noGrp="1"/>
          </p:cNvSpPr>
          <p:nvPr>
            <p:ph type="body" sz="quarter" idx="13"/>
          </p:nvPr>
        </p:nvSpPr>
        <p:spPr>
          <a:xfrm>
            <a:off x="2365743" y="1235444"/>
            <a:ext cx="2009775" cy="3125785"/>
          </a:xfrm>
          <a:prstGeom prst="rect">
            <a:avLst/>
          </a:prstGeom>
        </p:spPr>
        <p:txBody>
          <a:bodyPr>
            <a:normAutofit/>
          </a:bodyPr>
          <a:lstStyle/>
          <a:p>
            <a:pPr lvl="0">
              <a:lnSpc>
                <a:spcPct val="90000"/>
              </a:lnSpc>
              <a:spcBef>
                <a:spcPts val="1200"/>
              </a:spcBef>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1409" name="Text Placeholder 9"/>
          <p:cNvSpPr>
            <a:spLocks noGrp="1"/>
          </p:cNvSpPr>
          <p:nvPr>
            <p:ph type="body" sz="quarter" idx="14"/>
          </p:nvPr>
        </p:nvSpPr>
        <p:spPr>
          <a:xfrm>
            <a:off x="4651374" y="1235075"/>
            <a:ext cx="2009775" cy="3125785"/>
          </a:xfrm>
          <a:prstGeom prst="rect">
            <a:avLst/>
          </a:prstGeom>
        </p:spPr>
        <p:txBody>
          <a:bodyPr>
            <a:normAutofit/>
          </a:bodyPr>
          <a:lstStyle/>
          <a:p>
            <a:pPr lvl="0">
              <a:lnSpc>
                <a:spcPct val="90000"/>
              </a:lnSpc>
              <a:spcBef>
                <a:spcPts val="1200"/>
              </a:spcBef>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1410" name="Text Placeholder 11"/>
          <p:cNvSpPr>
            <a:spLocks noGrp="1"/>
          </p:cNvSpPr>
          <p:nvPr>
            <p:ph type="body" sz="quarter" idx="15"/>
          </p:nvPr>
        </p:nvSpPr>
        <p:spPr>
          <a:xfrm>
            <a:off x="6937374" y="1235075"/>
            <a:ext cx="2009775" cy="3125785"/>
          </a:xfrm>
          <a:prstGeom prst="rect">
            <a:avLst/>
          </a:prstGeom>
        </p:spPr>
        <p:txBody>
          <a:bodyPr>
            <a:normAutofit/>
          </a:bodyPr>
          <a:lstStyle/>
          <a:p>
            <a:pPr lvl="0">
              <a:lnSpc>
                <a:spcPct val="90000"/>
              </a:lnSpc>
              <a:spcBef>
                <a:spcPts val="1200"/>
              </a:spcBef>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1411"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2" name="Footer Placeholder 1">
            <a:extLst>
              <a:ext uri="{FF2B5EF4-FFF2-40B4-BE49-F238E27FC236}">
                <a16:creationId xmlns:a16="http://schemas.microsoft.com/office/drawing/2014/main" id="{871BCDF2-473D-C54F-B4B2-267F2BA97E3F}"/>
              </a:ext>
            </a:extLst>
          </p:cNvPr>
          <p:cNvSpPr>
            <a:spLocks noGrp="1"/>
          </p:cNvSpPr>
          <p:nvPr>
            <p:ph type="ftr" sz="quarter" idx="16"/>
          </p:nvPr>
        </p:nvSpPr>
        <p:spPr/>
        <p:txBody>
          <a:bodyPr/>
          <a:lstStyle>
            <a:lvl1pPr>
              <a:defRPr>
                <a:solidFill>
                  <a:srgbClr val="868D95"/>
                </a:solidFill>
              </a:defRPr>
            </a:lvl1pPr>
          </a:lstStyle>
          <a:p>
            <a:r>
              <a:rPr lang="en-US" dirty="0"/>
              <a:t>IBM Security / © 2020 IBM Corporation</a:t>
            </a:r>
          </a:p>
        </p:txBody>
      </p:sp>
      <p:sp>
        <p:nvSpPr>
          <p:cNvPr id="3" name="Title 2">
            <a:extLst>
              <a:ext uri="{FF2B5EF4-FFF2-40B4-BE49-F238E27FC236}">
                <a16:creationId xmlns:a16="http://schemas.microsoft.com/office/drawing/2014/main" id="{30DA9BAA-D9B2-0E41-B498-3FC5AD4973B6}"/>
              </a:ext>
            </a:extLst>
          </p:cNvPr>
          <p:cNvSpPr>
            <a:spLocks noGrp="1"/>
          </p:cNvSpPr>
          <p:nvPr>
            <p:ph type="title"/>
          </p:nvPr>
        </p:nvSpPr>
        <p:spPr>
          <a:xfrm>
            <a:off x="176911" y="167767"/>
            <a:ext cx="6476017" cy="628097"/>
          </a:xfrm>
        </p:spPr>
        <p:txBody>
          <a:bodyPr/>
          <a:lstStyle/>
          <a:p>
            <a:r>
              <a:rPr lang="en-US"/>
              <a:t>Click to edit Master title style</a:t>
            </a:r>
            <a:endParaRPr lang="en-US" dirty="0"/>
          </a:p>
        </p:txBody>
      </p:sp>
      <p:grpSp>
        <p:nvGrpSpPr>
          <p:cNvPr id="55" name="Group 54">
            <a:extLst>
              <a:ext uri="{FF2B5EF4-FFF2-40B4-BE49-F238E27FC236}">
                <a16:creationId xmlns:a16="http://schemas.microsoft.com/office/drawing/2014/main" id="{3CACB9A6-60DB-484C-8E9F-8EF039A45294}"/>
              </a:ext>
            </a:extLst>
          </p:cNvPr>
          <p:cNvGrpSpPr/>
          <p:nvPr userDrawn="1"/>
        </p:nvGrpSpPr>
        <p:grpSpPr>
          <a:xfrm>
            <a:off x="-211344" y="-216036"/>
            <a:ext cx="9579553" cy="5572152"/>
            <a:chOff x="-211344" y="-216036"/>
            <a:chExt cx="9579553" cy="5572152"/>
          </a:xfrm>
        </p:grpSpPr>
        <p:grpSp>
          <p:nvGrpSpPr>
            <p:cNvPr id="56" name="Group 55">
              <a:extLst>
                <a:ext uri="{FF2B5EF4-FFF2-40B4-BE49-F238E27FC236}">
                  <a16:creationId xmlns:a16="http://schemas.microsoft.com/office/drawing/2014/main" id="{147FA4D4-B2D3-044D-953E-803FA2247AF7}"/>
                </a:ext>
              </a:extLst>
            </p:cNvPr>
            <p:cNvGrpSpPr/>
            <p:nvPr userDrawn="1"/>
          </p:nvGrpSpPr>
          <p:grpSpPr>
            <a:xfrm>
              <a:off x="204788" y="-216036"/>
              <a:ext cx="8742222" cy="182880"/>
              <a:chOff x="204788" y="-201168"/>
              <a:chExt cx="8742222" cy="182880"/>
            </a:xfrm>
          </p:grpSpPr>
          <p:cxnSp>
            <p:nvCxnSpPr>
              <p:cNvPr id="89" name="Straight Connector 88">
                <a:extLst>
                  <a:ext uri="{FF2B5EF4-FFF2-40B4-BE49-F238E27FC236}">
                    <a16:creationId xmlns:a16="http://schemas.microsoft.com/office/drawing/2014/main" id="{5C48E544-FD8F-2640-AFDD-585FABB3FBEE}"/>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CF4FD9C4-01BE-194A-B8A4-65FBD0524099}"/>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CE090B9B-9B94-B845-B1D5-3C8B7B124037}"/>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73A71010-4F03-B447-B7E4-40C1BC78D70D}"/>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DB7BF4FA-D2F7-A744-93DD-88DD4B4EDBFC}"/>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57713A39-B470-454B-BD6A-0F8D6229F69D}"/>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270D71C3-2695-2C48-965A-B983A62EA1E7}"/>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CA6C220D-5487-6646-B678-786383912F0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C52BE327-E26C-9444-96FE-9B4A43D01D87}"/>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6416A8B2-E821-8D4B-972E-75B20F699EBB}"/>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A0AD89BD-7DA9-064D-A0C8-BE5A60DACCE7}"/>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7" name="Group 56">
              <a:extLst>
                <a:ext uri="{FF2B5EF4-FFF2-40B4-BE49-F238E27FC236}">
                  <a16:creationId xmlns:a16="http://schemas.microsoft.com/office/drawing/2014/main" id="{0E14372B-06EB-7E4D-A1C4-A4F5BB1CC3B5}"/>
                </a:ext>
              </a:extLst>
            </p:cNvPr>
            <p:cNvGrpSpPr/>
            <p:nvPr userDrawn="1"/>
          </p:nvGrpSpPr>
          <p:grpSpPr>
            <a:xfrm>
              <a:off x="204788" y="5173236"/>
              <a:ext cx="8742222" cy="182880"/>
              <a:chOff x="204788" y="-201168"/>
              <a:chExt cx="8742222" cy="182880"/>
            </a:xfrm>
          </p:grpSpPr>
          <p:cxnSp>
            <p:nvCxnSpPr>
              <p:cNvPr id="78" name="Straight Connector 77">
                <a:extLst>
                  <a:ext uri="{FF2B5EF4-FFF2-40B4-BE49-F238E27FC236}">
                    <a16:creationId xmlns:a16="http://schemas.microsoft.com/office/drawing/2014/main" id="{6B0259E9-C510-AD4C-941E-50DA9928CED8}"/>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963C3CB1-D289-7E4A-98FA-931871B51F7D}"/>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561B1118-BA17-0D4A-929B-0D21856A2DDC}"/>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D8F1F40F-ABF2-8443-9441-45C4C15ED48F}"/>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59F05811-FF43-F145-A3B9-57CBF97127FA}"/>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9CD55F20-884F-6F4D-9D01-35EF75B21458}"/>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415153E5-6ACA-9646-9FF3-837C2700BC83}"/>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D9F94A29-669E-E146-B25B-710C47C5A545}"/>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77FACC1C-2538-9744-9393-1B685CCEE264}"/>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FDCA1C29-7EB0-8C4C-9685-6ACBADF3CD02}"/>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E42C670B-4210-8B4B-8DD9-1C42E3E57FE5}"/>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8" name="Group 57">
              <a:extLst>
                <a:ext uri="{FF2B5EF4-FFF2-40B4-BE49-F238E27FC236}">
                  <a16:creationId xmlns:a16="http://schemas.microsoft.com/office/drawing/2014/main" id="{BBEC92A7-BB16-B140-A3FE-74CCC72339C7}"/>
                </a:ext>
              </a:extLst>
            </p:cNvPr>
            <p:cNvGrpSpPr/>
            <p:nvPr userDrawn="1"/>
          </p:nvGrpSpPr>
          <p:grpSpPr>
            <a:xfrm>
              <a:off x="-211344" y="203195"/>
              <a:ext cx="182881" cy="4740007"/>
              <a:chOff x="-211344" y="203195"/>
              <a:chExt cx="182881" cy="4740007"/>
            </a:xfrm>
          </p:grpSpPr>
          <p:cxnSp>
            <p:nvCxnSpPr>
              <p:cNvPr id="69" name="Straight Connector 68">
                <a:extLst>
                  <a:ext uri="{FF2B5EF4-FFF2-40B4-BE49-F238E27FC236}">
                    <a16:creationId xmlns:a16="http://schemas.microsoft.com/office/drawing/2014/main" id="{2CB202DE-72F8-924A-904F-D25FE5E6BEC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20F7142F-491E-7941-BBE0-0CDE37DEF594}"/>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322D84A1-DC70-A046-BB82-794EBD3A0C2E}"/>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01C50693-B853-1D41-8A05-B5E59F909DD1}"/>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B12D5EC8-A8C0-A54B-9A3E-D2AD4D847A50}"/>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86025DA0-04F6-DF44-AD27-EED16C685E3E}"/>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F6DC619-3AA9-3B47-BD4C-B6B9D63EEAD8}"/>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B7380158-BD14-7D48-BB41-79D63DF200F9}"/>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E5E91691-EC1C-CC4A-83E5-62E172CE73BA}"/>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9" name="Group 58">
              <a:extLst>
                <a:ext uri="{FF2B5EF4-FFF2-40B4-BE49-F238E27FC236}">
                  <a16:creationId xmlns:a16="http://schemas.microsoft.com/office/drawing/2014/main" id="{86D45348-D37C-CE47-8B5C-EA109E80067F}"/>
                </a:ext>
              </a:extLst>
            </p:cNvPr>
            <p:cNvGrpSpPr/>
            <p:nvPr userDrawn="1"/>
          </p:nvGrpSpPr>
          <p:grpSpPr>
            <a:xfrm>
              <a:off x="9185328" y="203195"/>
              <a:ext cx="182881" cy="4740007"/>
              <a:chOff x="-211344" y="203195"/>
              <a:chExt cx="182881" cy="4740007"/>
            </a:xfrm>
          </p:grpSpPr>
          <p:cxnSp>
            <p:nvCxnSpPr>
              <p:cNvPr id="60" name="Straight Connector 59">
                <a:extLst>
                  <a:ext uri="{FF2B5EF4-FFF2-40B4-BE49-F238E27FC236}">
                    <a16:creationId xmlns:a16="http://schemas.microsoft.com/office/drawing/2014/main" id="{B0AB5130-53DC-6D4C-9E1B-1F466741578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6497F6D1-1987-DF40-9C4B-B2936BC79F2B}"/>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C8278610-6873-294D-A1C9-0A0C8942DE1C}"/>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86DA7060-AAB3-484A-9793-1BA28E4A187E}"/>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8AAA985E-C734-DA45-B95C-741782C8B8B6}"/>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97E31391-6EEE-934E-9540-D1DAB2603D86}"/>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7DA17397-BD68-FC4C-A264-B30F56A7B715}"/>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C4916506-5615-FE4A-A862-C3C0E60E52A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B97993A5-3ADE-A140-A6F8-2E0A773C660C}"/>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471703777"/>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preserve="1" userDrawn="1">
  <p:cSld name="Divider (with page contents)">
    <p:bg>
      <p:bgPr>
        <a:solidFill>
          <a:srgbClr val="000000"/>
        </a:solidFill>
        <a:effectLst/>
      </p:bgPr>
    </p:bg>
    <p:spTree>
      <p:nvGrpSpPr>
        <p:cNvPr id="1" name=""/>
        <p:cNvGrpSpPr/>
        <p:nvPr/>
      </p:nvGrpSpPr>
      <p:grpSpPr>
        <a:xfrm>
          <a:off x="0" y="0"/>
          <a:ext cx="0" cy="0"/>
          <a:chOff x="0" y="0"/>
          <a:chExt cx="0" cy="0"/>
        </a:xfrm>
      </p:grpSpPr>
      <p:pic>
        <p:nvPicPr>
          <p:cNvPr id="1419" name="aurora-cover.png" descr="aurora-cover.png"/>
          <p:cNvPicPr>
            <a:picLocks/>
          </p:cNvPicPr>
          <p:nvPr/>
        </p:nvPicPr>
        <p:blipFill>
          <a:blip r:embed="rId2"/>
          <a:stretch>
            <a:fillRect/>
          </a:stretch>
        </p:blipFill>
        <p:spPr>
          <a:xfrm>
            <a:off x="0" y="0"/>
            <a:ext cx="9144000" cy="2333725"/>
          </a:xfrm>
          <a:prstGeom prst="rect">
            <a:avLst/>
          </a:prstGeom>
          <a:ln w="12700">
            <a:miter lim="400000"/>
          </a:ln>
        </p:spPr>
      </p:pic>
      <p:sp>
        <p:nvSpPr>
          <p:cNvPr id="1463"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1466" name="Body Level One…"/>
          <p:cNvSpPr txBox="1">
            <a:spLocks noGrp="1"/>
          </p:cNvSpPr>
          <p:nvPr>
            <p:ph type="body" sz="half" idx="14"/>
          </p:nvPr>
        </p:nvSpPr>
        <p:spPr>
          <a:xfrm>
            <a:off x="195198" y="1359662"/>
            <a:ext cx="4182427" cy="3005963"/>
          </a:xfrm>
          <a:prstGeom prst="rect">
            <a:avLst/>
          </a:prstGeom>
        </p:spPr>
        <p:txBody>
          <a:bodyPr/>
          <a:lstStyle>
            <a:lvl1pPr>
              <a:lnSpc>
                <a:spcPct val="100000"/>
              </a:lnSpc>
              <a:spcBef>
                <a:spcPts val="0"/>
              </a:spcBef>
              <a:defRPr sz="1200"/>
            </a:lvl1pPr>
            <a:lvl2pPr marL="0" indent="0">
              <a:lnSpc>
                <a:spcPct val="100000"/>
              </a:lnSpc>
              <a:spcBef>
                <a:spcPts val="0"/>
              </a:spcBef>
              <a:buSzTx/>
              <a:buNone/>
              <a:defRPr sz="1200"/>
            </a:lvl2pPr>
            <a:lvl3pPr marL="0" indent="0">
              <a:lnSpc>
                <a:spcPct val="100000"/>
              </a:lnSpc>
              <a:spcBef>
                <a:spcPts val="0"/>
              </a:spcBef>
              <a:buSzTx/>
              <a:buNone/>
              <a:defRPr sz="1200"/>
            </a:lvl3pPr>
            <a:lvl4pPr marL="0" indent="0">
              <a:lnSpc>
                <a:spcPct val="100000"/>
              </a:lnSpc>
              <a:spcBef>
                <a:spcPts val="0"/>
              </a:spcBef>
              <a:buSzTx/>
              <a:buNone/>
              <a:defRPr sz="1200"/>
            </a:lvl4pPr>
            <a:lvl5pPr marL="0" indent="0">
              <a:lnSpc>
                <a:spcPct val="100000"/>
              </a:lnSpc>
              <a:spcBef>
                <a:spcPts val="0"/>
              </a:spcBef>
              <a:buSz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1">
            <a:extLst>
              <a:ext uri="{FF2B5EF4-FFF2-40B4-BE49-F238E27FC236}">
                <a16:creationId xmlns:a16="http://schemas.microsoft.com/office/drawing/2014/main" id="{55A1712B-837B-3344-9343-C8A6D4126BA4}"/>
              </a:ext>
            </a:extLst>
          </p:cNvPr>
          <p:cNvSpPr>
            <a:spLocks noGrp="1"/>
          </p:cNvSpPr>
          <p:nvPr>
            <p:ph type="title"/>
          </p:nvPr>
        </p:nvSpPr>
        <p:spPr>
          <a:xfrm>
            <a:off x="176911" y="167767"/>
            <a:ext cx="6474430" cy="628097"/>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409EBD7-C6E3-3D43-A7BB-365A463B8171}"/>
              </a:ext>
            </a:extLst>
          </p:cNvPr>
          <p:cNvSpPr>
            <a:spLocks noGrp="1"/>
          </p:cNvSpPr>
          <p:nvPr>
            <p:ph type="ftr" sz="quarter" idx="15"/>
          </p:nvPr>
        </p:nvSpPr>
        <p:spPr/>
        <p:txBody>
          <a:bodyPr/>
          <a:lstStyle>
            <a:lvl1pPr>
              <a:defRPr>
                <a:solidFill>
                  <a:srgbClr val="868D95"/>
                </a:solidFill>
              </a:defRPr>
            </a:lvl1pPr>
          </a:lstStyle>
          <a:p>
            <a:r>
              <a:rPr lang="en-US" dirty="0"/>
              <a:t>IBM Security / © 2020 IBM Corporation</a:t>
            </a:r>
          </a:p>
        </p:txBody>
      </p:sp>
      <p:grpSp>
        <p:nvGrpSpPr>
          <p:cNvPr id="52" name="Group 51">
            <a:extLst>
              <a:ext uri="{FF2B5EF4-FFF2-40B4-BE49-F238E27FC236}">
                <a16:creationId xmlns:a16="http://schemas.microsoft.com/office/drawing/2014/main" id="{838392EA-A7AA-264E-8C5F-10A01AF06A8E}"/>
              </a:ext>
            </a:extLst>
          </p:cNvPr>
          <p:cNvGrpSpPr/>
          <p:nvPr userDrawn="1"/>
        </p:nvGrpSpPr>
        <p:grpSpPr>
          <a:xfrm>
            <a:off x="-211344" y="-216036"/>
            <a:ext cx="9579553" cy="5572152"/>
            <a:chOff x="-211344" y="-216036"/>
            <a:chExt cx="9579553" cy="5572152"/>
          </a:xfrm>
        </p:grpSpPr>
        <p:grpSp>
          <p:nvGrpSpPr>
            <p:cNvPr id="53" name="Group 52">
              <a:extLst>
                <a:ext uri="{FF2B5EF4-FFF2-40B4-BE49-F238E27FC236}">
                  <a16:creationId xmlns:a16="http://schemas.microsoft.com/office/drawing/2014/main" id="{E9022988-80B3-A244-A2F0-A48231566828}"/>
                </a:ext>
              </a:extLst>
            </p:cNvPr>
            <p:cNvGrpSpPr/>
            <p:nvPr userDrawn="1"/>
          </p:nvGrpSpPr>
          <p:grpSpPr>
            <a:xfrm>
              <a:off x="204788" y="-216036"/>
              <a:ext cx="8742222" cy="182880"/>
              <a:chOff x="204788" y="-201168"/>
              <a:chExt cx="8742222" cy="182880"/>
            </a:xfrm>
          </p:grpSpPr>
          <p:cxnSp>
            <p:nvCxnSpPr>
              <p:cNvPr id="86" name="Straight Connector 85">
                <a:extLst>
                  <a:ext uri="{FF2B5EF4-FFF2-40B4-BE49-F238E27FC236}">
                    <a16:creationId xmlns:a16="http://schemas.microsoft.com/office/drawing/2014/main" id="{74440A7A-97B7-C44F-9F37-1B4615964D66}"/>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495A41D1-CCC0-4E4B-85A7-5FFE207EC2AA}"/>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25685882-0AD8-C54A-ADF3-D274A31C90BB}"/>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3BCE8B7B-FB12-6545-A479-4EC635B57DF3}"/>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E91BC5FF-549F-3241-AF22-B2853DCE708C}"/>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D571D02C-747A-FB48-B08C-F05DE569BE32}"/>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B6490F76-355B-BA42-917E-B1332043E0A2}"/>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64599C3B-48BA-B341-A813-CFE7DB9D351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7F4FB0FC-30EF-3C49-88AB-B0F258D071CB}"/>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BD9A6A9D-1D39-D94B-B124-B798B76EA9F7}"/>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B3DEBFC2-CF80-774B-869C-5349F4871797}"/>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8BE8B2C7-FAB6-7340-B017-FD9F9F66A589}"/>
                </a:ext>
              </a:extLst>
            </p:cNvPr>
            <p:cNvGrpSpPr/>
            <p:nvPr userDrawn="1"/>
          </p:nvGrpSpPr>
          <p:grpSpPr>
            <a:xfrm>
              <a:off x="204788" y="5173236"/>
              <a:ext cx="8742222" cy="182880"/>
              <a:chOff x="204788" y="-201168"/>
              <a:chExt cx="8742222" cy="182880"/>
            </a:xfrm>
          </p:grpSpPr>
          <p:cxnSp>
            <p:nvCxnSpPr>
              <p:cNvPr id="75" name="Straight Connector 74">
                <a:extLst>
                  <a:ext uri="{FF2B5EF4-FFF2-40B4-BE49-F238E27FC236}">
                    <a16:creationId xmlns:a16="http://schemas.microsoft.com/office/drawing/2014/main" id="{D16DF03F-8385-EE44-9213-B1B2FEFF38C2}"/>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A1D6053F-0B47-B946-A424-99F6AF69130E}"/>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DCF02916-D707-2B44-810A-F574C8B659FE}"/>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80B61255-5BF6-8E41-AE58-0011CD91F49A}"/>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664ACB41-C3FE-FA40-821D-CC653EE597B7}"/>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37A4E5A8-6A98-274A-BB27-C26EBCEDD1DE}"/>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3DCDAC97-BD7A-DA45-8AB9-12F4E0EE5ABD}"/>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00F57692-2AC3-A746-B28A-079C6060B932}"/>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500D68AB-289C-1F40-8423-173CD10F3D5A}"/>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23A7CCC6-355B-584D-9525-FB43069E16A4}"/>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E88B7C96-E82A-104B-9E89-7801B4762891}"/>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C5D27700-DADF-614F-BCCB-74672DFB15F2}"/>
                </a:ext>
              </a:extLst>
            </p:cNvPr>
            <p:cNvGrpSpPr/>
            <p:nvPr userDrawn="1"/>
          </p:nvGrpSpPr>
          <p:grpSpPr>
            <a:xfrm>
              <a:off x="-211344" y="203195"/>
              <a:ext cx="182881" cy="4740007"/>
              <a:chOff x="-211344" y="203195"/>
              <a:chExt cx="182881" cy="4740007"/>
            </a:xfrm>
          </p:grpSpPr>
          <p:cxnSp>
            <p:nvCxnSpPr>
              <p:cNvPr id="66" name="Straight Connector 65">
                <a:extLst>
                  <a:ext uri="{FF2B5EF4-FFF2-40B4-BE49-F238E27FC236}">
                    <a16:creationId xmlns:a16="http://schemas.microsoft.com/office/drawing/2014/main" id="{589D7DFE-2812-F14E-950E-F9FED6C541E6}"/>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A887316A-94EF-3643-A452-57F94334434F}"/>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146D44B1-2727-7146-858C-AF262489210C}"/>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E2BCD44-D593-0542-B982-32B7122F60DE}"/>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9A3F7088-1CCF-9F4E-947C-337597233FEC}"/>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2B99F8B1-D4E0-B540-B571-3D4A6FCC97A4}"/>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513536F2-35AC-4F41-BE6E-6604E2B730DD}"/>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7AB913F2-483C-8949-866F-AEB1892250E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F22033F7-5834-D549-8007-91C6A774AB5A}"/>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6" name="Group 55">
              <a:extLst>
                <a:ext uri="{FF2B5EF4-FFF2-40B4-BE49-F238E27FC236}">
                  <a16:creationId xmlns:a16="http://schemas.microsoft.com/office/drawing/2014/main" id="{8329DB7F-735B-AB42-9318-49E1FA7EA12B}"/>
                </a:ext>
              </a:extLst>
            </p:cNvPr>
            <p:cNvGrpSpPr/>
            <p:nvPr userDrawn="1"/>
          </p:nvGrpSpPr>
          <p:grpSpPr>
            <a:xfrm>
              <a:off x="9185328" y="203195"/>
              <a:ext cx="182881" cy="4740007"/>
              <a:chOff x="-211344" y="203195"/>
              <a:chExt cx="182881" cy="4740007"/>
            </a:xfrm>
          </p:grpSpPr>
          <p:cxnSp>
            <p:nvCxnSpPr>
              <p:cNvPr id="57" name="Straight Connector 56">
                <a:extLst>
                  <a:ext uri="{FF2B5EF4-FFF2-40B4-BE49-F238E27FC236}">
                    <a16:creationId xmlns:a16="http://schemas.microsoft.com/office/drawing/2014/main" id="{C49EA875-C1A9-4948-961A-AD4463B9DFB7}"/>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17FD9B97-01D5-C544-8DFC-B6A183B9B3E1}"/>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14EAEE5C-A393-2048-BC99-488F3F01C68D}"/>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40B1CAFB-1A53-F94F-95B3-47666D0EB37E}"/>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A1426E3E-A2B2-3A47-96B6-B8E465F0A127}"/>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737EED9-80DC-0C49-B38F-E7E6D8468302}"/>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8FC1751C-D9F8-6743-B8F6-8DE15325B8AD}"/>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82966895-19CA-3546-8578-5C571DDE17C1}"/>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2DD4CB2C-76D5-4B40-9403-BC26392EE646}"/>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35292187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type="tx" preserve="1">
  <p:cSld name="Shield - Black Background">
    <p:spTree>
      <p:nvGrpSpPr>
        <p:cNvPr id="1" name=""/>
        <p:cNvGrpSpPr/>
        <p:nvPr/>
      </p:nvGrpSpPr>
      <p:grpSpPr>
        <a:xfrm>
          <a:off x="0" y="0"/>
          <a:ext cx="0" cy="0"/>
          <a:chOff x="0" y="0"/>
          <a:chExt cx="0" cy="0"/>
        </a:xfrm>
      </p:grpSpPr>
      <p:pic>
        <p:nvPicPr>
          <p:cNvPr id="1516" name="Picture 3" descr="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619583" y="1620774"/>
            <a:ext cx="1904834" cy="1901952"/>
          </a:xfrm>
          <a:prstGeom prst="rect">
            <a:avLst/>
          </a:prstGeom>
          <a:ln w="12700">
            <a:miter lim="400000"/>
          </a:ln>
        </p:spPr>
      </p:pic>
      <p:grpSp>
        <p:nvGrpSpPr>
          <p:cNvPr id="47" name="Group 46">
            <a:extLst>
              <a:ext uri="{FF2B5EF4-FFF2-40B4-BE49-F238E27FC236}">
                <a16:creationId xmlns:a16="http://schemas.microsoft.com/office/drawing/2014/main" id="{B85EADFF-A711-0640-932D-1B24089F71C1}"/>
              </a:ext>
            </a:extLst>
          </p:cNvPr>
          <p:cNvGrpSpPr/>
          <p:nvPr userDrawn="1"/>
        </p:nvGrpSpPr>
        <p:grpSpPr>
          <a:xfrm>
            <a:off x="-211344" y="-216036"/>
            <a:ext cx="9579553" cy="5572152"/>
            <a:chOff x="-211344" y="-216036"/>
            <a:chExt cx="9579553" cy="5572152"/>
          </a:xfrm>
        </p:grpSpPr>
        <p:grpSp>
          <p:nvGrpSpPr>
            <p:cNvPr id="48" name="Group 47">
              <a:extLst>
                <a:ext uri="{FF2B5EF4-FFF2-40B4-BE49-F238E27FC236}">
                  <a16:creationId xmlns:a16="http://schemas.microsoft.com/office/drawing/2014/main" id="{A52F9CC7-D2E3-1C44-AD9E-8090E9B132EF}"/>
                </a:ext>
              </a:extLst>
            </p:cNvPr>
            <p:cNvGrpSpPr/>
            <p:nvPr userDrawn="1"/>
          </p:nvGrpSpPr>
          <p:grpSpPr>
            <a:xfrm>
              <a:off x="204788" y="-216036"/>
              <a:ext cx="8742222" cy="182880"/>
              <a:chOff x="204788" y="-201168"/>
              <a:chExt cx="8742222" cy="182880"/>
            </a:xfrm>
          </p:grpSpPr>
          <p:cxnSp>
            <p:nvCxnSpPr>
              <p:cNvPr id="81" name="Straight Connector 80">
                <a:extLst>
                  <a:ext uri="{FF2B5EF4-FFF2-40B4-BE49-F238E27FC236}">
                    <a16:creationId xmlns:a16="http://schemas.microsoft.com/office/drawing/2014/main" id="{FB45552D-97F8-7E4E-B15C-A5AEA7A27AC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13A07A1E-35F4-C24D-8931-EDD926DF860B}"/>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C1D34062-CA85-F446-8D10-3E02899246C5}"/>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43BAB3CA-4484-AB4C-835C-E6E0BBF676A3}"/>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0ED864F7-43CB-AC49-BCA7-FB1086193C08}"/>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24A1465F-8725-CB4F-8777-7900F99F31E2}"/>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E1123BB7-2FE3-6441-BBBA-35F68E8542F9}"/>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5818FDC1-FE22-5A46-BE61-8721ADC01B8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E3DB0EBC-031C-B64A-8AA2-9F8FE7BC2A53}"/>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9D966565-7E7E-4840-9071-1928717AF393}"/>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C25550DF-D05F-F845-9E09-D8208A430882}"/>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9" name="Group 48">
              <a:extLst>
                <a:ext uri="{FF2B5EF4-FFF2-40B4-BE49-F238E27FC236}">
                  <a16:creationId xmlns:a16="http://schemas.microsoft.com/office/drawing/2014/main" id="{96A2F2FB-A894-1A42-B558-E579DF65BF28}"/>
                </a:ext>
              </a:extLst>
            </p:cNvPr>
            <p:cNvGrpSpPr/>
            <p:nvPr userDrawn="1"/>
          </p:nvGrpSpPr>
          <p:grpSpPr>
            <a:xfrm>
              <a:off x="204788" y="5173236"/>
              <a:ext cx="8742222" cy="182880"/>
              <a:chOff x="204788" y="-201168"/>
              <a:chExt cx="8742222" cy="182880"/>
            </a:xfrm>
          </p:grpSpPr>
          <p:cxnSp>
            <p:nvCxnSpPr>
              <p:cNvPr id="70" name="Straight Connector 69">
                <a:extLst>
                  <a:ext uri="{FF2B5EF4-FFF2-40B4-BE49-F238E27FC236}">
                    <a16:creationId xmlns:a16="http://schemas.microsoft.com/office/drawing/2014/main" id="{9817D7E6-CFD2-0541-B503-7560B8C514CA}"/>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305BBE59-DCE5-2649-8970-AAF921F86080}"/>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6F3AB908-1903-4649-8F87-D620E7D02B54}"/>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33E9294E-8CBF-E443-A003-D91AD08408BF}"/>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77DD2C1E-222F-904D-B40A-FF63E15E0FDD}"/>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CEC6F1D5-1A76-1A45-9308-5F1FE7548785}"/>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6CAE2B0D-ABB7-674B-BAA9-F24ED4785B1D}"/>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D5D8AD11-D29C-A04E-ACF9-2DBBBF8F255B}"/>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6326D877-B6E4-584B-A734-912DEBE1698B}"/>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B59A452C-FB3F-5A40-92B5-292EB9449F6E}"/>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6B8B7CF2-3459-424A-BB58-1CF3817FCE71}"/>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4D031C17-CEC0-4F46-A5A6-DDCE73FF3009}"/>
                </a:ext>
              </a:extLst>
            </p:cNvPr>
            <p:cNvGrpSpPr/>
            <p:nvPr userDrawn="1"/>
          </p:nvGrpSpPr>
          <p:grpSpPr>
            <a:xfrm>
              <a:off x="-211344" y="203195"/>
              <a:ext cx="182881" cy="4740007"/>
              <a:chOff x="-211344" y="203195"/>
              <a:chExt cx="182881" cy="4740007"/>
            </a:xfrm>
          </p:grpSpPr>
          <p:cxnSp>
            <p:nvCxnSpPr>
              <p:cNvPr id="61" name="Straight Connector 60">
                <a:extLst>
                  <a:ext uri="{FF2B5EF4-FFF2-40B4-BE49-F238E27FC236}">
                    <a16:creationId xmlns:a16="http://schemas.microsoft.com/office/drawing/2014/main" id="{991A53BD-5974-DB46-80FD-8B014CB5511C}"/>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49D965FB-4CEE-904F-B3DA-6BD7C82C4407}"/>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0D6D22F2-7489-E744-B8D9-26975897A0B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E5DE92B6-B60A-3E47-9020-7BDBF746A809}"/>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AFC4900F-701F-3546-82E8-FDE2CE0F6284}"/>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B327214A-0BFC-224C-B51E-7F571D6104D9}"/>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9EC1B87C-6215-744C-A44E-F1219C3CCDBA}"/>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104BDA9F-2302-3649-9DC7-0AF7E06C5FCB}"/>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CBC162EF-4531-EA42-B5F0-28E6C06D26D7}"/>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FA86A995-4A67-864F-9E91-6F23EDFCCC3F}"/>
                </a:ext>
              </a:extLst>
            </p:cNvPr>
            <p:cNvGrpSpPr/>
            <p:nvPr userDrawn="1"/>
          </p:nvGrpSpPr>
          <p:grpSpPr>
            <a:xfrm>
              <a:off x="9185328" y="203195"/>
              <a:ext cx="182881" cy="4740007"/>
              <a:chOff x="-211344" y="203195"/>
              <a:chExt cx="182881" cy="4740007"/>
            </a:xfrm>
          </p:grpSpPr>
          <p:cxnSp>
            <p:nvCxnSpPr>
              <p:cNvPr id="52" name="Straight Connector 51">
                <a:extLst>
                  <a:ext uri="{FF2B5EF4-FFF2-40B4-BE49-F238E27FC236}">
                    <a16:creationId xmlns:a16="http://schemas.microsoft.com/office/drawing/2014/main" id="{19D2B682-07B3-A14C-BF7B-D11F6B9065F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01BEE64B-126F-D441-BB01-D541395A5528}"/>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179471D6-2AEB-194F-B2B3-19F6743E17F6}"/>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C89D5572-7312-1044-9D1E-5A04FB7B22BC}"/>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E43CEEE-0695-6D48-8195-DBE07491EC9C}"/>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7B0A2094-0918-7B43-848D-778460083BBB}"/>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F07BFEF-7ABA-D545-9231-05B2DC35B932}"/>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9F247882-3340-E04E-A42F-28080159393C}"/>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A3160D15-8F9D-0F41-966D-425863381693}"/>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538212188"/>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type="tx" preserve="1">
  <p:cSld name="Shield with Aurora">
    <p:bg>
      <p:bgPr>
        <a:solidFill>
          <a:srgbClr val="F2F3F8"/>
        </a:solidFill>
        <a:effectLst/>
      </p:bgPr>
    </p:bg>
    <p:spTree>
      <p:nvGrpSpPr>
        <p:cNvPr id="1" name=""/>
        <p:cNvGrpSpPr/>
        <p:nvPr/>
      </p:nvGrpSpPr>
      <p:grpSpPr>
        <a:xfrm>
          <a:off x="0" y="0"/>
          <a:ext cx="0" cy="0"/>
          <a:chOff x="0" y="0"/>
          <a:chExt cx="0" cy="0"/>
        </a:xfrm>
      </p:grpSpPr>
      <p:pic>
        <p:nvPicPr>
          <p:cNvPr id="1524" name="aurora-cover.png" descr="aurora-cover.pn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ln w="12700">
            <a:miter lim="400000"/>
          </a:ln>
        </p:spPr>
      </p:pic>
      <p:pic>
        <p:nvPicPr>
          <p:cNvPr id="1568" name="Image" descr="Image"/>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43348" y="1598601"/>
            <a:ext cx="1536701" cy="1927174"/>
          </a:xfrm>
          <a:prstGeom prst="rect">
            <a:avLst/>
          </a:prstGeom>
          <a:ln w="12700">
            <a:miter lim="400000"/>
          </a:ln>
        </p:spPr>
      </p:pic>
      <p:grpSp>
        <p:nvGrpSpPr>
          <p:cNvPr id="48" name="Group 47">
            <a:extLst>
              <a:ext uri="{FF2B5EF4-FFF2-40B4-BE49-F238E27FC236}">
                <a16:creationId xmlns:a16="http://schemas.microsoft.com/office/drawing/2014/main" id="{523224D3-4EDE-CC44-9950-D806AFA2E185}"/>
              </a:ext>
            </a:extLst>
          </p:cNvPr>
          <p:cNvGrpSpPr/>
          <p:nvPr userDrawn="1"/>
        </p:nvGrpSpPr>
        <p:grpSpPr>
          <a:xfrm>
            <a:off x="-211344" y="-216036"/>
            <a:ext cx="9579553" cy="5572152"/>
            <a:chOff x="-211344" y="-216036"/>
            <a:chExt cx="9579553" cy="5572152"/>
          </a:xfrm>
        </p:grpSpPr>
        <p:grpSp>
          <p:nvGrpSpPr>
            <p:cNvPr id="49" name="Group 48">
              <a:extLst>
                <a:ext uri="{FF2B5EF4-FFF2-40B4-BE49-F238E27FC236}">
                  <a16:creationId xmlns:a16="http://schemas.microsoft.com/office/drawing/2014/main" id="{B444C221-9C3D-A54E-9B52-4AA959C4AA7E}"/>
                </a:ext>
              </a:extLst>
            </p:cNvPr>
            <p:cNvGrpSpPr/>
            <p:nvPr userDrawn="1"/>
          </p:nvGrpSpPr>
          <p:grpSpPr>
            <a:xfrm>
              <a:off x="204788" y="-216036"/>
              <a:ext cx="8742222" cy="182880"/>
              <a:chOff x="204788" y="-201168"/>
              <a:chExt cx="8742222" cy="182880"/>
            </a:xfrm>
          </p:grpSpPr>
          <p:cxnSp>
            <p:nvCxnSpPr>
              <p:cNvPr id="82" name="Straight Connector 81">
                <a:extLst>
                  <a:ext uri="{FF2B5EF4-FFF2-40B4-BE49-F238E27FC236}">
                    <a16:creationId xmlns:a16="http://schemas.microsoft.com/office/drawing/2014/main" id="{E008B9A9-59BE-4F4D-BCF8-062C31B1FC4A}"/>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0E4FDD19-D9FE-424A-BCB0-BC17EB8AAFE1}"/>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4D40AF88-C6DC-DD4D-AA40-DF97F84598E9}"/>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76DC3150-F304-4A46-A422-1AC36367FA83}"/>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7D469DFE-9EB4-104F-9774-012FD6DADD38}"/>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2A3F253F-6110-544E-AA28-F87E2EE149AB}"/>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438F9FD8-236A-224F-86B4-3C6335A2BAD4}"/>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F03B52E4-10A7-AD41-8BC8-0185E7692E3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10DF7D5-EE91-1848-9160-8C481B317C65}"/>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AF851BCD-E79E-9D49-89B1-090000E36310}"/>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8F59E3A0-86E2-C345-93EE-922FA30FB2FD}"/>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C6299E62-9608-8D4A-A1DC-9A7FB013FE9F}"/>
                </a:ext>
              </a:extLst>
            </p:cNvPr>
            <p:cNvGrpSpPr/>
            <p:nvPr userDrawn="1"/>
          </p:nvGrpSpPr>
          <p:grpSpPr>
            <a:xfrm>
              <a:off x="204788" y="5173236"/>
              <a:ext cx="8742222" cy="182880"/>
              <a:chOff x="204788" y="-201168"/>
              <a:chExt cx="8742222" cy="182880"/>
            </a:xfrm>
          </p:grpSpPr>
          <p:cxnSp>
            <p:nvCxnSpPr>
              <p:cNvPr id="71" name="Straight Connector 70">
                <a:extLst>
                  <a:ext uri="{FF2B5EF4-FFF2-40B4-BE49-F238E27FC236}">
                    <a16:creationId xmlns:a16="http://schemas.microsoft.com/office/drawing/2014/main" id="{CAB7C2BE-FFB5-014A-AD7E-5F790D1F3B2D}"/>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A8CC8394-2764-0948-8751-14C4044AC402}"/>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7116B836-D3E1-9A4B-B5B0-70697FCDDA18}"/>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B84E4ADD-44D9-DA43-BB96-9E7472B4B001}"/>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D388CB84-2AD5-344B-974C-7DB9C71F907C}"/>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4260EA3-D9CB-C741-AFA3-8588DED20377}"/>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63B65C04-0596-0F4C-8334-8026C725DD69}"/>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816342FB-4C88-844B-93EE-A310EFE09A80}"/>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814DC040-EFF4-BE45-99A2-559A21A97DF7}"/>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24C7CF0B-2B43-4242-BAE6-46AED3682CBB}"/>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DE478E9E-656F-1E4F-87F6-9120A4BBDF12}"/>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0489EA8B-B0EF-B44C-89E1-E73270ABA4BD}"/>
                </a:ext>
              </a:extLst>
            </p:cNvPr>
            <p:cNvGrpSpPr/>
            <p:nvPr userDrawn="1"/>
          </p:nvGrpSpPr>
          <p:grpSpPr>
            <a:xfrm>
              <a:off x="-211344" y="203195"/>
              <a:ext cx="182881" cy="4740007"/>
              <a:chOff x="-211344" y="203195"/>
              <a:chExt cx="182881" cy="4740007"/>
            </a:xfrm>
          </p:grpSpPr>
          <p:cxnSp>
            <p:nvCxnSpPr>
              <p:cNvPr id="62" name="Straight Connector 61">
                <a:extLst>
                  <a:ext uri="{FF2B5EF4-FFF2-40B4-BE49-F238E27FC236}">
                    <a16:creationId xmlns:a16="http://schemas.microsoft.com/office/drawing/2014/main" id="{34D45B44-3BAC-F943-889B-2A0A314414C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2F261ECB-C3D4-524C-9BB1-7A05A995783B}"/>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185D3375-A09A-3A4F-9E85-56F3D06E22E6}"/>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DD5F7618-67A8-044A-93C3-46DEC5A6248F}"/>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E2595BB5-B621-694A-851E-48A3279FCB3E}"/>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0B919AEE-D2FA-DE47-B951-DF2A74A2A10A}"/>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14C1140-E89F-A648-AE72-D4A319A06C7A}"/>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4B105C6A-2804-1745-BBD9-C2BF6C90C93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EE1AF501-D636-C947-9193-B92DF341BD22}"/>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2" name="Group 51">
              <a:extLst>
                <a:ext uri="{FF2B5EF4-FFF2-40B4-BE49-F238E27FC236}">
                  <a16:creationId xmlns:a16="http://schemas.microsoft.com/office/drawing/2014/main" id="{AE0B59DA-740E-7540-8064-7971A6D02EFA}"/>
                </a:ext>
              </a:extLst>
            </p:cNvPr>
            <p:cNvGrpSpPr/>
            <p:nvPr userDrawn="1"/>
          </p:nvGrpSpPr>
          <p:grpSpPr>
            <a:xfrm>
              <a:off x="9185328" y="203195"/>
              <a:ext cx="182881" cy="4740007"/>
              <a:chOff x="-211344" y="203195"/>
              <a:chExt cx="182881" cy="4740007"/>
            </a:xfrm>
          </p:grpSpPr>
          <p:cxnSp>
            <p:nvCxnSpPr>
              <p:cNvPr id="53" name="Straight Connector 52">
                <a:extLst>
                  <a:ext uri="{FF2B5EF4-FFF2-40B4-BE49-F238E27FC236}">
                    <a16:creationId xmlns:a16="http://schemas.microsoft.com/office/drawing/2014/main" id="{83C8845A-E0F3-1B48-B661-712CDB5CC24A}"/>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DBECC022-EF2A-394F-826B-3FC3EB1EB81D}"/>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06CC83A2-AEEB-D24C-9043-A491FA9410B5}"/>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FE6DDBB2-70D5-0F49-BA4A-109CBFB9B507}"/>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A67521B5-1BE7-DD4F-89F1-C0BBD6975A61}"/>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E320FBB-488F-324A-9306-B6B65016C2D3}"/>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8A88D649-87AB-D346-ABD9-13885E09AE0E}"/>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77BB0781-5B9B-D74F-84F1-0E5F6EDE0A25}"/>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F9571080-0B6E-2F48-9813-C79962891238}"/>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5487156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black box) over image(s)_black">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
        <p:nvSpPr>
          <p:cNvPr id="8" name="Footer Placeholder">
            <a:extLst>
              <a:ext uri="{FF2B5EF4-FFF2-40B4-BE49-F238E27FC236}">
                <a16:creationId xmlns:a16="http://schemas.microsoft.com/office/drawing/2014/main" id="{DAE5FA1B-C5AC-6F49-A972-36077372529F}"/>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10" name="Slide Number Placeholder">
            <a:extLst>
              <a:ext uri="{FF2B5EF4-FFF2-40B4-BE49-F238E27FC236}">
                <a16:creationId xmlns:a16="http://schemas.microsoft.com/office/drawing/2014/main" id="{3B060F95-945E-C141-8064-3D182FC6986F}"/>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8328707"/>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preserve="1">
  <p:cSld name="Questions - Dark Background">
    <p:spTree>
      <p:nvGrpSpPr>
        <p:cNvPr id="1" name=""/>
        <p:cNvGrpSpPr/>
        <p:nvPr/>
      </p:nvGrpSpPr>
      <p:grpSpPr>
        <a:xfrm>
          <a:off x="0" y="0"/>
          <a:ext cx="0" cy="0"/>
          <a:chOff x="0" y="0"/>
          <a:chExt cx="0" cy="0"/>
        </a:xfrm>
      </p:grpSpPr>
      <p:pic>
        <p:nvPicPr>
          <p:cNvPr id="1576" name="aurora-cover.png" descr="aurora-cover.png"/>
          <p:cNvPicPr>
            <a:picLocks/>
          </p:cNvPicPr>
          <p:nvPr/>
        </p:nvPicPr>
        <p:blipFill>
          <a:blip r:embed="rId2"/>
          <a:stretch>
            <a:fillRect/>
          </a:stretch>
        </p:blipFill>
        <p:spPr>
          <a:xfrm>
            <a:off x="0" y="0"/>
            <a:ext cx="9144000" cy="3350585"/>
          </a:xfrm>
          <a:prstGeom prst="rect">
            <a:avLst/>
          </a:prstGeom>
          <a:ln w="12700">
            <a:miter lim="400000"/>
          </a:ln>
        </p:spPr>
      </p:pic>
      <p:sp>
        <p:nvSpPr>
          <p:cNvPr id="2" name="Title 1">
            <a:extLst>
              <a:ext uri="{FF2B5EF4-FFF2-40B4-BE49-F238E27FC236}">
                <a16:creationId xmlns:a16="http://schemas.microsoft.com/office/drawing/2014/main" id="{C3B35272-6066-6340-AB7B-F70639DF03DD}"/>
              </a:ext>
            </a:extLst>
          </p:cNvPr>
          <p:cNvSpPr>
            <a:spLocks noGrp="1"/>
          </p:cNvSpPr>
          <p:nvPr>
            <p:ph type="title" hasCustomPrompt="1"/>
          </p:nvPr>
        </p:nvSpPr>
        <p:spPr>
          <a:xfrm>
            <a:off x="178783" y="168828"/>
            <a:ext cx="4196367" cy="4189291"/>
          </a:xfrm>
        </p:spPr>
        <p:txBody>
          <a:bodyPr/>
          <a:lstStyle/>
          <a:p>
            <a:r>
              <a:rPr lang="en-US" dirty="0"/>
              <a:t>Questions?</a:t>
            </a:r>
          </a:p>
        </p:txBody>
      </p:sp>
      <p:grpSp>
        <p:nvGrpSpPr>
          <p:cNvPr id="8" name="Group 7">
            <a:extLst>
              <a:ext uri="{FF2B5EF4-FFF2-40B4-BE49-F238E27FC236}">
                <a16:creationId xmlns:a16="http://schemas.microsoft.com/office/drawing/2014/main" id="{114A6B05-85DA-0542-A575-C897B5707A6B}"/>
              </a:ext>
            </a:extLst>
          </p:cNvPr>
          <p:cNvGrpSpPr/>
          <p:nvPr userDrawn="1"/>
        </p:nvGrpSpPr>
        <p:grpSpPr>
          <a:xfrm>
            <a:off x="-211344" y="-216036"/>
            <a:ext cx="9579553" cy="5572152"/>
            <a:chOff x="-211344" y="-216036"/>
            <a:chExt cx="9579553" cy="5572152"/>
          </a:xfrm>
        </p:grpSpPr>
        <p:grpSp>
          <p:nvGrpSpPr>
            <p:cNvPr id="9" name="Group 8">
              <a:extLst>
                <a:ext uri="{FF2B5EF4-FFF2-40B4-BE49-F238E27FC236}">
                  <a16:creationId xmlns:a16="http://schemas.microsoft.com/office/drawing/2014/main" id="{F8F1B888-8FFB-6A4A-8841-206A392D3A35}"/>
                </a:ext>
              </a:extLst>
            </p:cNvPr>
            <p:cNvGrpSpPr/>
            <p:nvPr userDrawn="1"/>
          </p:nvGrpSpPr>
          <p:grpSpPr>
            <a:xfrm>
              <a:off x="204788" y="-216036"/>
              <a:ext cx="8742222" cy="182880"/>
              <a:chOff x="204788" y="-201168"/>
              <a:chExt cx="8742222" cy="182880"/>
            </a:xfrm>
          </p:grpSpPr>
          <p:cxnSp>
            <p:nvCxnSpPr>
              <p:cNvPr id="42" name="Straight Connector 41">
                <a:extLst>
                  <a:ext uri="{FF2B5EF4-FFF2-40B4-BE49-F238E27FC236}">
                    <a16:creationId xmlns:a16="http://schemas.microsoft.com/office/drawing/2014/main" id="{15637591-EF88-5A45-9D8B-F28A46582A74}"/>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5D2F67C-04A8-5E4B-96DE-3050C649E457}"/>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0F23FC27-79C6-5342-8965-A84C0750CBCD}"/>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77A898E3-BBC9-7447-AA45-5F1F30CF921E}"/>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99670EBA-FCAA-554E-887C-899B69C43745}"/>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D67990CD-7B88-5245-B400-CBF50EA786B9}"/>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EB7678F8-D301-E44F-B3AE-9F3C29C0B9AB}"/>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E3451E3-D5E6-FC48-B543-826F04FBE571}"/>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D46DE2B-8814-8B4A-8EBC-92E18E829C7C}"/>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7234E86E-B4DE-014D-B52D-6AF12528CE12}"/>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3BBF6F3-4C55-3143-92B8-3F4A8F75782E}"/>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ECBAFB42-AFFD-B947-9E82-408D2D561358}"/>
                </a:ext>
              </a:extLst>
            </p:cNvPr>
            <p:cNvGrpSpPr/>
            <p:nvPr userDrawn="1"/>
          </p:nvGrpSpPr>
          <p:grpSpPr>
            <a:xfrm>
              <a:off x="204788" y="5173236"/>
              <a:ext cx="8742222" cy="182880"/>
              <a:chOff x="204788" y="-201168"/>
              <a:chExt cx="8742222" cy="182880"/>
            </a:xfrm>
          </p:grpSpPr>
          <p:cxnSp>
            <p:nvCxnSpPr>
              <p:cNvPr id="31" name="Straight Connector 30">
                <a:extLst>
                  <a:ext uri="{FF2B5EF4-FFF2-40B4-BE49-F238E27FC236}">
                    <a16:creationId xmlns:a16="http://schemas.microsoft.com/office/drawing/2014/main" id="{D60D4D5B-88F0-D640-8EA8-1D8359B6004E}"/>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5C1086B-7006-5A46-A57B-07C9BB7807D5}"/>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AB8D0BF-C5AE-8442-B5EA-7143F389D5E1}"/>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01C2BB3-EE56-AA48-BE0E-905D28A9AEE1}"/>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F5B503-1608-6747-891B-8509F9A0AF52}"/>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84F67ED7-DBCA-0548-A9DF-AF3524F2C977}"/>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811B51A8-DBF7-FD4A-8EAE-9D4C28274E86}"/>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69C3044-6ED0-6B49-892B-5FE81047719E}"/>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58449DC4-0C07-1844-B794-8581E656BBE7}"/>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1A4E7C13-9835-874F-BB2D-11A6530A09B3}"/>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1DEE128-81FC-784F-8239-6EDE4070A99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FE09CEE5-896C-7F42-825C-D332853C3DEF}"/>
                </a:ext>
              </a:extLst>
            </p:cNvPr>
            <p:cNvGrpSpPr/>
            <p:nvPr userDrawn="1"/>
          </p:nvGrpSpPr>
          <p:grpSpPr>
            <a:xfrm>
              <a:off x="-211344" y="203195"/>
              <a:ext cx="182881" cy="4740007"/>
              <a:chOff x="-211344" y="203195"/>
              <a:chExt cx="182881" cy="4740007"/>
            </a:xfrm>
          </p:grpSpPr>
          <p:cxnSp>
            <p:nvCxnSpPr>
              <p:cNvPr id="22" name="Straight Connector 21">
                <a:extLst>
                  <a:ext uri="{FF2B5EF4-FFF2-40B4-BE49-F238E27FC236}">
                    <a16:creationId xmlns:a16="http://schemas.microsoft.com/office/drawing/2014/main" id="{B189A5E9-75A6-1746-A01B-DC472480700C}"/>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DFD9DC1F-3102-DA4C-8EBC-706919FFB22F}"/>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263138B-9430-6647-9D61-F1F267A96A8A}"/>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2C3B78C-105C-E74C-926D-F5D996CD1E91}"/>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BE1E70DF-EDEB-AF44-87A3-DB6C7BDCCC1B}"/>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60F89ED9-274C-4C40-B180-698204766C57}"/>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8B480E7-8A7A-D640-9E96-2B4C674E4328}"/>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7A27728-9AD6-DC4B-98CB-E3D58EFFF097}"/>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59FE330-43DB-EB44-A329-D5A3AFF7D2E4}"/>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593562B5-4A21-7E42-A6A4-C55952574631}"/>
                </a:ext>
              </a:extLst>
            </p:cNvPr>
            <p:cNvGrpSpPr/>
            <p:nvPr userDrawn="1"/>
          </p:nvGrpSpPr>
          <p:grpSpPr>
            <a:xfrm>
              <a:off x="9185328" y="203195"/>
              <a:ext cx="182881" cy="4740007"/>
              <a:chOff x="-211344" y="203195"/>
              <a:chExt cx="182881" cy="4740007"/>
            </a:xfrm>
          </p:grpSpPr>
          <p:cxnSp>
            <p:nvCxnSpPr>
              <p:cNvPr id="13" name="Straight Connector 12">
                <a:extLst>
                  <a:ext uri="{FF2B5EF4-FFF2-40B4-BE49-F238E27FC236}">
                    <a16:creationId xmlns:a16="http://schemas.microsoft.com/office/drawing/2014/main" id="{10703018-F63B-A045-8796-0D455FAF09C1}"/>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24CBBD4F-13B8-7541-8C20-EE902D80D49A}"/>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E4C7FDA-1F33-AD42-A54C-C0B72E946757}"/>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1D221A0-35B5-6B4B-B981-5C8ACA2E82A1}"/>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578B3721-9C00-AC4D-8BA4-C499542BD04A}"/>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F5C27A9-85F1-274E-980C-B411853C01DC}"/>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229BC29-99CF-A34C-8680-05D73D3041B8}"/>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33AA0265-CF4D-FA44-A607-2BFFE1E421B3}"/>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F76AE9D-E102-0744-BB0F-C3FE97D38637}"/>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pic>
        <p:nvPicPr>
          <p:cNvPr id="53" name="Picture 8" descr="Picture 8">
            <a:extLst>
              <a:ext uri="{FF2B5EF4-FFF2-40B4-BE49-F238E27FC236}">
                <a16:creationId xmlns:a16="http://schemas.microsoft.com/office/drawing/2014/main" id="{F6924337-81C0-0745-85E7-1F284CBEEED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434" y="4627845"/>
            <a:ext cx="1591056" cy="502530"/>
          </a:xfrm>
          <a:prstGeom prst="rect">
            <a:avLst/>
          </a:prstGeom>
          <a:ln w="12700">
            <a:miter lim="400000"/>
          </a:ln>
        </p:spPr>
      </p:pic>
      <p:pic>
        <p:nvPicPr>
          <p:cNvPr id="54" name="Picture 6" descr="Picture 6">
            <a:extLst>
              <a:ext uri="{FF2B5EF4-FFF2-40B4-BE49-F238E27FC236}">
                <a16:creationId xmlns:a16="http://schemas.microsoft.com/office/drawing/2014/main" id="{D3B2C474-B2B5-F24E-B41A-DC1F8352F47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596503" y="4805583"/>
            <a:ext cx="347472" cy="137760"/>
          </a:xfrm>
          <a:prstGeom prst="rect">
            <a:avLst/>
          </a:prstGeom>
          <a:ln w="12700">
            <a:miter lim="400000"/>
          </a:ln>
        </p:spPr>
      </p:pic>
    </p:spTree>
    <p:extLst>
      <p:ext uri="{BB962C8B-B14F-4D97-AF65-F5344CB8AC3E}">
        <p14:creationId xmlns:p14="http://schemas.microsoft.com/office/powerpoint/2010/main" val="718542760"/>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preserve="1" userDrawn="1">
  <p:cSld name="Thank you - Black Bkgd - mandatory slide">
    <p:spTree>
      <p:nvGrpSpPr>
        <p:cNvPr id="1" name=""/>
        <p:cNvGrpSpPr/>
        <p:nvPr/>
      </p:nvGrpSpPr>
      <p:grpSpPr>
        <a:xfrm>
          <a:off x="0" y="0"/>
          <a:ext cx="0" cy="0"/>
          <a:chOff x="0" y="0"/>
          <a:chExt cx="0" cy="0"/>
        </a:xfrm>
      </p:grpSpPr>
      <p:sp>
        <p:nvSpPr>
          <p:cNvPr id="1597" name="Text Placeholder 4"/>
          <p:cNvSpPr txBox="1"/>
          <p:nvPr/>
        </p:nvSpPr>
        <p:spPr>
          <a:xfrm>
            <a:off x="4772025" y="1374775"/>
            <a:ext cx="4114800" cy="15260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1100"/>
              </a:spcBef>
              <a:defRPr sz="600">
                <a:solidFill>
                  <a:srgbClr val="868D95"/>
                </a:solidFill>
              </a:defRPr>
            </a:pPr>
            <a:r>
              <a:rPr dirty="0">
                <a:solidFill>
                  <a:srgbClr val="868D95"/>
                </a:solidFill>
              </a:rPr>
              <a:t>© Copyright IBM Corporation 20</a:t>
            </a:r>
            <a:r>
              <a:rPr lang="en-US" dirty="0">
                <a:solidFill>
                  <a:srgbClr val="868D95"/>
                </a:solidFill>
              </a:rPr>
              <a:t>20</a:t>
            </a:r>
            <a:r>
              <a:rPr dirty="0">
                <a:solidFill>
                  <a:srgbClr val="868D95"/>
                </a:solidFill>
              </a:rPr>
              <a:t>.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a:t>
            </a:r>
            <a:r>
              <a:rPr lang="en-US" dirty="0">
                <a:solidFill>
                  <a:srgbClr val="868D95"/>
                </a:solidFill>
              </a:rPr>
              <a:t> </a:t>
            </a:r>
            <a:r>
              <a:rPr dirty="0">
                <a:solidFill>
                  <a:srgbClr val="868D95"/>
                </a:solidFill>
              </a:rPr>
              <a:t>IBM, the IBM logo, and other IBM products and services are trademarks of the International Business Machines Corporation, in the United States, other countries or both. Other company, product, or service names may be trademarks or service marks of others.</a:t>
            </a:r>
            <a:endParaRPr sz="900" dirty="0">
              <a:solidFill>
                <a:srgbClr val="868D95"/>
              </a:solidFill>
            </a:endParaRPr>
          </a:p>
          <a:p>
            <a:pPr>
              <a:spcBef>
                <a:spcPts val="1100"/>
              </a:spcBef>
              <a:defRPr sz="600">
                <a:solidFill>
                  <a:srgbClr val="868D95"/>
                </a:solidFill>
              </a:defRPr>
            </a:pPr>
            <a:r>
              <a:rPr dirty="0">
                <a:solidFill>
                  <a:srgbClr val="868D95"/>
                </a:solidFill>
              </a:rPr>
              <a:t>Statement of Good Security Practices: IT system security involves protecting systems and information through prevention, detection and response to improper access from within and outside your enterprise. Improper access can result in information being altered, destroyed, misappropriated or misused or can result in damage to or misuse of your systems, including for use in attacks on others. No IT system or product</a:t>
            </a:r>
            <a:r>
              <a:rPr lang="en-US" dirty="0">
                <a:solidFill>
                  <a:srgbClr val="868D95"/>
                </a:solidFill>
              </a:rPr>
              <a:t> </a:t>
            </a:r>
            <a:r>
              <a:rPr dirty="0">
                <a:solidFill>
                  <a:srgbClr val="868D95"/>
                </a:solidFill>
              </a:rPr>
              <a:t>should be considered completely secure and no single product, service or security measure can be completely effective in preventing improper use or access. IBM systems, products and services are designed to be part of a lawful, comprehensive security approach, which will necessarily involve additional operational procedures, and may require other systems, products or services to be most effective. IBM does not warrant that any systems, products or services are immune from, or will make your enterprise immune from, the malicious or illegal conduct of any party.</a:t>
            </a:r>
          </a:p>
        </p:txBody>
      </p:sp>
      <p:sp>
        <p:nvSpPr>
          <p:cNvPr id="2" name="Title 1">
            <a:extLst>
              <a:ext uri="{FF2B5EF4-FFF2-40B4-BE49-F238E27FC236}">
                <a16:creationId xmlns:a16="http://schemas.microsoft.com/office/drawing/2014/main" id="{0D3F05B3-2872-7B47-AA07-8F996B4C92A7}"/>
              </a:ext>
            </a:extLst>
          </p:cNvPr>
          <p:cNvSpPr>
            <a:spLocks noGrp="1"/>
          </p:cNvSpPr>
          <p:nvPr>
            <p:ph type="title" hasCustomPrompt="1"/>
          </p:nvPr>
        </p:nvSpPr>
        <p:spPr>
          <a:xfrm>
            <a:off x="176911" y="167767"/>
            <a:ext cx="4184047" cy="628097"/>
          </a:xfrm>
        </p:spPr>
        <p:txBody>
          <a:bodyPr/>
          <a:lstStyle>
            <a:lvl1pPr>
              <a:defRPr>
                <a:latin typeface="+mn-lt"/>
              </a:defRPr>
            </a:lvl1pPr>
          </a:lstStyle>
          <a:p>
            <a:r>
              <a:rPr lang="en-US" dirty="0"/>
              <a:t>Thank you</a:t>
            </a:r>
          </a:p>
        </p:txBody>
      </p:sp>
      <p:grpSp>
        <p:nvGrpSpPr>
          <p:cNvPr id="9" name="Group 8">
            <a:extLst>
              <a:ext uri="{FF2B5EF4-FFF2-40B4-BE49-F238E27FC236}">
                <a16:creationId xmlns:a16="http://schemas.microsoft.com/office/drawing/2014/main" id="{9682220B-A7EC-EF41-83B7-CB9673C8649B}"/>
              </a:ext>
            </a:extLst>
          </p:cNvPr>
          <p:cNvGrpSpPr/>
          <p:nvPr userDrawn="1"/>
        </p:nvGrpSpPr>
        <p:grpSpPr>
          <a:xfrm>
            <a:off x="-211344" y="-216036"/>
            <a:ext cx="9579553" cy="5572152"/>
            <a:chOff x="-211344" y="-216036"/>
            <a:chExt cx="9579553" cy="5572152"/>
          </a:xfrm>
        </p:grpSpPr>
        <p:grpSp>
          <p:nvGrpSpPr>
            <p:cNvPr id="10" name="Group 9">
              <a:extLst>
                <a:ext uri="{FF2B5EF4-FFF2-40B4-BE49-F238E27FC236}">
                  <a16:creationId xmlns:a16="http://schemas.microsoft.com/office/drawing/2014/main" id="{7DA099BC-68DF-6649-B01B-F1134EE05EBA}"/>
                </a:ext>
              </a:extLst>
            </p:cNvPr>
            <p:cNvGrpSpPr/>
            <p:nvPr userDrawn="1"/>
          </p:nvGrpSpPr>
          <p:grpSpPr>
            <a:xfrm>
              <a:off x="204788" y="-216036"/>
              <a:ext cx="8742222" cy="182880"/>
              <a:chOff x="204788" y="-201168"/>
              <a:chExt cx="8742222" cy="182880"/>
            </a:xfrm>
          </p:grpSpPr>
          <p:cxnSp>
            <p:nvCxnSpPr>
              <p:cNvPr id="43" name="Straight Connector 42">
                <a:extLst>
                  <a:ext uri="{FF2B5EF4-FFF2-40B4-BE49-F238E27FC236}">
                    <a16:creationId xmlns:a16="http://schemas.microsoft.com/office/drawing/2014/main" id="{2724AEB9-4F3E-2C44-B999-A2EBE6BA2DC9}"/>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3B9F2D08-9E00-864A-9236-48D30452B019}"/>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0D12F267-9D1A-FA4D-A841-043BCFD5533B}"/>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A7850D13-EFE4-BF4B-8AB4-F119CFEA909D}"/>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CFF24CDF-95CF-BB45-AEE0-AB9EC507AF75}"/>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47F5D95-17DF-E342-97EA-81A912551802}"/>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0B637463-804A-9F4B-8FCE-DE70A49499B8}"/>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1107AD4-1605-2240-96BB-C20353BEA5C2}"/>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10AAA16-A849-114C-BEF5-F71C6469373C}"/>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0186EDD-C167-BE4D-B4B9-C46A88761CC0}"/>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86D2B7E2-EB86-1147-A219-C5F5FF59C1E4}"/>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35EC0C2E-B1D0-0F4E-90DF-19408F83713E}"/>
                </a:ext>
              </a:extLst>
            </p:cNvPr>
            <p:cNvGrpSpPr/>
            <p:nvPr userDrawn="1"/>
          </p:nvGrpSpPr>
          <p:grpSpPr>
            <a:xfrm>
              <a:off x="204788" y="5173236"/>
              <a:ext cx="8742222" cy="182880"/>
              <a:chOff x="204788" y="-201168"/>
              <a:chExt cx="8742222" cy="182880"/>
            </a:xfrm>
          </p:grpSpPr>
          <p:cxnSp>
            <p:nvCxnSpPr>
              <p:cNvPr id="32" name="Straight Connector 31">
                <a:extLst>
                  <a:ext uri="{FF2B5EF4-FFF2-40B4-BE49-F238E27FC236}">
                    <a16:creationId xmlns:a16="http://schemas.microsoft.com/office/drawing/2014/main" id="{F49CCCD9-A083-7D40-98FD-B6B1FE12FE35}"/>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7210014-E625-B048-9805-43E2EC64AD6E}"/>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32B53C5B-7B21-A04A-9A88-D972046DB372}"/>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2B5BF24D-F4A7-7842-874E-68CD6896C111}"/>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83BA9288-E327-4A49-B2A7-0865CBC1DF8B}"/>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12F8F212-557B-474F-87BD-2477D5C61A2A}"/>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12F96B29-E797-8F46-929F-CD782704AC52}"/>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5265413-2FE1-CE4D-8593-BF0727C5A7C9}"/>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BB8CE831-A7D4-D54D-8759-D3CE63611501}"/>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B7215901-249A-1C40-B500-232AB2AC3B68}"/>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B86E4438-E757-AA4F-9A01-2449CD323C60}"/>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6C85C829-1DBA-6F4B-9041-72CDAEB80F06}"/>
                </a:ext>
              </a:extLst>
            </p:cNvPr>
            <p:cNvGrpSpPr/>
            <p:nvPr userDrawn="1"/>
          </p:nvGrpSpPr>
          <p:grpSpPr>
            <a:xfrm>
              <a:off x="-211344" y="203195"/>
              <a:ext cx="182881" cy="4740007"/>
              <a:chOff x="-211344" y="203195"/>
              <a:chExt cx="182881" cy="4740007"/>
            </a:xfrm>
          </p:grpSpPr>
          <p:cxnSp>
            <p:nvCxnSpPr>
              <p:cNvPr id="23" name="Straight Connector 22">
                <a:extLst>
                  <a:ext uri="{FF2B5EF4-FFF2-40B4-BE49-F238E27FC236}">
                    <a16:creationId xmlns:a16="http://schemas.microsoft.com/office/drawing/2014/main" id="{23109D52-3238-F94D-B2A4-A28A386413B7}"/>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8634C4C-EBAE-3C42-94B0-5C682D67B3FD}"/>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11847BD4-9FAA-2C48-9FBA-96FDBBE21643}"/>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320CCAEF-4FCA-6F48-B607-CC7831B8C3D9}"/>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C6C4207A-1F01-F240-A184-B4620CFA99F7}"/>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69E6F37-0360-F348-BF8C-3FC6C8450FBF}"/>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941637D-7A8A-AC4A-8B20-4CFF29B62CA5}"/>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8C0720A-783E-0E41-9612-BBF095AEC049}"/>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0B4B641-8AC2-0A4D-94EC-0B93C469D4BD}"/>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3" name="Group 12">
              <a:extLst>
                <a:ext uri="{FF2B5EF4-FFF2-40B4-BE49-F238E27FC236}">
                  <a16:creationId xmlns:a16="http://schemas.microsoft.com/office/drawing/2014/main" id="{074ADBC3-23D9-274E-8EC9-A23C0F9F702B}"/>
                </a:ext>
              </a:extLst>
            </p:cNvPr>
            <p:cNvGrpSpPr/>
            <p:nvPr userDrawn="1"/>
          </p:nvGrpSpPr>
          <p:grpSpPr>
            <a:xfrm>
              <a:off x="9185328" y="203195"/>
              <a:ext cx="182881" cy="4740007"/>
              <a:chOff x="-211344" y="203195"/>
              <a:chExt cx="182881" cy="4740007"/>
            </a:xfrm>
          </p:grpSpPr>
          <p:cxnSp>
            <p:nvCxnSpPr>
              <p:cNvPr id="14" name="Straight Connector 13">
                <a:extLst>
                  <a:ext uri="{FF2B5EF4-FFF2-40B4-BE49-F238E27FC236}">
                    <a16:creationId xmlns:a16="http://schemas.microsoft.com/office/drawing/2014/main" id="{4B248514-85C7-2347-B3C7-2F1E46E91022}"/>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94EB772-7A88-9C43-BF7A-B26C3E1FD7C9}"/>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91901FA-AEDA-4242-BC00-3764381FE17B}"/>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423CC132-D516-A24F-97BD-03B748B8236D}"/>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8D2B0BA-68E3-134B-8EBF-73015775E06A}"/>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D14FAE80-220A-6243-AFEE-9724239BA675}"/>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346CB18B-11BB-894F-8FDD-378283B2633D}"/>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A57373BF-B196-5D4D-8EF9-81CF5CB1A1C0}"/>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3CA5386-767B-4B4D-ADCF-26C8181D614E}"/>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pic>
        <p:nvPicPr>
          <p:cNvPr id="54" name="Picture 8" descr="Picture 8">
            <a:extLst>
              <a:ext uri="{FF2B5EF4-FFF2-40B4-BE49-F238E27FC236}">
                <a16:creationId xmlns:a16="http://schemas.microsoft.com/office/drawing/2014/main" id="{448FB0CE-E09D-B643-9906-D6D6CDE3091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434" y="4627845"/>
            <a:ext cx="1591056" cy="502530"/>
          </a:xfrm>
          <a:prstGeom prst="rect">
            <a:avLst/>
          </a:prstGeom>
          <a:ln w="12700">
            <a:miter lim="400000"/>
          </a:ln>
        </p:spPr>
      </p:pic>
      <p:pic>
        <p:nvPicPr>
          <p:cNvPr id="55" name="Picture 6" descr="Picture 6">
            <a:extLst>
              <a:ext uri="{FF2B5EF4-FFF2-40B4-BE49-F238E27FC236}">
                <a16:creationId xmlns:a16="http://schemas.microsoft.com/office/drawing/2014/main" id="{3FBD70AE-6D88-C94C-8B5C-00006C22101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96503" y="4805583"/>
            <a:ext cx="347472" cy="137760"/>
          </a:xfrm>
          <a:prstGeom prst="rect">
            <a:avLst/>
          </a:prstGeom>
          <a:ln w="12700">
            <a:miter lim="400000"/>
          </a:ln>
        </p:spPr>
      </p:pic>
      <p:sp>
        <p:nvSpPr>
          <p:cNvPr id="4" name="Text Placeholder 3">
            <a:extLst>
              <a:ext uri="{FF2B5EF4-FFF2-40B4-BE49-F238E27FC236}">
                <a16:creationId xmlns:a16="http://schemas.microsoft.com/office/drawing/2014/main" id="{E15AFBCF-1EFF-CC49-AD1B-A75BE4C1C465}"/>
              </a:ext>
            </a:extLst>
          </p:cNvPr>
          <p:cNvSpPr>
            <a:spLocks noGrp="1"/>
          </p:cNvSpPr>
          <p:nvPr>
            <p:ph type="body" sz="quarter" idx="10"/>
          </p:nvPr>
        </p:nvSpPr>
        <p:spPr>
          <a:xfrm>
            <a:off x="195263" y="1358900"/>
            <a:ext cx="4170362" cy="2393950"/>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2287770"/>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Title Only_BlackBkdg">
    <p:bg>
      <p:bgPr>
        <a:solidFill>
          <a:srgbClr val="010203"/>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C58F1-0B93-7B40-B769-169CA3F8C307}"/>
              </a:ext>
            </a:extLst>
          </p:cNvPr>
          <p:cNvSpPr>
            <a:spLocks noGrp="1"/>
          </p:cNvSpPr>
          <p:nvPr>
            <p:ph type="title"/>
          </p:nvPr>
        </p:nvSpPr>
        <p:spPr/>
        <p:txBody>
          <a:bodyPr/>
          <a:lstStyle>
            <a:lvl1pPr>
              <a:defRPr>
                <a:solidFill>
                  <a:schemeClr val="bg2"/>
                </a:solidFill>
              </a:defRPr>
            </a:lvl1pPr>
          </a:lstStyle>
          <a:p>
            <a:r>
              <a:rPr lang="en-US" dirty="0"/>
              <a:t>Click to edit Master title style</a:t>
            </a:r>
          </a:p>
        </p:txBody>
      </p:sp>
      <p:sp>
        <p:nvSpPr>
          <p:cNvPr id="5" name="Footer Placeholder 4">
            <a:extLst>
              <a:ext uri="{FF2B5EF4-FFF2-40B4-BE49-F238E27FC236}">
                <a16:creationId xmlns:a16="http://schemas.microsoft.com/office/drawing/2014/main" id="{432033BF-D921-D640-AE71-3AC91AC8EFA0}"/>
              </a:ext>
            </a:extLst>
          </p:cNvPr>
          <p:cNvSpPr>
            <a:spLocks noGrp="1"/>
          </p:cNvSpPr>
          <p:nvPr>
            <p:ph type="ftr" sz="quarter" idx="10"/>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868D95"/>
                </a:solidFill>
                <a:effectLst/>
                <a:uLnTx/>
                <a:uFillTx/>
                <a:latin typeface="IBM Plex Sans Light"/>
                <a:ea typeface="+mn-ea"/>
                <a:cs typeface="+mn-cs"/>
              </a:rPr>
              <a:t>IBM Security / © 2020 IBM Corporation</a:t>
            </a:r>
          </a:p>
        </p:txBody>
      </p:sp>
      <p:sp>
        <p:nvSpPr>
          <p:cNvPr id="7" name="Slide Number Placeholder 6">
            <a:extLst>
              <a:ext uri="{FF2B5EF4-FFF2-40B4-BE49-F238E27FC236}">
                <a16:creationId xmlns:a16="http://schemas.microsoft.com/office/drawing/2014/main" id="{6C2BE4D6-DA2D-104C-AB54-75278D59C0BA}"/>
              </a:ext>
            </a:extLst>
          </p:cNvPr>
          <p:cNvSpPr>
            <a:spLocks noGrp="1"/>
          </p:cNvSpPr>
          <p:nvPr>
            <p:ph type="sldNum" sz="quarter" idx="11"/>
          </p:nvPr>
        </p:nvSpPr>
        <p:spPr/>
        <p:txBody>
          <a:bodyPr/>
          <a:lstStyle/>
          <a:p>
            <a:pPr marL="0" marR="0" lvl="0" indent="0" algn="r" defTabSz="685983" rtl="0" eaLnBrk="1" fontAlgn="auto" latinLnBrk="0" hangingPunct="1">
              <a:lnSpc>
                <a:spcPct val="100000"/>
              </a:lnSpc>
              <a:spcBef>
                <a:spcPts val="0"/>
              </a:spcBef>
              <a:spcAft>
                <a:spcPts val="0"/>
              </a:spcAft>
              <a:buClrTx/>
              <a:buSzTx/>
              <a:buFontTx/>
              <a:buNone/>
              <a:tabLst/>
              <a:defRPr/>
            </a:pPr>
            <a:fld id="{211F90E4-B54D-634F-995B-5A43DEA426D3}" type="slidenum">
              <a:rPr kumimoji="0" lang="en-US" sz="600" b="0" i="0" u="none" strike="noStrike" kern="1200" cap="none" spc="0" normalizeH="0" baseline="0" noProof="0" smtClean="0">
                <a:ln>
                  <a:noFill/>
                </a:ln>
                <a:solidFill>
                  <a:srgbClr val="868D95"/>
                </a:solidFill>
                <a:effectLst/>
                <a:uLnTx/>
                <a:uFillTx/>
                <a:latin typeface="IBM Plex Sans Light"/>
                <a:ea typeface="+mn-ea"/>
                <a:cs typeface="+mn-cs"/>
              </a:rPr>
              <a:pPr marL="0" marR="0" lvl="0" indent="0" algn="r" defTabSz="685983"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dirty="0">
              <a:ln>
                <a:noFill/>
              </a:ln>
              <a:solidFill>
                <a:srgbClr val="868D95"/>
              </a:solidFill>
              <a:effectLst/>
              <a:uLnTx/>
              <a:uFillTx/>
              <a:latin typeface="IBM Plex Sans Light"/>
              <a:ea typeface="+mn-ea"/>
              <a:cs typeface="+mn-cs"/>
            </a:endParaRPr>
          </a:p>
        </p:txBody>
      </p:sp>
    </p:spTree>
    <p:extLst>
      <p:ext uri="{BB962C8B-B14F-4D97-AF65-F5344CB8AC3E}">
        <p14:creationId xmlns:p14="http://schemas.microsoft.com/office/powerpoint/2010/main" val="3401548196"/>
      </p:ext>
    </p:extLst>
  </p:cSld>
  <p:clrMapOvr>
    <a:overrideClrMapping bg1="lt1" tx1="dk1" bg2="lt2" tx2="dk2" accent1="accent1" accent2="accent2" accent3="accent3" accent4="accent4" accent5="accent5" accent6="accent6" hlink="hlink" folHlink="folHlink"/>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1_Divider Slide">
    <p:bg>
      <p:bgRef idx="1001">
        <a:schemeClr val="bg2"/>
      </p:bgRef>
    </p:bg>
    <p:spTree>
      <p:nvGrpSpPr>
        <p:cNvPr id="1" name=""/>
        <p:cNvGrpSpPr/>
        <p:nvPr/>
      </p:nvGrpSpPr>
      <p:grpSpPr>
        <a:xfrm>
          <a:off x="0" y="0"/>
          <a:ext cx="0" cy="0"/>
          <a:chOff x="0" y="0"/>
          <a:chExt cx="0" cy="0"/>
        </a:xfrm>
      </p:grpSpPr>
      <p:pic>
        <p:nvPicPr>
          <p:cNvPr id="7" name="Picture 6" descr="Cropped_Aurora_Primary- Top.png">
            <a:extLst>
              <a:ext uri="{FF2B5EF4-FFF2-40B4-BE49-F238E27FC236}">
                <a16:creationId xmlns:a16="http://schemas.microsoft.com/office/drawing/2014/main" id="{9BC1E079-6665-A24B-82C9-56CA6198E9D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flipV="1">
            <a:off x="0" y="-12700"/>
            <a:ext cx="9144000" cy="5156200"/>
          </a:xfrm>
          <a:prstGeom prst="rect">
            <a:avLst/>
          </a:prstGeom>
        </p:spPr>
      </p:pic>
      <p:sp>
        <p:nvSpPr>
          <p:cNvPr id="11" name="Title 10">
            <a:extLst>
              <a:ext uri="{FF2B5EF4-FFF2-40B4-BE49-F238E27FC236}">
                <a16:creationId xmlns:a16="http://schemas.microsoft.com/office/drawing/2014/main" id="{C671C606-EB24-444E-96BC-D1FF1CA6F30D}"/>
              </a:ext>
            </a:extLst>
          </p:cNvPr>
          <p:cNvSpPr>
            <a:spLocks noGrp="1"/>
          </p:cNvSpPr>
          <p:nvPr>
            <p:ph type="title"/>
          </p:nvPr>
        </p:nvSpPr>
        <p:spPr>
          <a:xfrm>
            <a:off x="210312" y="1289050"/>
            <a:ext cx="8705020" cy="221599"/>
          </a:xfrm>
        </p:spPr>
        <p:txBody>
          <a:bodyPr wrap="square">
            <a:spAutoFit/>
          </a:bodyPr>
          <a:lstStyle>
            <a:lvl1pPr>
              <a:defRPr sz="1600">
                <a:solidFill>
                  <a:srgbClr val="FFFFFF"/>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31BF2151-11EA-2947-9E9F-88907F3B487F}"/>
              </a:ext>
            </a:extLst>
          </p:cNvPr>
          <p:cNvSpPr>
            <a:spLocks noGrp="1"/>
          </p:cNvSpPr>
          <p:nvPr>
            <p:ph type="body" sz="quarter" idx="12" hasCustomPrompt="1"/>
          </p:nvPr>
        </p:nvSpPr>
        <p:spPr>
          <a:xfrm>
            <a:off x="209549" y="1529016"/>
            <a:ext cx="8706053" cy="1283383"/>
          </a:xfrm>
        </p:spPr>
        <p:txBody>
          <a:bodyPr/>
          <a:lstStyle>
            <a:lvl1pPr>
              <a:defRPr sz="3600" b="0" i="0">
                <a:solidFill>
                  <a:srgbClr val="FFFFFF"/>
                </a:solidFill>
                <a:latin typeface="IBM Plex Sans Light" panose="020B0403050203000203" pitchFamily="34" charset="0"/>
              </a:defRPr>
            </a:lvl1pPr>
          </a:lstStyle>
          <a:p>
            <a:pPr lvl="0"/>
            <a:r>
              <a:rPr lang="en-US" dirty="0"/>
              <a:t>Click to edit Master subtitle styles</a:t>
            </a:r>
          </a:p>
        </p:txBody>
      </p:sp>
      <p:sp>
        <p:nvSpPr>
          <p:cNvPr id="2" name="Footer Placeholder 1">
            <a:extLst>
              <a:ext uri="{FF2B5EF4-FFF2-40B4-BE49-F238E27FC236}">
                <a16:creationId xmlns:a16="http://schemas.microsoft.com/office/drawing/2014/main" id="{809B33DE-E6CA-A346-9479-8883F2F083FA}"/>
              </a:ext>
            </a:extLst>
          </p:cNvPr>
          <p:cNvSpPr>
            <a:spLocks noGrp="1"/>
          </p:cNvSpPr>
          <p:nvPr>
            <p:ph type="ftr" sz="quarter" idx="13"/>
          </p:nvPr>
        </p:nvSpPr>
        <p:spPr/>
        <p:txBody>
          <a:bodyPr/>
          <a:lstStyle>
            <a:lvl1pPr>
              <a:defRPr>
                <a:solidFill>
                  <a:srgbClr val="868D95"/>
                </a:solidFill>
              </a:defRPr>
            </a:lvl1pPr>
          </a:lstStyle>
          <a:p>
            <a:r>
              <a:rPr lang="en-US" dirty="0"/>
              <a:t>IBM Security / © 2020 IBM Corporation</a:t>
            </a:r>
          </a:p>
        </p:txBody>
      </p:sp>
      <p:sp>
        <p:nvSpPr>
          <p:cNvPr id="6" name="Slide Number Placeholder 5">
            <a:extLst>
              <a:ext uri="{FF2B5EF4-FFF2-40B4-BE49-F238E27FC236}">
                <a16:creationId xmlns:a16="http://schemas.microsoft.com/office/drawing/2014/main" id="{5DEAEB1B-8DF0-8B49-ADE1-20CDCC04F0E3}"/>
              </a:ext>
            </a:extLst>
          </p:cNvPr>
          <p:cNvSpPr>
            <a:spLocks noGrp="1"/>
          </p:cNvSpPr>
          <p:nvPr>
            <p:ph type="sldNum" sz="quarter" idx="14"/>
          </p:nvPr>
        </p:nvSpPr>
        <p:spPr/>
        <p:txBody>
          <a:bodyPr/>
          <a:lstStyle>
            <a:lvl1pPr>
              <a:defRPr>
                <a:solidFill>
                  <a:srgbClr val="868D95"/>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665146989"/>
      </p:ext>
    </p:extLst>
  </p:cSld>
  <p:clrMapOvr>
    <a:overrideClrMapping bg1="dk1" tx1="lt1" bg2="dk2" tx2="lt2" accent1="accent1" accent2="accent2" accent3="accent3" accent4="accent4" accent5="accent5" accent6="accent6" hlink="hlink" folHlink="folHlink"/>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1_Title and subtitle - dark background">
    <p:bg>
      <p:bgPr>
        <a:solidFill>
          <a:srgbClr val="000000"/>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1BF2151-11EA-2947-9E9F-88907F3B487F}"/>
              </a:ext>
            </a:extLst>
          </p:cNvPr>
          <p:cNvSpPr>
            <a:spLocks noGrp="1"/>
          </p:cNvSpPr>
          <p:nvPr>
            <p:ph type="body" sz="quarter" idx="12" hasCustomPrompt="1"/>
          </p:nvPr>
        </p:nvSpPr>
        <p:spPr>
          <a:xfrm>
            <a:off x="209550" y="544766"/>
            <a:ext cx="6419850" cy="246221"/>
          </a:xfrm>
        </p:spPr>
        <p:txBody>
          <a:bodyPr>
            <a:spAutoFit/>
          </a:bodyPr>
          <a:lstStyle>
            <a:lvl1pPr>
              <a:defRPr sz="1600" b="0" i="0">
                <a:solidFill>
                  <a:srgbClr val="868D95"/>
                </a:solidFill>
                <a:latin typeface="IBM Plex Sans" panose="020B0503050203000203" pitchFamily="34" charset="0"/>
              </a:defRPr>
            </a:lvl1pPr>
          </a:lstStyle>
          <a:p>
            <a:pPr lvl="0"/>
            <a:r>
              <a:rPr lang="en-US" dirty="0"/>
              <a:t>Click to edit Master subtitle styles</a:t>
            </a:r>
          </a:p>
        </p:txBody>
      </p:sp>
      <p:sp>
        <p:nvSpPr>
          <p:cNvPr id="2" name="Footer Placeholder 1">
            <a:extLst>
              <a:ext uri="{FF2B5EF4-FFF2-40B4-BE49-F238E27FC236}">
                <a16:creationId xmlns:a16="http://schemas.microsoft.com/office/drawing/2014/main" id="{809B33DE-E6CA-A346-9479-8883F2F083FA}"/>
              </a:ext>
            </a:extLst>
          </p:cNvPr>
          <p:cNvSpPr>
            <a:spLocks noGrp="1"/>
          </p:cNvSpPr>
          <p:nvPr>
            <p:ph type="ftr" sz="quarter" idx="13"/>
          </p:nvPr>
        </p:nvSpPr>
        <p:spPr/>
        <p:txBody>
          <a:bodyPr/>
          <a:lstStyle>
            <a:lvl1pPr>
              <a:defRPr>
                <a:solidFill>
                  <a:srgbClr val="868D95"/>
                </a:solidFill>
              </a:defRPr>
            </a:lvl1pPr>
          </a:lstStyle>
          <a:p>
            <a:r>
              <a:rPr lang="en-US" dirty="0"/>
              <a:t>IBM Security / © 2020 IBM Corporation / IBM CONFIDENTIAL</a:t>
            </a:r>
          </a:p>
        </p:txBody>
      </p:sp>
      <p:sp>
        <p:nvSpPr>
          <p:cNvPr id="6" name="Slide Number Placeholder 5">
            <a:extLst>
              <a:ext uri="{FF2B5EF4-FFF2-40B4-BE49-F238E27FC236}">
                <a16:creationId xmlns:a16="http://schemas.microsoft.com/office/drawing/2014/main" id="{5DEAEB1B-8DF0-8B49-ADE1-20CDCC04F0E3}"/>
              </a:ext>
            </a:extLst>
          </p:cNvPr>
          <p:cNvSpPr>
            <a:spLocks noGrp="1"/>
          </p:cNvSpPr>
          <p:nvPr>
            <p:ph type="sldNum" sz="quarter" idx="14"/>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3" name="Title 2">
            <a:extLst>
              <a:ext uri="{FF2B5EF4-FFF2-40B4-BE49-F238E27FC236}">
                <a16:creationId xmlns:a16="http://schemas.microsoft.com/office/drawing/2014/main" id="{3F0CB479-2483-DA4A-9372-18CEC4E9C0AA}"/>
              </a:ext>
            </a:extLst>
          </p:cNvPr>
          <p:cNvSpPr>
            <a:spLocks noGrp="1"/>
          </p:cNvSpPr>
          <p:nvPr>
            <p:ph type="title"/>
          </p:nvPr>
        </p:nvSpPr>
        <p:spPr/>
        <p:txBody>
          <a:bodyPr/>
          <a:lstStyle>
            <a:lvl1pPr>
              <a:defRPr>
                <a:solidFill>
                  <a:srgbClr val="FFFFFF"/>
                </a:solidFill>
              </a:defRPr>
            </a:lvl1pPr>
          </a:lstStyle>
          <a:p>
            <a:r>
              <a:rPr lang="en-US"/>
              <a:t>Click to edit Master title style</a:t>
            </a:r>
          </a:p>
        </p:txBody>
      </p:sp>
    </p:spTree>
    <p:extLst>
      <p:ext uri="{BB962C8B-B14F-4D97-AF65-F5344CB8AC3E}">
        <p14:creationId xmlns:p14="http://schemas.microsoft.com/office/powerpoint/2010/main" val="14976962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userDrawn="1">
  <p:cSld name="1_bi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1" y="91440"/>
            <a:ext cx="8913706" cy="4404360"/>
          </a:xfrm>
        </p:spPr>
        <p:txBody>
          <a:bodyPr/>
          <a:lstStyle>
            <a:lvl1pPr>
              <a:defRPr sz="2398" b="0" i="0">
                <a:latin typeface="IBM Plex Sans ExtraLight" panose="020B0303050203000203" pitchFamily="34" charset="0"/>
              </a:defRPr>
            </a:lvl1pPr>
          </a:lstStyle>
          <a:p>
            <a:r>
              <a:rPr lang="en-US" dirty="0"/>
              <a:t>Change this type size to 192 </a:t>
            </a:r>
            <a:br>
              <a:rPr lang="en-US" dirty="0"/>
            </a:br>
            <a:r>
              <a:rPr lang="en-US" dirty="0"/>
              <a:t>before typing your headline</a:t>
            </a:r>
          </a:p>
        </p:txBody>
      </p:sp>
      <p:sp>
        <p:nvSpPr>
          <p:cNvPr id="3" name="Footer Placeholder"/>
          <p:cNvSpPr>
            <a:spLocks noGrp="1"/>
          </p:cNvSpPr>
          <p:nvPr>
            <p:ph type="ftr" sz="quarter" idx="10"/>
          </p:nvPr>
        </p:nvSpPr>
        <p:spPr/>
        <p:txBody>
          <a:bodyPr/>
          <a:lstStyle/>
          <a:p>
            <a:r>
              <a:rPr lang="en-US" dirty="0"/>
              <a:t>IBM Integration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a:extLst>
              <a:ext uri="{FF2B5EF4-FFF2-40B4-BE49-F238E27FC236}">
                <a16:creationId xmlns:a16="http://schemas.microsoft.com/office/drawing/2014/main" id="{25ACED15-32EF-9E40-8E14-B9688DDB7E1B}"/>
              </a:ext>
            </a:extLst>
          </p:cNvPr>
          <p:cNvSpPr>
            <a:spLocks noGrp="1"/>
          </p:cNvSpPr>
          <p:nvPr>
            <p:ph type="body" sz="quarter" idx="12"/>
          </p:nvPr>
        </p:nvSpPr>
        <p:spPr>
          <a:xfrm>
            <a:off x="27562969" y="237905"/>
            <a:ext cx="3134519" cy="36098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57E71F0B-4E99-BD4A-B568-E1F66AF29402}"/>
              </a:ext>
            </a:extLst>
          </p:cNvPr>
          <p:cNvSpPr>
            <a:spLocks noGrp="1"/>
          </p:cNvSpPr>
          <p:nvPr>
            <p:ph type="body" sz="quarter" idx="13" hasCustomPrompt="1"/>
          </p:nvPr>
        </p:nvSpPr>
        <p:spPr>
          <a:xfrm>
            <a:off x="31051500" y="237905"/>
            <a:ext cx="3134519" cy="3609808"/>
          </a:xfrm>
        </p:spPr>
        <p:txBody>
          <a:bodyPr/>
          <a:lstStyle/>
          <a:p>
            <a:pPr lvl="4"/>
            <a:r>
              <a:rPr lang="en-US" dirty="0"/>
              <a:t>Fifth level</a:t>
            </a:r>
          </a:p>
        </p:txBody>
      </p:sp>
    </p:spTree>
    <p:extLst>
      <p:ext uri="{BB962C8B-B14F-4D97-AF65-F5344CB8AC3E}">
        <p14:creationId xmlns:p14="http://schemas.microsoft.com/office/powerpoint/2010/main" val="2980574503"/>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Cloud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17440355"/>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58460212"/>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Cloud / Date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10070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oxes (4 tall)_black">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01D6C"/>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043CE"/>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1"/>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78A9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a:extLst>
              <a:ext uri="{FF2B5EF4-FFF2-40B4-BE49-F238E27FC236}">
                <a16:creationId xmlns:a16="http://schemas.microsoft.com/office/drawing/2014/main" id="{2E390A72-A73E-4747-BC36-67E5EB6144A3}"/>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9" name="Slide Number Placeholder">
            <a:extLst>
              <a:ext uri="{FF2B5EF4-FFF2-40B4-BE49-F238E27FC236}">
                <a16:creationId xmlns:a16="http://schemas.microsoft.com/office/drawing/2014/main" id="{48B108D3-4297-664B-A175-D2874BEE9B36}"/>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text (1/4), content (3/4)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60060"/>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2514600" y="1260060"/>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a:extLst>
              <a:ext uri="{FF2B5EF4-FFF2-40B4-BE49-F238E27FC236}">
                <a16:creationId xmlns:a16="http://schemas.microsoft.com/office/drawing/2014/main" id="{CA2A2796-49F6-D44E-AC0C-025D14682C23}"/>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9" name="Slide Number Placeholder">
            <a:extLst>
              <a:ext uri="{FF2B5EF4-FFF2-40B4-BE49-F238E27FC236}">
                <a16:creationId xmlns:a16="http://schemas.microsoft.com/office/drawing/2014/main" id="{0D1F1ECC-4324-4C4E-896C-AF1D8A5BC636}"/>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74951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text (1/4), blank (3/4)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59317"/>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a:extLst>
              <a:ext uri="{FF2B5EF4-FFF2-40B4-BE49-F238E27FC236}">
                <a16:creationId xmlns:a16="http://schemas.microsoft.com/office/drawing/2014/main" id="{C3815AFE-8CCF-634C-802D-1694DDD1474A}"/>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8" name="Slide Number Placeholder">
            <a:extLst>
              <a:ext uri="{FF2B5EF4-FFF2-40B4-BE49-F238E27FC236}">
                <a16:creationId xmlns:a16="http://schemas.microsoft.com/office/drawing/2014/main" id="{EA04AF1A-FDC6-D849-AE63-1B48A0E79921}"/>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049240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ase study 1: title, text (two columns), half-image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59317"/>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2505456" y="1268703"/>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9" name="Footer Placeholder">
            <a:extLst>
              <a:ext uri="{FF2B5EF4-FFF2-40B4-BE49-F238E27FC236}">
                <a16:creationId xmlns:a16="http://schemas.microsoft.com/office/drawing/2014/main" id="{660A77B7-B2B0-0345-BCE4-3D2D0E1467A6}"/>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10" name="Slide Number Placeholder">
            <a:extLst>
              <a:ext uri="{FF2B5EF4-FFF2-40B4-BE49-F238E27FC236}">
                <a16:creationId xmlns:a16="http://schemas.microsoft.com/office/drawing/2014/main" id="{45D7BCB3-1B89-AB49-A0F3-0CA422F41263}"/>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56531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ase study 2: title, text (2/4), quote (2/4)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59317"/>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 2"/>
          <p:cNvSpPr>
            <a:spLocks noGrp="1"/>
          </p:cNvSpPr>
          <p:nvPr>
            <p:ph type="body" sz="quarter" idx="13"/>
          </p:nvPr>
        </p:nvSpPr>
        <p:spPr>
          <a:xfrm>
            <a:off x="2505456" y="1268703"/>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88158" y="1223647"/>
            <a:ext cx="4142232" cy="327964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a:extLst>
              <a:ext uri="{FF2B5EF4-FFF2-40B4-BE49-F238E27FC236}">
                <a16:creationId xmlns:a16="http://schemas.microsoft.com/office/drawing/2014/main" id="{297788FA-AD01-044F-9CDB-76B8A1B54112}"/>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11" name="Slide Number Placeholder">
            <a:extLst>
              <a:ext uri="{FF2B5EF4-FFF2-40B4-BE49-F238E27FC236}">
                <a16:creationId xmlns:a16="http://schemas.microsoft.com/office/drawing/2014/main" id="{658A9D14-B346-0D42-9815-14EB41750569}"/>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6953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able_black">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193673"/>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
        <p:nvSpPr>
          <p:cNvPr id="8" name="Footer Placeholder">
            <a:extLst>
              <a:ext uri="{FF2B5EF4-FFF2-40B4-BE49-F238E27FC236}">
                <a16:creationId xmlns:a16="http://schemas.microsoft.com/office/drawing/2014/main" id="{B5C74CE5-1D27-8445-819E-222C20AAFEF8}"/>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9" name="Slide Number Placeholder">
            <a:extLst>
              <a:ext uri="{FF2B5EF4-FFF2-40B4-BE49-F238E27FC236}">
                <a16:creationId xmlns:a16="http://schemas.microsoft.com/office/drawing/2014/main" id="{5F534A2F-0A1A-DB42-B8CE-DF0428C7B5B3}"/>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627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_black">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5" name="Footer Placeholder">
            <a:extLst>
              <a:ext uri="{FF2B5EF4-FFF2-40B4-BE49-F238E27FC236}">
                <a16:creationId xmlns:a16="http://schemas.microsoft.com/office/drawing/2014/main" id="{D481F46F-F291-F240-8A9A-2DDE6D49B6C1}"/>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6" name="Slide Number Placeholder">
            <a:extLst>
              <a:ext uri="{FF2B5EF4-FFF2-40B4-BE49-F238E27FC236}">
                <a16:creationId xmlns:a16="http://schemas.microsoft.com/office/drawing/2014/main" id="{F7FD336A-AD9E-7646-8B46-ED4D9C500E31}"/>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653611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with footer)_black">
    <p:spTree>
      <p:nvGrpSpPr>
        <p:cNvPr id="1" name=""/>
        <p:cNvGrpSpPr/>
        <p:nvPr/>
      </p:nvGrpSpPr>
      <p:grpSpPr>
        <a:xfrm>
          <a:off x="0" y="0"/>
          <a:ext cx="0" cy="0"/>
          <a:chOff x="0" y="0"/>
          <a:chExt cx="0" cy="0"/>
        </a:xfrm>
      </p:grpSpPr>
      <p:sp>
        <p:nvSpPr>
          <p:cNvPr id="5" name="Footer Placeholder">
            <a:extLst>
              <a:ext uri="{FF2B5EF4-FFF2-40B4-BE49-F238E27FC236}">
                <a16:creationId xmlns:a16="http://schemas.microsoft.com/office/drawing/2014/main" id="{A1663ABD-D72E-FD45-96F8-0C84FE1769C3}"/>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6" name="Slide Number Placeholder">
            <a:extLst>
              <a:ext uri="{FF2B5EF4-FFF2-40B4-BE49-F238E27FC236}">
                <a16:creationId xmlns:a16="http://schemas.microsoft.com/office/drawing/2014/main" id="{57B03A4C-E6CE-4D43-B273-6CCFFA32CEEB}"/>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41600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no footer)_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566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hank you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92930"/>
            <a:ext cx="4133088"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19070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7" name="Footer Placeholder">
            <a:extLst>
              <a:ext uri="{FF2B5EF4-FFF2-40B4-BE49-F238E27FC236}">
                <a16:creationId xmlns:a16="http://schemas.microsoft.com/office/drawing/2014/main" id="{9C967B8E-22F1-8641-B171-C369EC0CF21A}"/>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9" name="Slide Number Placeholder">
            <a:extLst>
              <a:ext uri="{FF2B5EF4-FFF2-40B4-BE49-F238E27FC236}">
                <a16:creationId xmlns:a16="http://schemas.microsoft.com/office/drawing/2014/main" id="{DEDC37A3-533E-814B-AAD5-F624D6FD110D}"/>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85180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ibm sign-off_black">
    <p:spTree>
      <p:nvGrpSpPr>
        <p:cNvPr id="1" name=""/>
        <p:cNvGrpSpPr/>
        <p:nvPr/>
      </p:nvGrpSpPr>
      <p:grpSpPr>
        <a:xfrm>
          <a:off x="0" y="0"/>
          <a:ext cx="0" cy="0"/>
          <a:chOff x="0" y="0"/>
          <a:chExt cx="0" cy="0"/>
        </a:xfrm>
      </p:grpSpPr>
      <p:pic>
        <p:nvPicPr>
          <p:cNvPr id="6" name="Picture" descr="IBM 8-bar logo"/>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3925953" y="2315616"/>
            <a:ext cx="1292095" cy="512269"/>
          </a:xfrm>
          <a:prstGeom prst="rect">
            <a:avLst/>
          </a:prstGeom>
        </p:spPr>
      </p:pic>
      <p:sp>
        <p:nvSpPr>
          <p:cNvPr id="5" name="Footer Placeholder">
            <a:extLst>
              <a:ext uri="{FF2B5EF4-FFF2-40B4-BE49-F238E27FC236}">
                <a16:creationId xmlns:a16="http://schemas.microsoft.com/office/drawing/2014/main" id="{EA5703CD-FB5A-0B42-B633-68EA4B13641E}"/>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7" name="Slide Number Placeholder">
            <a:extLst>
              <a:ext uri="{FF2B5EF4-FFF2-40B4-BE49-F238E27FC236}">
                <a16:creationId xmlns:a16="http://schemas.microsoft.com/office/drawing/2014/main" id="{43A7049D-ACFA-7C4E-A59A-F1948902CFDF}"/>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ver_lt_gra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pic>
        <p:nvPicPr>
          <p:cNvPr id="6" name="Picture"/>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8393745" y="4706792"/>
            <a:ext cx="521589" cy="208108"/>
          </a:xfrm>
          <a:prstGeom prst="rect">
            <a:avLst/>
          </a:prstGeom>
        </p:spPr>
      </p:pic>
    </p:spTree>
    <p:extLst>
      <p:ext uri="{BB962C8B-B14F-4D97-AF65-F5344CB8AC3E}">
        <p14:creationId xmlns:p14="http://schemas.microsoft.com/office/powerpoint/2010/main" val="1794504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vider_lt_gra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700742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ivider (with page contents)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6" y="1260060"/>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4791456" y="1260060"/>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53906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fact, number_lt_gray">
    <p:spTree>
      <p:nvGrpSpPr>
        <p:cNvPr id="1" name=""/>
        <p:cNvGrpSpPr/>
        <p:nvPr/>
      </p:nvGrpSpPr>
      <p:grpSpPr>
        <a:xfrm>
          <a:off x="0" y="0"/>
          <a:ext cx="0" cy="0"/>
          <a:chOff x="0" y="0"/>
          <a:chExt cx="0" cy="0"/>
        </a:xfrm>
      </p:grpSpPr>
      <p:sp>
        <p:nvSpPr>
          <p:cNvPr id="2" name="Title"/>
          <p:cNvSpPr>
            <a:spLocks noGrp="1"/>
          </p:cNvSpPr>
          <p:nvPr>
            <p:ph type="title"/>
          </p:nvPr>
        </p:nvSpPr>
        <p:spPr>
          <a:xfrm>
            <a:off x="219456" y="211961"/>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26051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fact, number, half-image (bleeds)_lt_gray">
    <p:spTree>
      <p:nvGrpSpPr>
        <p:cNvPr id="1" name=""/>
        <p:cNvGrpSpPr/>
        <p:nvPr/>
      </p:nvGrpSpPr>
      <p:grpSpPr>
        <a:xfrm>
          <a:off x="0" y="0"/>
          <a:ext cx="0" cy="0"/>
          <a:chOff x="0" y="0"/>
          <a:chExt cx="0" cy="0"/>
        </a:xfrm>
      </p:grpSpPr>
      <p:sp>
        <p:nvSpPr>
          <p:cNvPr id="2" name="Title"/>
          <p:cNvSpPr>
            <a:spLocks noGrp="1"/>
          </p:cNvSpPr>
          <p:nvPr>
            <p:ph type="title"/>
          </p:nvPr>
        </p:nvSpPr>
        <p:spPr>
          <a:xfrm>
            <a:off x="219456" y="211961"/>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7" name="Picture Placeholde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131547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ig text_lt_gray">
    <p:spTree>
      <p:nvGrpSpPr>
        <p:cNvPr id="1" name=""/>
        <p:cNvGrpSpPr/>
        <p:nvPr/>
      </p:nvGrpSpPr>
      <p:grpSpPr>
        <a:xfrm>
          <a:off x="0" y="0"/>
          <a:ext cx="0" cy="0"/>
          <a:chOff x="0" y="0"/>
          <a:chExt cx="0" cy="0"/>
        </a:xfrm>
      </p:grpSpPr>
      <p:sp>
        <p:nvSpPr>
          <p:cNvPr id="2" name="Title"/>
          <p:cNvSpPr>
            <a:spLocks noGrp="1"/>
          </p:cNvSpPr>
          <p:nvPr>
            <p:ph type="title"/>
          </p:nvPr>
        </p:nvSpPr>
        <p:spPr>
          <a:xfrm>
            <a:off x="137161" y="83202"/>
            <a:ext cx="8778172" cy="4404360"/>
          </a:xfrm>
        </p:spPr>
        <p:txBody>
          <a:bodyPr/>
          <a:lstStyle>
            <a:lvl1pPr>
              <a:defRPr sz="9600" b="1"/>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1276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with page contents)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6" y="1251079"/>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6" y="1251079"/>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a:extLst>
              <a:ext uri="{FF2B5EF4-FFF2-40B4-BE49-F238E27FC236}">
                <a16:creationId xmlns:a16="http://schemas.microsoft.com/office/drawing/2014/main" id="{D388D167-72F5-AA40-A006-12E39FB420A8}"/>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9" name="Slide Number Placeholder">
            <a:extLst>
              <a:ext uri="{FF2B5EF4-FFF2-40B4-BE49-F238E27FC236}">
                <a16:creationId xmlns:a16="http://schemas.microsoft.com/office/drawing/2014/main" id="{7F662BDA-B0C4-474D-968F-271052401841}"/>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2023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_lt_gray">
    <p:spTree>
      <p:nvGrpSpPr>
        <p:cNvPr id="1" name=""/>
        <p:cNvGrpSpPr/>
        <p:nvPr/>
      </p:nvGrpSpPr>
      <p:grpSpPr>
        <a:xfrm>
          <a:off x="0" y="0"/>
          <a:ext cx="0" cy="0"/>
          <a:chOff x="0" y="0"/>
          <a:chExt cx="0" cy="0"/>
        </a:xfrm>
      </p:grpSpPr>
      <p:sp>
        <p:nvSpPr>
          <p:cNvPr id="2" name="Title"/>
          <p:cNvSpPr>
            <a:spLocks noGrp="1"/>
          </p:cNvSpPr>
          <p:nvPr>
            <p:ph type="title"/>
          </p:nvPr>
        </p:nvSpPr>
        <p:spPr>
          <a:xfrm>
            <a:off x="210313" y="193673"/>
            <a:ext cx="5562535"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237428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text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4294632"/>
          </a:xfrm>
        </p:spPr>
        <p:txBody>
          <a:bodyPr/>
          <a:lstStyle/>
          <a:p>
            <a:r>
              <a:rPr lang="en-US" dirty="0"/>
              <a:t>Click to edit Master title style</a:t>
            </a:r>
          </a:p>
        </p:txBody>
      </p:sp>
      <p:sp>
        <p:nvSpPr>
          <p:cNvPr id="6" name="Text Placeholder"/>
          <p:cNvSpPr>
            <a:spLocks noGrp="1"/>
          </p:cNvSpPr>
          <p:nvPr>
            <p:ph type="body" sz="quarter" idx="12"/>
          </p:nvPr>
        </p:nvSpPr>
        <p:spPr>
          <a:xfrm>
            <a:off x="4791456" y="193673"/>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81301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text (two columns)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5857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7" y="125857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437521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text (two columns, different text sizes)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7" name="Content Placeholder"/>
          <p:cNvSpPr>
            <a:spLocks noGrp="1"/>
          </p:cNvSpPr>
          <p:nvPr>
            <p:ph sz="quarter" idx="13"/>
          </p:nvPr>
        </p:nvSpPr>
        <p:spPr>
          <a:xfrm>
            <a:off x="210312" y="1231142"/>
            <a:ext cx="4142232" cy="3279648"/>
          </a:xfrm>
        </p:spPr>
        <p:txBody>
          <a:bodyPr/>
          <a:lstStyle>
            <a:lvl1pPr>
              <a:defRPr sz="2400"/>
            </a:lvl1pPr>
          </a:lstStyle>
          <a:p>
            <a:pPr lvl="0"/>
            <a:r>
              <a:rPr lang="en-US" dirty="0"/>
              <a:t>Click to edit Master text styles</a:t>
            </a:r>
          </a:p>
        </p:txBody>
      </p:sp>
      <p:sp>
        <p:nvSpPr>
          <p:cNvPr id="6" name="Text Placeholder"/>
          <p:cNvSpPr>
            <a:spLocks noGrp="1"/>
          </p:cNvSpPr>
          <p:nvPr>
            <p:ph type="body" sz="quarter" idx="12"/>
          </p:nvPr>
        </p:nvSpPr>
        <p:spPr>
          <a:xfrm>
            <a:off x="4791456" y="125857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857856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text (four columns)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5857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5857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91456" y="125857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7077456" y="125857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72682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text, half-image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5857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605741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text (two narrow columns)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193673"/>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193673"/>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6872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text (split background)_lt_gray">
    <p:spTree>
      <p:nvGrpSpPr>
        <p:cNvPr id="1" name=""/>
        <p:cNvGrpSpPr/>
        <p:nvPr/>
      </p:nvGrpSpPr>
      <p:grpSpPr>
        <a:xfrm>
          <a:off x="0" y="0"/>
          <a:ext cx="0" cy="0"/>
          <a:chOff x="0" y="0"/>
          <a:chExt cx="0" cy="0"/>
        </a:xfrm>
      </p:grpSpPr>
      <p:sp>
        <p:nvSpPr>
          <p:cNvPr id="2" name="Title"/>
          <p:cNvSpPr>
            <a:spLocks noGrp="1"/>
          </p:cNvSpPr>
          <p:nvPr>
            <p:ph type="title"/>
          </p:nvPr>
        </p:nvSpPr>
        <p:spPr>
          <a:xfrm>
            <a:off x="210313" y="193673"/>
            <a:ext cx="4142164" cy="4294632"/>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46411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image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4294632"/>
          </a:xfrm>
        </p:spPr>
        <p:txBody>
          <a:bodyPr/>
          <a:lstStyle/>
          <a:p>
            <a:r>
              <a:rPr lang="en-US" dirty="0"/>
              <a:t>Click to edit Master title style</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44687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half-blank area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0372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_black">
    <p:spTree>
      <p:nvGrpSpPr>
        <p:cNvPr id="1" name=""/>
        <p:cNvGrpSpPr/>
        <p:nvPr/>
      </p:nvGrpSpPr>
      <p:grpSpPr>
        <a:xfrm>
          <a:off x="0" y="0"/>
          <a:ext cx="0" cy="0"/>
          <a:chOff x="0" y="0"/>
          <a:chExt cx="0" cy="0"/>
        </a:xfrm>
      </p:grpSpPr>
      <p:sp>
        <p:nvSpPr>
          <p:cNvPr id="2" name="Title"/>
          <p:cNvSpPr>
            <a:spLocks noGrp="1"/>
          </p:cNvSpPr>
          <p:nvPr>
            <p:ph type="title"/>
          </p:nvPr>
        </p:nvSpPr>
        <p:spPr>
          <a:xfrm>
            <a:off x="219456" y="20446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dirty="0"/>
              <a:t>Click to edit Master text styles</a:t>
            </a:r>
          </a:p>
        </p:txBody>
      </p:sp>
      <p:sp>
        <p:nvSpPr>
          <p:cNvPr id="7" name="Footer Placeholder">
            <a:extLst>
              <a:ext uri="{FF2B5EF4-FFF2-40B4-BE49-F238E27FC236}">
                <a16:creationId xmlns:a16="http://schemas.microsoft.com/office/drawing/2014/main" id="{04F8CC23-25EC-C041-8F2A-C7ED3C079342}"/>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8" name="Slide Number Placeholder">
            <a:extLst>
              <a:ext uri="{FF2B5EF4-FFF2-40B4-BE49-F238E27FC236}">
                <a16:creationId xmlns:a16="http://schemas.microsoft.com/office/drawing/2014/main" id="{22F513DE-952F-4D43-9478-580345E35CA3}"/>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57594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blank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36174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sight, text, boxes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5857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rgbClr val="001D6C"/>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828083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oxes (3 med, 2 small)_lt_gray">
    <p:spTree>
      <p:nvGrpSpPr>
        <p:cNvPr id="1" name=""/>
        <p:cNvGrpSpPr/>
        <p:nvPr/>
      </p:nvGrpSpPr>
      <p:grpSpPr>
        <a:xfrm>
          <a:off x="0" y="0"/>
          <a:ext cx="0" cy="0"/>
          <a:chOff x="0" y="0"/>
          <a:chExt cx="0" cy="0"/>
        </a:xfrm>
      </p:grpSpPr>
      <p:sp>
        <p:nvSpPr>
          <p:cNvPr id="9" name="Title">
            <a:extLst>
              <a:ext uri="{FF2B5EF4-FFF2-40B4-BE49-F238E27FC236}">
                <a16:creationId xmlns:a16="http://schemas.microsoft.com/office/drawing/2014/main" id="{388D978A-E70B-3F48-9E54-6F6617C939D1}"/>
              </a:ext>
            </a:extLst>
          </p:cNvPr>
          <p:cNvSpPr>
            <a:spLocks noGrp="1"/>
          </p:cNvSpPr>
          <p:nvPr>
            <p:ph type="title"/>
          </p:nvPr>
        </p:nvSpPr>
        <p:spPr>
          <a:xfrm>
            <a:off x="0" y="-1"/>
            <a:ext cx="4572000" cy="2571751"/>
          </a:xfrm>
          <a:solidFill>
            <a:schemeClr val="accent2"/>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10" name="Content Placeholder 1">
            <a:extLst>
              <a:ext uri="{FF2B5EF4-FFF2-40B4-BE49-F238E27FC236}">
                <a16:creationId xmlns:a16="http://schemas.microsoft.com/office/drawing/2014/main" id="{7F979F7C-9B74-7849-A5E1-A6E0C0B8400A}"/>
              </a:ext>
            </a:extLst>
          </p:cNvPr>
          <p:cNvSpPr>
            <a:spLocks noGrp="1"/>
          </p:cNvSpPr>
          <p:nvPr>
            <p:ph sz="quarter" idx="17"/>
          </p:nvPr>
        </p:nvSpPr>
        <p:spPr>
          <a:xfrm>
            <a:off x="4572000" y="0"/>
            <a:ext cx="2286000" cy="2571750"/>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a:extLst>
              <a:ext uri="{FF2B5EF4-FFF2-40B4-BE49-F238E27FC236}">
                <a16:creationId xmlns:a16="http://schemas.microsoft.com/office/drawing/2014/main" id="{0827ED4D-D458-B34B-B1CD-7F47F6696C13}"/>
              </a:ext>
            </a:extLst>
          </p:cNvPr>
          <p:cNvSpPr>
            <a:spLocks noGrp="1"/>
          </p:cNvSpPr>
          <p:nvPr>
            <p:ph sz="quarter" idx="18"/>
          </p:nvPr>
        </p:nvSpPr>
        <p:spPr>
          <a:xfrm>
            <a:off x="6858000" y="0"/>
            <a:ext cx="2286000" cy="2571750"/>
          </a:xfrm>
          <a:solidFill>
            <a:srgbClr val="001D6C"/>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3" name="Content Placeholder 4">
            <a:extLst>
              <a:ext uri="{FF2B5EF4-FFF2-40B4-BE49-F238E27FC236}">
                <a16:creationId xmlns:a16="http://schemas.microsoft.com/office/drawing/2014/main" id="{8C3C148C-E824-D040-ADD3-150EE8F8272D}"/>
              </a:ext>
            </a:extLst>
          </p:cNvPr>
          <p:cNvSpPr>
            <a:spLocks noGrp="1"/>
          </p:cNvSpPr>
          <p:nvPr>
            <p:ph sz="quarter" idx="19"/>
          </p:nvPr>
        </p:nvSpPr>
        <p:spPr>
          <a:xfrm>
            <a:off x="4572000" y="2570163"/>
            <a:ext cx="4572000" cy="257333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327739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xes (1 large, 4 small)_lt_gray">
    <p:spTree>
      <p:nvGrpSpPr>
        <p:cNvPr id="1" name=""/>
        <p:cNvGrpSpPr/>
        <p:nvPr/>
      </p:nvGrpSpPr>
      <p:grpSpPr>
        <a:xfrm>
          <a:off x="0" y="0"/>
          <a:ext cx="0" cy="0"/>
          <a:chOff x="0" y="0"/>
          <a:chExt cx="0" cy="0"/>
        </a:xfrm>
      </p:grpSpPr>
      <p:sp>
        <p:nvSpPr>
          <p:cNvPr id="11" name="Content Placeholder 1">
            <a:extLst>
              <a:ext uri="{FF2B5EF4-FFF2-40B4-BE49-F238E27FC236}">
                <a16:creationId xmlns:a16="http://schemas.microsoft.com/office/drawing/2014/main" id="{41A409A5-CE53-8748-9249-7217CC70C083}"/>
              </a:ext>
            </a:extLst>
          </p:cNvPr>
          <p:cNvSpPr>
            <a:spLocks noGrp="1"/>
          </p:cNvSpPr>
          <p:nvPr>
            <p:ph sz="quarter" idx="20"/>
          </p:nvPr>
        </p:nvSpPr>
        <p:spPr>
          <a:xfrm>
            <a:off x="0" y="2570163"/>
            <a:ext cx="2286000" cy="2573337"/>
          </a:xfrm>
          <a:solidFill>
            <a:srgbClr val="001D6C"/>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a:extLst>
              <a:ext uri="{FF2B5EF4-FFF2-40B4-BE49-F238E27FC236}">
                <a16:creationId xmlns:a16="http://schemas.microsoft.com/office/drawing/2014/main" id="{55071D06-F818-014A-A534-E928F7EC9BB4}"/>
              </a:ext>
            </a:extLst>
          </p:cNvPr>
          <p:cNvSpPr>
            <a:spLocks noGrp="1"/>
          </p:cNvSpPr>
          <p:nvPr>
            <p:ph sz="quarter" idx="19"/>
          </p:nvPr>
        </p:nvSpPr>
        <p:spPr>
          <a:xfrm>
            <a:off x="2286001" y="2570163"/>
            <a:ext cx="2286000" cy="257333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5" name="Content Placeholder 3">
            <a:extLst>
              <a:ext uri="{FF2B5EF4-FFF2-40B4-BE49-F238E27FC236}">
                <a16:creationId xmlns:a16="http://schemas.microsoft.com/office/drawing/2014/main" id="{B630C9F7-D115-6F4D-820F-AA7DB0FA031D}"/>
              </a:ext>
            </a:extLst>
          </p:cNvPr>
          <p:cNvSpPr>
            <a:spLocks noGrp="1"/>
          </p:cNvSpPr>
          <p:nvPr>
            <p:ph sz="quarter" idx="17"/>
          </p:nvPr>
        </p:nvSpPr>
        <p:spPr>
          <a:xfrm>
            <a:off x="4572000" y="2570162"/>
            <a:ext cx="2286000" cy="2573338"/>
          </a:xfrm>
          <a:solidFill>
            <a:schemeClr val="accent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6" name="Content Placeholder 4">
            <a:extLst>
              <a:ext uri="{FF2B5EF4-FFF2-40B4-BE49-F238E27FC236}">
                <a16:creationId xmlns:a16="http://schemas.microsoft.com/office/drawing/2014/main" id="{E2A3DF9A-F693-F248-B673-B40485F7099A}"/>
              </a:ext>
            </a:extLst>
          </p:cNvPr>
          <p:cNvSpPr>
            <a:spLocks noGrp="1"/>
          </p:cNvSpPr>
          <p:nvPr>
            <p:ph sz="quarter" idx="18"/>
          </p:nvPr>
        </p:nvSpPr>
        <p:spPr>
          <a:xfrm>
            <a:off x="6858000" y="2570162"/>
            <a:ext cx="2286000" cy="2573338"/>
          </a:xfrm>
          <a:solidFill>
            <a:srgbClr val="78A9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dirty="0"/>
              <a:t>Click to edit Master title style</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13815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black box) over image(s)_lt_gray">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2"/>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924250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xt (black box) over image(s)_lt_gray">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3" y="2571750"/>
            <a:ext cx="2286003" cy="2571750"/>
          </a:xfrm>
          <a:solidFill>
            <a:schemeClr val="tx2"/>
          </a:solidFill>
        </p:spPr>
        <p:txBody>
          <a:bodyPr lIns="219456" tIns="201168" rIns="228600" bIns="228600"/>
          <a:lstStyle>
            <a:lvl1pPr>
              <a:buClr>
                <a:schemeClr val="tx1"/>
              </a:buClr>
              <a:defRPr>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18794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oxes (4 tall)_lt_gray">
    <p:spTree>
      <p:nvGrpSpPr>
        <p:cNvPr id="1" name=""/>
        <p:cNvGrpSpPr/>
        <p:nvPr/>
      </p:nvGrpSpPr>
      <p:grpSpPr>
        <a:xfrm>
          <a:off x="0" y="0"/>
          <a:ext cx="0" cy="0"/>
          <a:chOff x="0" y="0"/>
          <a:chExt cx="0" cy="0"/>
        </a:xfrm>
      </p:grpSpPr>
      <p:sp>
        <p:nvSpPr>
          <p:cNvPr id="8" name="Content Placeholder 1">
            <a:extLst>
              <a:ext uri="{FF2B5EF4-FFF2-40B4-BE49-F238E27FC236}">
                <a16:creationId xmlns:a16="http://schemas.microsoft.com/office/drawing/2014/main" id="{339D6F38-CF1A-314D-A225-F159AE3864FA}"/>
              </a:ext>
            </a:extLst>
          </p:cNvPr>
          <p:cNvSpPr>
            <a:spLocks noGrp="1"/>
          </p:cNvSpPr>
          <p:nvPr>
            <p:ph sz="quarter" idx="12"/>
          </p:nvPr>
        </p:nvSpPr>
        <p:spPr>
          <a:xfrm>
            <a:off x="0" y="0"/>
            <a:ext cx="2286000" cy="5148072"/>
          </a:xfrm>
          <a:solidFill>
            <a:srgbClr val="001D6C"/>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38C6E7B7-1FBC-F74E-B828-53F582FEEC6E}"/>
              </a:ext>
            </a:extLst>
          </p:cNvPr>
          <p:cNvSpPr>
            <a:spLocks noGrp="1"/>
          </p:cNvSpPr>
          <p:nvPr>
            <p:ph sz="quarter" idx="13"/>
          </p:nvPr>
        </p:nvSpPr>
        <p:spPr>
          <a:xfrm>
            <a:off x="2286000" y="0"/>
            <a:ext cx="2286000" cy="5148072"/>
          </a:xfrm>
          <a:solidFill>
            <a:srgbClr val="0043CE"/>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D4C0AD93-BD3B-4D4C-AD31-7915ABCABA0F}"/>
              </a:ext>
            </a:extLst>
          </p:cNvPr>
          <p:cNvSpPr>
            <a:spLocks noGrp="1"/>
          </p:cNvSpPr>
          <p:nvPr>
            <p:ph sz="quarter" idx="14"/>
          </p:nvPr>
        </p:nvSpPr>
        <p:spPr>
          <a:xfrm>
            <a:off x="4572000" y="0"/>
            <a:ext cx="2286000" cy="5148072"/>
          </a:xfrm>
          <a:solidFill>
            <a:schemeClr val="accent1"/>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4">
            <a:extLst>
              <a:ext uri="{FF2B5EF4-FFF2-40B4-BE49-F238E27FC236}">
                <a16:creationId xmlns:a16="http://schemas.microsoft.com/office/drawing/2014/main" id="{6BE966B3-B41C-8F4C-AC37-51C036B0C70A}"/>
              </a:ext>
            </a:extLst>
          </p:cNvPr>
          <p:cNvSpPr>
            <a:spLocks noGrp="1"/>
          </p:cNvSpPr>
          <p:nvPr>
            <p:ph sz="quarter" idx="15"/>
          </p:nvPr>
        </p:nvSpPr>
        <p:spPr>
          <a:xfrm>
            <a:off x="6858000" y="0"/>
            <a:ext cx="2286000" cy="5148072"/>
          </a:xfrm>
          <a:solidFill>
            <a:srgbClr val="78A9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864260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text (1/4), content (3/4)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5857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2514600" y="125857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60591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text (1/4), blank (3/4)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5857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98819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ase study 1: title, text (two columns), half-image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5857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2505456" y="1258574"/>
            <a:ext cx="1837944" cy="3252216"/>
          </a:xfrm>
        </p:spPr>
        <p:txBody>
          <a:bodyPr/>
          <a:lstStyle>
            <a:lvl1pPr>
              <a:spcBef>
                <a:spcPts val="300"/>
              </a:spcBef>
              <a:defRPr sz="1400"/>
            </a:lvl1pPr>
            <a:lvl2pPr>
              <a:spcBef>
                <a:spcPts val="1100"/>
              </a:spcBef>
              <a:defRPr sz="1400"/>
            </a:lvl2pPr>
            <a:lvl3pPr>
              <a:spcBef>
                <a:spcPts val="1100"/>
              </a:spcBef>
              <a:defRPr sz="1400"/>
            </a:lvl3pPr>
            <a:lvl4pPr>
              <a:spcBef>
                <a:spcPts val="1100"/>
              </a:spcBef>
              <a:defRPr sz="1400"/>
            </a:lvl4pPr>
            <a:lvl5pPr>
              <a:spcBef>
                <a:spcPts val="1100"/>
              </a:spcBef>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6452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act, number, half-image (bleeds)_black">
    <p:spTree>
      <p:nvGrpSpPr>
        <p:cNvPr id="1" name=""/>
        <p:cNvGrpSpPr/>
        <p:nvPr/>
      </p:nvGrpSpPr>
      <p:grpSpPr>
        <a:xfrm>
          <a:off x="0" y="0"/>
          <a:ext cx="0" cy="0"/>
          <a:chOff x="0" y="0"/>
          <a:chExt cx="0" cy="0"/>
        </a:xfrm>
      </p:grpSpPr>
      <p:sp>
        <p:nvSpPr>
          <p:cNvPr id="2" name="Title"/>
          <p:cNvSpPr>
            <a:spLocks noGrp="1"/>
          </p:cNvSpPr>
          <p:nvPr>
            <p:ph type="title"/>
          </p:nvPr>
        </p:nvSpPr>
        <p:spPr>
          <a:xfrm>
            <a:off x="219456" y="20446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dirty="0"/>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Click icon to add picture</a:t>
            </a:r>
          </a:p>
        </p:txBody>
      </p:sp>
      <p:sp>
        <p:nvSpPr>
          <p:cNvPr id="8" name="Footer Placeholder">
            <a:extLst>
              <a:ext uri="{FF2B5EF4-FFF2-40B4-BE49-F238E27FC236}">
                <a16:creationId xmlns:a16="http://schemas.microsoft.com/office/drawing/2014/main" id="{0651C70B-103E-7741-94C6-1E357B3E1BA8}"/>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9" name="Slide Number Placeholder">
            <a:extLst>
              <a:ext uri="{FF2B5EF4-FFF2-40B4-BE49-F238E27FC236}">
                <a16:creationId xmlns:a16="http://schemas.microsoft.com/office/drawing/2014/main" id="{7F413A35-F27C-FF4F-B86F-3C52B9427CEE}"/>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681281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ase study 2: title, text (2/4), quote (2/4)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5857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62634"/>
            <a:ext cx="1837944" cy="3252216"/>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80663" y="1223647"/>
            <a:ext cx="4142232" cy="327964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946756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able_lt_gray">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193673"/>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107208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lank (with footer)_lt_gray">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690248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lank (no footer)_lt_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9177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hank you_lt_gray">
    <p:spTree>
      <p:nvGrpSpPr>
        <p:cNvPr id="1" name=""/>
        <p:cNvGrpSpPr/>
        <p:nvPr/>
      </p:nvGrpSpPr>
      <p:grpSpPr>
        <a:xfrm>
          <a:off x="0" y="0"/>
          <a:ext cx="0" cy="0"/>
          <a:chOff x="0" y="0"/>
          <a:chExt cx="0" cy="0"/>
        </a:xfrm>
      </p:grpSpPr>
      <p:sp>
        <p:nvSpPr>
          <p:cNvPr id="2" name="Title"/>
          <p:cNvSpPr>
            <a:spLocks noGrp="1"/>
          </p:cNvSpPr>
          <p:nvPr>
            <p:ph type="title"/>
          </p:nvPr>
        </p:nvSpPr>
        <p:spPr>
          <a:xfrm>
            <a:off x="210312" y="193673"/>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61872"/>
            <a:ext cx="4123944" cy="1309878"/>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19456" y="3194554"/>
            <a:ext cx="6409944" cy="1307592"/>
          </a:xfrm>
        </p:spPr>
        <p:txBody>
          <a:bodyPr anchor="b"/>
          <a:lstStyle>
            <a:lvl1pPr>
              <a:spcBef>
                <a:spcPts val="300"/>
              </a:spcBef>
              <a:defRPr sz="600"/>
            </a:lvl1pPr>
            <a:lvl2pPr>
              <a:defRPr sz="600"/>
            </a:lvl2pPr>
            <a:lvl3pPr>
              <a:defRPr sz="600"/>
            </a:lvl3pPr>
            <a:lvl4pPr>
              <a:defRPr sz="600"/>
            </a:lvl4pPr>
            <a:lvl5pPr>
              <a:defRPr sz="6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4482133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ibm sign-off_lt_gray">
    <p:spTree>
      <p:nvGrpSpPr>
        <p:cNvPr id="1" name=""/>
        <p:cNvGrpSpPr/>
        <p:nvPr/>
      </p:nvGrpSpPr>
      <p:grpSpPr>
        <a:xfrm>
          <a:off x="0" y="0"/>
          <a:ext cx="0" cy="0"/>
          <a:chOff x="0" y="0"/>
          <a:chExt cx="0" cy="0"/>
        </a:xfrm>
      </p:grpSpPr>
      <p:pic>
        <p:nvPicPr>
          <p:cNvPr id="5" name="Picture" descr="IBM 8-bar logo"/>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3923196" y="2312884"/>
            <a:ext cx="1297608" cy="517732"/>
          </a:xfrm>
          <a:prstGeom prst="rect">
            <a:avLst/>
          </a:prstGeom>
        </p:spPr>
      </p:pic>
      <p:sp>
        <p:nvSpPr>
          <p:cNvPr id="3" name="Footer Placeholder"/>
          <p:cNvSpPr>
            <a:spLocks noGrp="1"/>
          </p:cNvSpPr>
          <p:nvPr>
            <p:ph type="ftr" sz="quarter" idx="10"/>
          </p:nvPr>
        </p:nvSpPr>
        <p:spPr/>
        <p:txBody>
          <a:bodyPr/>
          <a:lstStyle/>
          <a:p>
            <a:r>
              <a:rPr lang="en-US"/>
              <a:t>IBM Think 2021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189311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x Grid">
    <p:bg>
      <p:bgPr>
        <a:solidFill>
          <a:schemeClr val="bg2"/>
        </a:solidFill>
        <a:effectLst/>
      </p:bgPr>
    </p:bg>
    <p:spTree>
      <p:nvGrpSpPr>
        <p:cNvPr id="1" name=""/>
        <p:cNvGrpSpPr/>
        <p:nvPr/>
      </p:nvGrpSpPr>
      <p:grpSpPr>
        <a:xfrm>
          <a:off x="0" y="0"/>
          <a:ext cx="0" cy="0"/>
          <a:chOff x="0" y="0"/>
          <a:chExt cx="0" cy="0"/>
        </a:xfrm>
      </p:grpSpPr>
      <p:sp>
        <p:nvSpPr>
          <p:cNvPr id="139" name="Rectangle">
            <a:extLst>
              <a:ext uri="{FF2B5EF4-FFF2-40B4-BE49-F238E27FC236}">
                <a16:creationId xmlns:a16="http://schemas.microsoft.com/office/drawing/2014/main" id="{04DDC756-4ADD-194E-B930-1C9EB5A2EABF}"/>
              </a:ext>
            </a:extLst>
          </p:cNvPr>
          <p:cNvSpPr/>
          <p:nvPr/>
        </p:nvSpPr>
        <p:spPr>
          <a:xfrm>
            <a:off x="205346" y="197981"/>
            <a:ext cx="8741664" cy="594360"/>
          </a:xfrm>
          <a:prstGeom prst="rect">
            <a:avLst/>
          </a:prstGeom>
          <a:solidFill>
            <a:srgbClr val="2D61F6"/>
          </a:solidFill>
          <a:ln w="12700" cap="flat">
            <a:noFill/>
            <a:miter lim="400000"/>
          </a:ln>
          <a:effectLst/>
        </p:spPr>
        <p:txBody>
          <a:bodyPr wrap="square" lIns="91433" tIns="91433" rIns="91433" bIns="91433"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0" name="Rectangle">
            <a:extLst>
              <a:ext uri="{FF2B5EF4-FFF2-40B4-BE49-F238E27FC236}">
                <a16:creationId xmlns:a16="http://schemas.microsoft.com/office/drawing/2014/main" id="{C129029C-221C-3542-98BD-9B8762D56C52}"/>
              </a:ext>
            </a:extLst>
          </p:cNvPr>
          <p:cNvSpPr/>
          <p:nvPr/>
        </p:nvSpPr>
        <p:spPr>
          <a:xfrm>
            <a:off x="205346" y="792007"/>
            <a:ext cx="8741664" cy="594360"/>
          </a:xfrm>
          <a:prstGeom prst="rect">
            <a:avLst/>
          </a:prstGeom>
          <a:solidFill>
            <a:srgbClr val="164FE2"/>
          </a:solidFill>
          <a:ln w="12700" cap="flat">
            <a:noFill/>
            <a:miter lim="400000"/>
          </a:ln>
          <a:effectLst/>
        </p:spPr>
        <p:txBody>
          <a:bodyPr wrap="square" lIns="91433" tIns="91433" rIns="91433" bIns="91433"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1" name="Rectangle">
            <a:extLst>
              <a:ext uri="{FF2B5EF4-FFF2-40B4-BE49-F238E27FC236}">
                <a16:creationId xmlns:a16="http://schemas.microsoft.com/office/drawing/2014/main" id="{29395FF0-F4C1-F34F-8A39-705FB8BF6A51}"/>
              </a:ext>
            </a:extLst>
          </p:cNvPr>
          <p:cNvSpPr/>
          <p:nvPr/>
        </p:nvSpPr>
        <p:spPr>
          <a:xfrm>
            <a:off x="205346" y="1386033"/>
            <a:ext cx="8741664" cy="594360"/>
          </a:xfrm>
          <a:prstGeom prst="rect">
            <a:avLst/>
          </a:prstGeom>
          <a:solidFill>
            <a:srgbClr val="0E40D2"/>
          </a:solidFill>
          <a:ln w="12700" cap="flat">
            <a:noFill/>
            <a:miter lim="400000"/>
          </a:ln>
          <a:effectLst/>
        </p:spPr>
        <p:txBody>
          <a:bodyPr wrap="square" lIns="91433" tIns="91433" rIns="91433" bIns="91433"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2" name="Rectangle">
            <a:extLst>
              <a:ext uri="{FF2B5EF4-FFF2-40B4-BE49-F238E27FC236}">
                <a16:creationId xmlns:a16="http://schemas.microsoft.com/office/drawing/2014/main" id="{53E9D0E6-5EFC-F74F-A56D-443A411576B8}"/>
              </a:ext>
            </a:extLst>
          </p:cNvPr>
          <p:cNvSpPr/>
          <p:nvPr/>
        </p:nvSpPr>
        <p:spPr>
          <a:xfrm>
            <a:off x="205346" y="1980059"/>
            <a:ext cx="8741664" cy="594360"/>
          </a:xfrm>
          <a:prstGeom prst="rect">
            <a:avLst/>
          </a:prstGeom>
          <a:solidFill>
            <a:srgbClr val="0637B8"/>
          </a:solidFill>
          <a:ln w="12700" cap="flat">
            <a:noFill/>
            <a:miter lim="400000"/>
          </a:ln>
          <a:effectLst/>
        </p:spPr>
        <p:txBody>
          <a:bodyPr wrap="square" lIns="91433" tIns="91433" rIns="91433" bIns="91433"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3" name="Rectangle">
            <a:extLst>
              <a:ext uri="{FF2B5EF4-FFF2-40B4-BE49-F238E27FC236}">
                <a16:creationId xmlns:a16="http://schemas.microsoft.com/office/drawing/2014/main" id="{AA4280F8-CAD4-E74B-A312-7D5C33AE1B9F}"/>
              </a:ext>
            </a:extLst>
          </p:cNvPr>
          <p:cNvSpPr/>
          <p:nvPr/>
        </p:nvSpPr>
        <p:spPr>
          <a:xfrm>
            <a:off x="205346" y="2574085"/>
            <a:ext cx="8741664" cy="594360"/>
          </a:xfrm>
          <a:prstGeom prst="rect">
            <a:avLst/>
          </a:prstGeom>
          <a:solidFill>
            <a:srgbClr val="012A9C"/>
          </a:solidFill>
          <a:ln w="12700" cap="flat">
            <a:noFill/>
            <a:miter lim="400000"/>
          </a:ln>
          <a:effectLst/>
        </p:spPr>
        <p:txBody>
          <a:bodyPr wrap="square" lIns="91433" tIns="91433" rIns="91433" bIns="91433"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4" name="Rectangle">
            <a:extLst>
              <a:ext uri="{FF2B5EF4-FFF2-40B4-BE49-F238E27FC236}">
                <a16:creationId xmlns:a16="http://schemas.microsoft.com/office/drawing/2014/main" id="{39F01D1B-57C4-0840-8032-A458F0271B46}"/>
              </a:ext>
            </a:extLst>
          </p:cNvPr>
          <p:cNvSpPr/>
          <p:nvPr/>
        </p:nvSpPr>
        <p:spPr>
          <a:xfrm>
            <a:off x="205346" y="3168111"/>
            <a:ext cx="8741664" cy="594360"/>
          </a:xfrm>
          <a:prstGeom prst="rect">
            <a:avLst/>
          </a:prstGeom>
          <a:solidFill>
            <a:srgbClr val="012382"/>
          </a:solidFill>
          <a:ln w="12700" cap="flat">
            <a:noFill/>
            <a:miter lim="400000"/>
          </a:ln>
          <a:effectLst/>
        </p:spPr>
        <p:txBody>
          <a:bodyPr wrap="square" lIns="91433" tIns="91433" rIns="91433" bIns="91433"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5" name="Rectangle">
            <a:extLst>
              <a:ext uri="{FF2B5EF4-FFF2-40B4-BE49-F238E27FC236}">
                <a16:creationId xmlns:a16="http://schemas.microsoft.com/office/drawing/2014/main" id="{9BCF126B-5208-8345-A6CA-4D76E5E3D8A4}"/>
              </a:ext>
            </a:extLst>
          </p:cNvPr>
          <p:cNvSpPr/>
          <p:nvPr/>
        </p:nvSpPr>
        <p:spPr>
          <a:xfrm>
            <a:off x="205346" y="3762137"/>
            <a:ext cx="8741664" cy="594360"/>
          </a:xfrm>
          <a:prstGeom prst="rect">
            <a:avLst/>
          </a:prstGeom>
          <a:solidFill>
            <a:srgbClr val="011D6A"/>
          </a:solidFill>
          <a:ln w="12700" cap="flat">
            <a:noFill/>
            <a:miter lim="400000"/>
          </a:ln>
          <a:effectLst/>
        </p:spPr>
        <p:txBody>
          <a:bodyPr wrap="square" lIns="91433" tIns="91433" rIns="91433" bIns="91433"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46" name="Rectangle">
            <a:extLst>
              <a:ext uri="{FF2B5EF4-FFF2-40B4-BE49-F238E27FC236}">
                <a16:creationId xmlns:a16="http://schemas.microsoft.com/office/drawing/2014/main" id="{D4EC577D-EBE5-7548-B07F-873A549EFA1C}"/>
              </a:ext>
            </a:extLst>
          </p:cNvPr>
          <p:cNvSpPr/>
          <p:nvPr/>
        </p:nvSpPr>
        <p:spPr>
          <a:xfrm>
            <a:off x="205346" y="4356164"/>
            <a:ext cx="8741664" cy="594360"/>
          </a:xfrm>
          <a:prstGeom prst="rect">
            <a:avLst/>
          </a:prstGeom>
          <a:solidFill>
            <a:srgbClr val="001654"/>
          </a:solidFill>
          <a:ln w="12700" cap="flat">
            <a:noFill/>
            <a:miter lim="400000"/>
          </a:ln>
          <a:effectLst/>
        </p:spPr>
        <p:txBody>
          <a:bodyPr wrap="square" lIns="91433" tIns="91433" rIns="91433" bIns="91433"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grpSp>
        <p:nvGrpSpPr>
          <p:cNvPr id="132" name="Group 131">
            <a:extLst>
              <a:ext uri="{FF2B5EF4-FFF2-40B4-BE49-F238E27FC236}">
                <a16:creationId xmlns:a16="http://schemas.microsoft.com/office/drawing/2014/main" id="{1419E28D-7C5F-994F-8966-2EB6E119642E}"/>
              </a:ext>
            </a:extLst>
          </p:cNvPr>
          <p:cNvGrpSpPr/>
          <p:nvPr userDrawn="1"/>
        </p:nvGrpSpPr>
        <p:grpSpPr>
          <a:xfrm>
            <a:off x="2085367" y="200868"/>
            <a:ext cx="4978394" cy="4749070"/>
            <a:chOff x="2090364" y="193205"/>
            <a:chExt cx="4978394" cy="4737103"/>
          </a:xfrm>
        </p:grpSpPr>
        <p:sp>
          <p:nvSpPr>
            <p:cNvPr id="133" name="Rectangle">
              <a:extLst>
                <a:ext uri="{FF2B5EF4-FFF2-40B4-BE49-F238E27FC236}">
                  <a16:creationId xmlns:a16="http://schemas.microsoft.com/office/drawing/2014/main" id="{A8C5E148-1EAF-8F42-BAE1-0E7C1775DF45}"/>
                </a:ext>
              </a:extLst>
            </p:cNvPr>
            <p:cNvSpPr/>
            <p:nvPr/>
          </p:nvSpPr>
          <p:spPr>
            <a:xfrm>
              <a:off x="2090364" y="193205"/>
              <a:ext cx="406401" cy="4737103"/>
            </a:xfrm>
            <a:prstGeom prst="rect">
              <a:avLst/>
            </a:prstGeom>
            <a:solidFill>
              <a:srgbClr val="3E3D3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4" name="Rectangle">
              <a:extLst>
                <a:ext uri="{FF2B5EF4-FFF2-40B4-BE49-F238E27FC236}">
                  <a16:creationId xmlns:a16="http://schemas.microsoft.com/office/drawing/2014/main" id="{29C73BC1-A5DB-4F4A-BDF0-14C7F5798A7D}"/>
                </a:ext>
              </a:extLst>
            </p:cNvPr>
            <p:cNvSpPr/>
            <p:nvPr/>
          </p:nvSpPr>
          <p:spPr>
            <a:xfrm>
              <a:off x="4375943" y="193205"/>
              <a:ext cx="406401" cy="4737103"/>
            </a:xfrm>
            <a:prstGeom prst="rect">
              <a:avLst/>
            </a:prstGeom>
            <a:solidFill>
              <a:srgbClr val="3E3D3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5" name="Rectangle">
              <a:extLst>
                <a:ext uri="{FF2B5EF4-FFF2-40B4-BE49-F238E27FC236}">
                  <a16:creationId xmlns:a16="http://schemas.microsoft.com/office/drawing/2014/main" id="{7DB847C7-4B3D-5643-AF29-58D6CAC1D635}"/>
                </a:ext>
              </a:extLst>
            </p:cNvPr>
            <p:cNvSpPr/>
            <p:nvPr/>
          </p:nvSpPr>
          <p:spPr>
            <a:xfrm>
              <a:off x="6662357" y="193205"/>
              <a:ext cx="406401" cy="4737103"/>
            </a:xfrm>
            <a:prstGeom prst="rect">
              <a:avLst/>
            </a:prstGeom>
            <a:solidFill>
              <a:srgbClr val="3E3D3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6" name="Rectangle">
              <a:extLst>
                <a:ext uri="{FF2B5EF4-FFF2-40B4-BE49-F238E27FC236}">
                  <a16:creationId xmlns:a16="http://schemas.microsoft.com/office/drawing/2014/main" id="{75B70238-4DD4-5640-A46E-703DEE3CC6E4}"/>
                </a:ext>
              </a:extLst>
            </p:cNvPr>
            <p:cNvSpPr/>
            <p:nvPr/>
          </p:nvSpPr>
          <p:spPr>
            <a:xfrm>
              <a:off x="4375943" y="193205"/>
              <a:ext cx="203201" cy="4737103"/>
            </a:xfrm>
            <a:prstGeom prst="rect">
              <a:avLst/>
            </a:prstGeom>
            <a:solidFill>
              <a:srgbClr val="4C4D4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7" name="Rectangle">
              <a:extLst>
                <a:ext uri="{FF2B5EF4-FFF2-40B4-BE49-F238E27FC236}">
                  <a16:creationId xmlns:a16="http://schemas.microsoft.com/office/drawing/2014/main" id="{41458003-E13B-7042-919D-043B5C3F2582}"/>
                </a:ext>
              </a:extLst>
            </p:cNvPr>
            <p:cNvSpPr/>
            <p:nvPr/>
          </p:nvSpPr>
          <p:spPr>
            <a:xfrm>
              <a:off x="2090364" y="193205"/>
              <a:ext cx="203201" cy="4737103"/>
            </a:xfrm>
            <a:prstGeom prst="rect">
              <a:avLst/>
            </a:prstGeom>
            <a:solidFill>
              <a:srgbClr val="4C4D4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sp>
          <p:nvSpPr>
            <p:cNvPr id="138" name="Rectangle">
              <a:extLst>
                <a:ext uri="{FF2B5EF4-FFF2-40B4-BE49-F238E27FC236}">
                  <a16:creationId xmlns:a16="http://schemas.microsoft.com/office/drawing/2014/main" id="{E99F8947-211B-DD4C-9ACB-053FB8B6315A}"/>
                </a:ext>
              </a:extLst>
            </p:cNvPr>
            <p:cNvSpPr/>
            <p:nvPr/>
          </p:nvSpPr>
          <p:spPr>
            <a:xfrm>
              <a:off x="6662357" y="193205"/>
              <a:ext cx="203201" cy="4737103"/>
            </a:xfrm>
            <a:prstGeom prst="rect">
              <a:avLst/>
            </a:prstGeom>
            <a:solidFill>
              <a:srgbClr val="4C4D4E"/>
            </a:solidFill>
            <a:ln w="12700" cap="flat">
              <a:noFill/>
              <a:miter lim="400000"/>
            </a:ln>
            <a:effectLst/>
          </p:spPr>
          <p:txBody>
            <a:bodyPr wrap="square" lIns="91439" tIns="91439" rIns="91439" bIns="91439" numCol="1" anchor="t">
              <a:noAutofit/>
            </a:bodyPr>
            <a:lstStyle/>
            <a:p>
              <a:pPr>
                <a:lnSpc>
                  <a:spcPct val="90000"/>
                </a:lnSpc>
                <a:tabLst/>
                <a:defRPr>
                  <a:solidFill>
                    <a:srgbClr val="000000"/>
                  </a:solidFill>
                  <a:latin typeface="IBM Plex Sans ExtraLight"/>
                  <a:ea typeface="IBM Plex Sans ExtraLight"/>
                  <a:cs typeface="IBM Plex Sans ExtraLight"/>
                  <a:sym typeface="IBM Plex Sans ExtraLight"/>
                </a:defRPr>
              </a:pPr>
              <a:endParaRPr dirty="0"/>
            </a:p>
          </p:txBody>
        </p:sp>
      </p:grpSp>
    </p:spTree>
    <p:extLst>
      <p:ext uri="{BB962C8B-B14F-4D97-AF65-F5344CB8AC3E}">
        <p14:creationId xmlns:p14="http://schemas.microsoft.com/office/powerpoint/2010/main" val="228999955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ver on purple&gt;blue aurora">
    <p:spTree>
      <p:nvGrpSpPr>
        <p:cNvPr id="1" name=""/>
        <p:cNvGrpSpPr/>
        <p:nvPr/>
      </p:nvGrpSpPr>
      <p:grpSpPr>
        <a:xfrm>
          <a:off x="0" y="0"/>
          <a:ext cx="0" cy="0"/>
          <a:chOff x="0" y="0"/>
          <a:chExt cx="0" cy="0"/>
        </a:xfrm>
      </p:grpSpPr>
      <p:pic>
        <p:nvPicPr>
          <p:cNvPr id="6" name="aurora-cover.png" descr="aurora-cover.png">
            <a:extLst>
              <a:ext uri="{FF2B5EF4-FFF2-40B4-BE49-F238E27FC236}">
                <a16:creationId xmlns:a16="http://schemas.microsoft.com/office/drawing/2014/main" id="{9087559E-34A4-B64B-9142-318F6EF3E202}"/>
              </a:ext>
            </a:extLst>
          </p:cNvPr>
          <p:cNvPicPr>
            <a:picLocks noChangeAspect="1"/>
          </p:cNvPicPr>
          <p:nvPr userDrawn="1"/>
        </p:nvPicPr>
        <p:blipFill>
          <a:blip r:embed="rId2"/>
          <a:stretch>
            <a:fillRect/>
          </a:stretch>
        </p:blipFill>
        <p:spPr>
          <a:xfrm>
            <a:off x="0" y="0"/>
            <a:ext cx="9144000" cy="5143500"/>
          </a:xfrm>
          <a:prstGeom prst="rect">
            <a:avLst/>
          </a:prstGeom>
          <a:ln w="12700">
            <a:miter lim="400000"/>
          </a:ln>
        </p:spPr>
      </p:pic>
      <p:sp>
        <p:nvSpPr>
          <p:cNvPr id="2" name="Title 1"/>
          <p:cNvSpPr>
            <a:spLocks noGrp="1"/>
          </p:cNvSpPr>
          <p:nvPr>
            <p:ph type="title" hasCustomPrompt="1"/>
          </p:nvPr>
        </p:nvSpPr>
        <p:spPr>
          <a:xfrm>
            <a:off x="176913" y="167767"/>
            <a:ext cx="6476302" cy="4197096"/>
          </a:xfrm>
        </p:spPr>
        <p:txBody>
          <a:bodyPr/>
          <a:lstStyle>
            <a:lvl1pPr>
              <a:defRPr b="0" i="0">
                <a:solidFill>
                  <a:schemeClr val="bg1"/>
                </a:solidFill>
                <a:latin typeface="IBM Plex Sans Light" panose="020B0403050203000203" pitchFamily="34" charset="0"/>
              </a:defRPr>
            </a:lvl1pPr>
          </a:lstStyle>
          <a:p>
            <a:r>
              <a:rPr lang="en-US" dirty="0"/>
              <a:t>Master presentation </a:t>
            </a:r>
            <a:br>
              <a:rPr lang="en-US" dirty="0"/>
            </a:br>
            <a:r>
              <a:rPr lang="en-US" dirty="0"/>
              <a:t>template three line </a:t>
            </a:r>
            <a:br>
              <a:rPr lang="en-US" dirty="0"/>
            </a:br>
            <a:r>
              <a:rPr lang="en-US" dirty="0"/>
              <a:t>maximum</a:t>
            </a:r>
          </a:p>
        </p:txBody>
      </p:sp>
      <p:pic>
        <p:nvPicPr>
          <p:cNvPr id="14" name="Picture 8" descr="Picture 8">
            <a:extLst>
              <a:ext uri="{FF2B5EF4-FFF2-40B4-BE49-F238E27FC236}">
                <a16:creationId xmlns:a16="http://schemas.microsoft.com/office/drawing/2014/main" id="{26902E2C-DE70-FD42-8E07-5613E812121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434" y="4627845"/>
            <a:ext cx="1591056" cy="502530"/>
          </a:xfrm>
          <a:prstGeom prst="rect">
            <a:avLst/>
          </a:prstGeom>
          <a:ln w="12700">
            <a:miter lim="400000"/>
          </a:ln>
        </p:spPr>
      </p:pic>
      <p:pic>
        <p:nvPicPr>
          <p:cNvPr id="15" name="Picture 6" descr="Picture 6">
            <a:extLst>
              <a:ext uri="{FF2B5EF4-FFF2-40B4-BE49-F238E27FC236}">
                <a16:creationId xmlns:a16="http://schemas.microsoft.com/office/drawing/2014/main" id="{45681664-F9FD-FB4E-8B2B-024FFB6AECE2}"/>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596503" y="4805583"/>
            <a:ext cx="347472" cy="137760"/>
          </a:xfrm>
          <a:prstGeom prst="rect">
            <a:avLst/>
          </a:prstGeom>
          <a:ln w="12700">
            <a:miter lim="400000"/>
          </a:ln>
        </p:spPr>
      </p:pic>
    </p:spTree>
    <p:extLst>
      <p:ext uri="{BB962C8B-B14F-4D97-AF65-F5344CB8AC3E}">
        <p14:creationId xmlns:p14="http://schemas.microsoft.com/office/powerpoint/2010/main" val="30364309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ver on aurora bar">
    <p:spTree>
      <p:nvGrpSpPr>
        <p:cNvPr id="1" name=""/>
        <p:cNvGrpSpPr/>
        <p:nvPr/>
      </p:nvGrpSpPr>
      <p:grpSpPr>
        <a:xfrm>
          <a:off x="0" y="0"/>
          <a:ext cx="0" cy="0"/>
          <a:chOff x="0" y="0"/>
          <a:chExt cx="0" cy="0"/>
        </a:xfrm>
      </p:grpSpPr>
      <p:pic>
        <p:nvPicPr>
          <p:cNvPr id="51" name="aurora-cover.png" descr="aurora-cover.png">
            <a:extLst>
              <a:ext uri="{FF2B5EF4-FFF2-40B4-BE49-F238E27FC236}">
                <a16:creationId xmlns:a16="http://schemas.microsoft.com/office/drawing/2014/main" id="{F329E8A0-F2D3-FD44-AC18-6240D1BBB874}"/>
              </a:ext>
            </a:extLst>
          </p:cNvPr>
          <p:cNvPicPr>
            <a:picLocks/>
          </p:cNvPicPr>
          <p:nvPr userDrawn="1"/>
        </p:nvPicPr>
        <p:blipFill rotWithShape="1">
          <a:blip r:embed="rId2" cstate="screen">
            <a:extLst>
              <a:ext uri="{28A0092B-C50C-407E-A947-70E740481C1C}">
                <a14:useLocalDpi xmlns:a14="http://schemas.microsoft.com/office/drawing/2010/main"/>
              </a:ext>
            </a:extLst>
          </a:blip>
          <a:srcRect b="15769"/>
          <a:stretch/>
        </p:blipFill>
        <p:spPr>
          <a:xfrm rot="10800000" flipH="1">
            <a:off x="-1" y="1"/>
            <a:ext cx="9144001" cy="2578100"/>
          </a:xfrm>
          <a:prstGeom prst="rect">
            <a:avLst/>
          </a:prstGeom>
          <a:ln w="12700">
            <a:miter lim="400000"/>
          </a:ln>
        </p:spPr>
      </p:pic>
      <p:sp>
        <p:nvSpPr>
          <p:cNvPr id="2" name="Title 1"/>
          <p:cNvSpPr>
            <a:spLocks noGrp="1"/>
          </p:cNvSpPr>
          <p:nvPr>
            <p:ph type="title" hasCustomPrompt="1"/>
          </p:nvPr>
        </p:nvSpPr>
        <p:spPr>
          <a:xfrm>
            <a:off x="176913" y="167770"/>
            <a:ext cx="6476302" cy="1811846"/>
          </a:xfrm>
        </p:spPr>
        <p:txBody>
          <a:bodyPr/>
          <a:lstStyle>
            <a:lvl1pPr>
              <a:defRPr b="0" i="0">
                <a:solidFill>
                  <a:schemeClr val="bg1"/>
                </a:solidFill>
                <a:latin typeface="IBM Plex Sans Light" panose="020B0403050203000203" pitchFamily="34" charset="0"/>
              </a:defRPr>
            </a:lvl1pPr>
          </a:lstStyle>
          <a:p>
            <a:r>
              <a:rPr lang="en-US" dirty="0"/>
              <a:t>Master presentation </a:t>
            </a:r>
            <a:br>
              <a:rPr lang="en-US" dirty="0"/>
            </a:br>
            <a:r>
              <a:rPr lang="en-US" dirty="0"/>
              <a:t>template three line </a:t>
            </a:r>
            <a:br>
              <a:rPr lang="en-US" dirty="0"/>
            </a:br>
            <a:r>
              <a:rPr lang="en-US" dirty="0"/>
              <a:t>maximum</a:t>
            </a:r>
          </a:p>
        </p:txBody>
      </p:sp>
      <p:sp>
        <p:nvSpPr>
          <p:cNvPr id="4" name="Text Placeholder 3">
            <a:extLst>
              <a:ext uri="{FF2B5EF4-FFF2-40B4-BE49-F238E27FC236}">
                <a16:creationId xmlns:a16="http://schemas.microsoft.com/office/drawing/2014/main" id="{0BD467E1-9D1A-984D-8CD7-57F8FF284DD5}"/>
              </a:ext>
            </a:extLst>
          </p:cNvPr>
          <p:cNvSpPr>
            <a:spLocks noGrp="1"/>
          </p:cNvSpPr>
          <p:nvPr>
            <p:ph type="body" sz="quarter" idx="10" hasCustomPrompt="1"/>
          </p:nvPr>
        </p:nvSpPr>
        <p:spPr>
          <a:xfrm>
            <a:off x="192026" y="2670049"/>
            <a:ext cx="6461187" cy="1687640"/>
          </a:xfrm>
        </p:spPr>
        <p:txBody>
          <a:bodyPr/>
          <a:lstStyle>
            <a:lvl1pPr>
              <a:spcBef>
                <a:spcPts val="0"/>
              </a:spcBef>
              <a:defRPr/>
            </a:lvl1pPr>
          </a:lstStyle>
          <a:p>
            <a:pPr lvl="0"/>
            <a:r>
              <a:rPr lang="en-US" dirty="0"/>
              <a:t>First </a:t>
            </a:r>
            <a:r>
              <a:rPr lang="en-US" dirty="0" err="1"/>
              <a:t>Lastname</a:t>
            </a:r>
            <a:endParaRPr lang="en-US" dirty="0"/>
          </a:p>
          <a:p>
            <a:pPr lvl="0"/>
            <a:r>
              <a:rPr lang="en-US" dirty="0"/>
              <a:t>Job Title</a:t>
            </a:r>
          </a:p>
        </p:txBody>
      </p:sp>
      <p:pic>
        <p:nvPicPr>
          <p:cNvPr id="7" name="Picture 8" descr="Picture 8">
            <a:extLst>
              <a:ext uri="{FF2B5EF4-FFF2-40B4-BE49-F238E27FC236}">
                <a16:creationId xmlns:a16="http://schemas.microsoft.com/office/drawing/2014/main" id="{EE84D0FC-895C-E044-AF88-78F06F9EBDD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434" y="4627845"/>
            <a:ext cx="1591056" cy="502530"/>
          </a:xfrm>
          <a:prstGeom prst="rect">
            <a:avLst/>
          </a:prstGeom>
          <a:ln w="12700">
            <a:miter lim="400000"/>
          </a:ln>
        </p:spPr>
      </p:pic>
      <p:pic>
        <p:nvPicPr>
          <p:cNvPr id="8" name="Picture 6" descr="Picture 6">
            <a:extLst>
              <a:ext uri="{FF2B5EF4-FFF2-40B4-BE49-F238E27FC236}">
                <a16:creationId xmlns:a16="http://schemas.microsoft.com/office/drawing/2014/main" id="{6F98B16A-DDE6-164A-AE28-FF0F22D99D1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596503" y="4805583"/>
            <a:ext cx="347472" cy="137760"/>
          </a:xfrm>
          <a:prstGeom prst="rect">
            <a:avLst/>
          </a:prstGeom>
          <a:ln w="12700">
            <a:miter lim="400000"/>
          </a:ln>
        </p:spPr>
      </p:pic>
    </p:spTree>
    <p:extLst>
      <p:ext uri="{BB962C8B-B14F-4D97-AF65-F5344CB8AC3E}">
        <p14:creationId xmlns:p14="http://schemas.microsoft.com/office/powerpoint/2010/main" val="17913879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able of Content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9"/>
            <a:ext cx="6475553" cy="628777"/>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66920" y="1356487"/>
            <a:ext cx="4176500" cy="3002788"/>
          </a:xfrm>
        </p:spPr>
        <p:txBody>
          <a:bodyPr/>
          <a:lstStyle>
            <a:lvl1pPr marL="0">
              <a:spcBef>
                <a:spcPts val="0"/>
              </a:spcBef>
              <a:defRPr sz="1200">
                <a:solidFill>
                  <a:schemeClr val="tx1"/>
                </a:solidFill>
              </a:defRPr>
            </a:lvl1pPr>
            <a:lvl2pPr marL="0" indent="0">
              <a:spcBef>
                <a:spcPts val="0"/>
              </a:spcBef>
              <a:buNone/>
              <a:defRPr sz="1200">
                <a:solidFill>
                  <a:schemeClr val="tx1"/>
                </a:solidFill>
              </a:defRPr>
            </a:lvl2pPr>
            <a:lvl3pPr marL="0" indent="0">
              <a:spcBef>
                <a:spcPts val="0"/>
              </a:spcBef>
              <a:buNone/>
              <a:defRPr sz="1200">
                <a:solidFill>
                  <a:schemeClr val="tx1"/>
                </a:solidFill>
              </a:defRPr>
            </a:lvl3pPr>
            <a:lvl4pPr marL="0" indent="0">
              <a:spcBef>
                <a:spcPts val="0"/>
              </a:spcBef>
              <a:buNone/>
              <a:defRPr sz="1200">
                <a:solidFill>
                  <a:schemeClr val="tx1"/>
                </a:solidFill>
              </a:defRPr>
            </a:lvl4pPr>
            <a:lvl5pPr marL="0" indent="0">
              <a:spcBef>
                <a:spcPts val="0"/>
              </a:spcBef>
              <a:buNone/>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194923" y="1356487"/>
            <a:ext cx="4177055" cy="3002788"/>
          </a:xfrm>
        </p:spPr>
        <p:txBody>
          <a:bodyPr/>
          <a:lstStyle>
            <a:lvl1pPr marL="0">
              <a:spcBef>
                <a:spcPts val="0"/>
              </a:spcBef>
              <a:defRPr sz="1200">
                <a:solidFill>
                  <a:schemeClr val="tx1"/>
                </a:solidFill>
              </a:defRPr>
            </a:lvl1pPr>
            <a:lvl2pPr marL="0" indent="0">
              <a:spcBef>
                <a:spcPts val="0"/>
              </a:spcBef>
              <a:buNone/>
              <a:defRPr sz="1200">
                <a:solidFill>
                  <a:schemeClr val="tx1"/>
                </a:solidFill>
              </a:defRPr>
            </a:lvl2pPr>
            <a:lvl3pPr marL="0" indent="0">
              <a:spcBef>
                <a:spcPts val="0"/>
              </a:spcBef>
              <a:buNone/>
              <a:defRPr sz="1200">
                <a:solidFill>
                  <a:schemeClr val="tx1"/>
                </a:solidFill>
              </a:defRPr>
            </a:lvl3pPr>
            <a:lvl4pPr marL="0" indent="0">
              <a:spcBef>
                <a:spcPts val="0"/>
              </a:spcBef>
              <a:buNone/>
              <a:defRPr sz="1200">
                <a:solidFill>
                  <a:schemeClr val="tx1"/>
                </a:solidFill>
              </a:defRPr>
            </a:lvl4pPr>
            <a:lvl5pPr marL="0" indent="0">
              <a:spcBef>
                <a:spcPts val="0"/>
              </a:spcBef>
              <a:buNone/>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760400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ig text_black">
    <p:spTree>
      <p:nvGrpSpPr>
        <p:cNvPr id="1" name=""/>
        <p:cNvGrpSpPr/>
        <p:nvPr/>
      </p:nvGrpSpPr>
      <p:grpSpPr>
        <a:xfrm>
          <a:off x="0" y="0"/>
          <a:ext cx="0" cy="0"/>
          <a:chOff x="0" y="0"/>
          <a:chExt cx="0" cy="0"/>
        </a:xfrm>
      </p:grpSpPr>
      <p:sp>
        <p:nvSpPr>
          <p:cNvPr id="2" name="Title"/>
          <p:cNvSpPr>
            <a:spLocks noGrp="1"/>
          </p:cNvSpPr>
          <p:nvPr>
            <p:ph type="title"/>
          </p:nvPr>
        </p:nvSpPr>
        <p:spPr>
          <a:xfrm>
            <a:off x="137161" y="83945"/>
            <a:ext cx="8778172" cy="4404360"/>
          </a:xfrm>
        </p:spPr>
        <p:txBody>
          <a:bodyPr/>
          <a:lstStyle>
            <a:lvl1pPr>
              <a:defRPr sz="9600" b="1" i="0">
                <a:latin typeface="IBM Plex Sans" panose="020B0503050203000203" pitchFamily="34" charset="0"/>
              </a:defRPr>
            </a:lvl1pPr>
          </a:lstStyle>
          <a:p>
            <a:r>
              <a:rPr lang="en-US" dirty="0"/>
              <a:t>Click to edit Master title style</a:t>
            </a:r>
          </a:p>
        </p:txBody>
      </p:sp>
      <p:sp>
        <p:nvSpPr>
          <p:cNvPr id="5" name="Footer Placeholder">
            <a:extLst>
              <a:ext uri="{FF2B5EF4-FFF2-40B4-BE49-F238E27FC236}">
                <a16:creationId xmlns:a16="http://schemas.microsoft.com/office/drawing/2014/main" id="{3B65BFCF-C9D9-BD4B-9D85-5CDC574676DB}"/>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6" name="Slide Number Placeholder">
            <a:extLst>
              <a:ext uri="{FF2B5EF4-FFF2-40B4-BE49-F238E27FC236}">
                <a16:creationId xmlns:a16="http://schemas.microsoft.com/office/drawing/2014/main" id="{3290CF2E-1299-5F43-9A1F-4841D3E482EF}"/>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11237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ight Backgroun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9"/>
            <a:ext cx="6470333" cy="628777"/>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9757930"/>
      </p:ext>
    </p:extLst>
  </p:cSld>
  <p:clrMapOvr>
    <a:overrideClrMapping bg1="dk1" tx1="lt1" bg2="dk2" tx2="lt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Subtitle - Light Backgroun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7" y="742932"/>
            <a:ext cx="6461189" cy="3612048"/>
          </a:xfrm>
        </p:spPr>
        <p:txBody>
          <a:bodyPr/>
          <a:lstStyle>
            <a:lvl1pPr>
              <a:buClr>
                <a:srgbClr val="868D95"/>
              </a:buClr>
              <a:defRPr>
                <a:solidFill>
                  <a:srgbClr val="868D95"/>
                </a:solidFill>
              </a:defRPr>
            </a:lvl1pPr>
            <a:lvl2pPr>
              <a:buClr>
                <a:srgbClr val="868D95"/>
              </a:buClr>
              <a:defRPr>
                <a:solidFill>
                  <a:srgbClr val="868D95"/>
                </a:solidFill>
              </a:defRPr>
            </a:lvl2pPr>
            <a:lvl3pPr>
              <a:buClr>
                <a:srgbClr val="868D95"/>
              </a:buClr>
              <a:defRPr>
                <a:solidFill>
                  <a:srgbClr val="868D95"/>
                </a:solidFill>
              </a:defRPr>
            </a:lvl3pPr>
            <a:lvl4pPr>
              <a:buClr>
                <a:srgbClr val="868D95"/>
              </a:buClr>
              <a:defRPr>
                <a:solidFill>
                  <a:srgbClr val="868D95"/>
                </a:solidFill>
              </a:defRPr>
            </a:lvl4pPr>
            <a:lvl5pPr>
              <a:buClr>
                <a:srgbClr val="868D95"/>
              </a:buClr>
              <a:defRPr>
                <a:solidFill>
                  <a:srgbClr val="868D9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2768419"/>
      </p:ext>
    </p:extLst>
  </p:cSld>
  <p:clrMapOvr>
    <a:overrideClrMapping bg1="dk1" tx1="lt1" bg2="dk2" tx2="lt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6" y="1350137"/>
            <a:ext cx="4179951"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9826868"/>
      </p:ext>
    </p:extLst>
  </p:cSld>
  <p:clrMapOvr>
    <a:overrideClrMapping bg1="dk1" tx1="lt1" bg2="dk2" tx2="lt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with text -2 column white box">
    <p:bg>
      <p:bgRef idx="1001">
        <a:schemeClr val="bg2"/>
      </p:bgRef>
    </p:bg>
    <p:spTree>
      <p:nvGrpSpPr>
        <p:cNvPr id="1" name=""/>
        <p:cNvGrpSpPr/>
        <p:nvPr/>
      </p:nvGrpSpPr>
      <p:grpSpPr>
        <a:xfrm>
          <a:off x="0" y="0"/>
          <a:ext cx="0" cy="0"/>
          <a:chOff x="0" y="0"/>
          <a:chExt cx="0" cy="0"/>
        </a:xfrm>
      </p:grpSpPr>
      <p:sp>
        <p:nvSpPr>
          <p:cNvPr id="6" name="Rectangle">
            <a:extLst>
              <a:ext uri="{FF2B5EF4-FFF2-40B4-BE49-F238E27FC236}">
                <a16:creationId xmlns:a16="http://schemas.microsoft.com/office/drawing/2014/main" id="{E7E97B81-4335-FD42-A623-A56CA142F5BE}"/>
              </a:ext>
            </a:extLst>
          </p:cNvPr>
          <p:cNvSpPr/>
          <p:nvPr userDrawn="1"/>
        </p:nvSpPr>
        <p:spPr>
          <a:xfrm>
            <a:off x="4775203" y="0"/>
            <a:ext cx="4373927" cy="5143500"/>
          </a:xfrm>
          <a:prstGeom prst="rect">
            <a:avLst/>
          </a:prstGeom>
          <a:solidFill>
            <a:srgbClr val="FFFFFF"/>
          </a:solidFill>
          <a:ln w="12700">
            <a:miter lim="400000"/>
          </a:ln>
        </p:spPr>
        <p:txBody>
          <a:bodyPr lIns="91434" tIns="91433" rIns="91434" bIns="91433"/>
          <a:lstStyle/>
          <a:p>
            <a:pPr>
              <a:lnSpc>
                <a:spcPct val="90000"/>
              </a:lnSpc>
              <a:tabLst/>
              <a:defRPr sz="1600">
                <a:solidFill>
                  <a:srgbClr val="000000"/>
                </a:solidFill>
                <a:latin typeface="IBM Plex Sans ExtraLight"/>
                <a:ea typeface="IBM Plex Sans ExtraLight"/>
                <a:cs typeface="IBM Plex Sans ExtraLight"/>
                <a:sym typeface="IBM Plex Sans ExtraLight"/>
              </a:defRPr>
            </a:pPr>
            <a:endParaRPr dirty="0"/>
          </a:p>
        </p:txBody>
      </p:sp>
      <p:sp>
        <p:nvSpPr>
          <p:cNvPr id="2" name="Title 1"/>
          <p:cNvSpPr>
            <a:spLocks noGrp="1"/>
          </p:cNvSpPr>
          <p:nvPr>
            <p:ph type="title"/>
          </p:nvPr>
        </p:nvSpPr>
        <p:spPr>
          <a:xfrm>
            <a:off x="177663"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6" y="1350137"/>
            <a:ext cx="4179951"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2202421"/>
      </p:ext>
    </p:extLst>
  </p:cSld>
  <p:clrMapOvr>
    <a:overrideClrMapping bg1="dk1" tx1="lt1" bg2="dk2" tx2="lt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text (four colum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92025" y="1350137"/>
            <a:ext cx="1893950"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477988" y="1350137"/>
            <a:ext cx="1893988"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3988" y="1350137"/>
            <a:ext cx="1889226"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49990" y="1350137"/>
            <a:ext cx="1889227"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8982722"/>
      </p:ext>
    </p:extLst>
  </p:cSld>
  <p:clrMapOvr>
    <a:overrideClrMapping bg1="dk1" tx1="lt1" bg2="dk2" tx2="lt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text (three colum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2" y="168516"/>
            <a:ext cx="4189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92026" y="1350137"/>
            <a:ext cx="4179951"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3988" y="1350137"/>
            <a:ext cx="1889226"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7049990" y="1350137"/>
            <a:ext cx="1889227" cy="3009138"/>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traight Connector 8">
            <a:extLst>
              <a:ext uri="{FF2B5EF4-FFF2-40B4-BE49-F238E27FC236}">
                <a16:creationId xmlns:a16="http://schemas.microsoft.com/office/drawing/2014/main" id="{76C261DD-A597-854F-B553-4A9FCE90DADB}"/>
              </a:ext>
            </a:extLst>
          </p:cNvPr>
          <p:cNvSpPr/>
          <p:nvPr userDrawn="1"/>
        </p:nvSpPr>
        <p:spPr>
          <a:xfrm flipH="1">
            <a:off x="4568661" y="1385889"/>
            <a:ext cx="0" cy="2971800"/>
          </a:xfrm>
          <a:prstGeom prst="line">
            <a:avLst/>
          </a:prstGeom>
          <a:ln w="3175">
            <a:solidFill>
              <a:schemeClr val="accent6"/>
            </a:solidFill>
          </a:ln>
        </p:spPr>
        <p:txBody>
          <a:bodyPr lIns="45716" tIns="45717" rIns="45716" bIns="45717"/>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Tree>
    <p:extLst>
      <p:ext uri="{BB962C8B-B14F-4D97-AF65-F5344CB8AC3E}">
        <p14:creationId xmlns:p14="http://schemas.microsoft.com/office/powerpoint/2010/main" val="2491132182"/>
      </p:ext>
    </p:extLst>
  </p:cSld>
  <p:clrMapOvr>
    <a:overrideClrMapping bg1="dk1" tx1="lt1" bg2="dk2"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three columns), picture">
    <p:bg>
      <p:bgRef idx="1001">
        <a:schemeClr val="bg2"/>
      </p:bgRef>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AC14971-AC4B-CC4E-AB05-8DB4A139077A}"/>
              </a:ext>
            </a:extLst>
          </p:cNvPr>
          <p:cNvSpPr>
            <a:spLocks noGrp="1"/>
          </p:cNvSpPr>
          <p:nvPr>
            <p:ph type="pic" sz="quarter" idx="15"/>
          </p:nvPr>
        </p:nvSpPr>
        <p:spPr>
          <a:xfrm>
            <a:off x="6858000" y="0"/>
            <a:ext cx="2286000" cy="5143500"/>
          </a:xfrm>
        </p:spPr>
        <p:txBody>
          <a:bodyPr/>
          <a:lstStyle>
            <a:lvl1pPr>
              <a:defRPr sz="1200">
                <a:solidFill>
                  <a:schemeClr val="tx1"/>
                </a:solidFill>
              </a:defRPr>
            </a:lvl1pPr>
          </a:lstStyle>
          <a:p>
            <a:r>
              <a:rPr lang="en-US"/>
              <a:t>Click icon to add picture</a:t>
            </a:r>
            <a:endParaRPr lang="en-US" dirty="0"/>
          </a:p>
        </p:txBody>
      </p:sp>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95200" y="1357562"/>
            <a:ext cx="1887600" cy="299854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481163" y="1357562"/>
            <a:ext cx="1887638" cy="299854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7163" y="1357562"/>
            <a:ext cx="1882892" cy="2998541"/>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49384"/>
      </p:ext>
    </p:extLst>
  </p:cSld>
  <p:clrMapOvr>
    <a:overrideClrMapping bg1="dk1" tx1="lt1" bg2="dk2" tx2="lt2" accent1="accent1" accent2="accent2" accent3="accent3" accent4="accent4" accent5="accent5" accent6="accent6" hlink="hlink" folHlink="folHlink"/>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text (3/4), blank (1/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5199" y="1356869"/>
            <a:ext cx="6461190" cy="3002407"/>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7414180"/>
      </p:ext>
    </p:extLst>
  </p:cSld>
  <p:clrMapOvr>
    <a:overrideClrMapping bg1="dk1" tx1="lt1" bg2="dk2" tx2="lt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itle, milestones">
    <p:bg>
      <p:bgPr>
        <a:solidFill>
          <a:srgbClr val="F2F3F8"/>
        </a:solidFill>
        <a:effectLst/>
      </p:bgPr>
    </p:bg>
    <p:spTree>
      <p:nvGrpSpPr>
        <p:cNvPr id="1" name=""/>
        <p:cNvGrpSpPr/>
        <p:nvPr/>
      </p:nvGrpSpPr>
      <p:grpSpPr>
        <a:xfrm>
          <a:off x="0" y="0"/>
          <a:ext cx="0" cy="0"/>
          <a:chOff x="0" y="0"/>
          <a:chExt cx="0" cy="0"/>
        </a:xfrm>
      </p:grpSpPr>
      <p:graphicFrame>
        <p:nvGraphicFramePr>
          <p:cNvPr id="475" name="Table 12"/>
          <p:cNvGraphicFramePr/>
          <p:nvPr/>
        </p:nvGraphicFramePr>
        <p:xfrm>
          <a:off x="203200" y="780916"/>
          <a:ext cx="8736072" cy="4014265"/>
        </p:xfrm>
        <a:graphic>
          <a:graphicData uri="http://schemas.openxmlformats.org/drawingml/2006/table">
            <a:tbl>
              <a:tblPr firstRow="1" bandRow="1"/>
              <a:tblGrid>
                <a:gridCol w="728006">
                  <a:extLst>
                    <a:ext uri="{9D8B030D-6E8A-4147-A177-3AD203B41FA5}">
                      <a16:colId xmlns:a16="http://schemas.microsoft.com/office/drawing/2014/main" val="20000"/>
                    </a:ext>
                  </a:extLst>
                </a:gridCol>
                <a:gridCol w="728006">
                  <a:extLst>
                    <a:ext uri="{9D8B030D-6E8A-4147-A177-3AD203B41FA5}">
                      <a16:colId xmlns:a16="http://schemas.microsoft.com/office/drawing/2014/main" val="20001"/>
                    </a:ext>
                  </a:extLst>
                </a:gridCol>
                <a:gridCol w="728006">
                  <a:extLst>
                    <a:ext uri="{9D8B030D-6E8A-4147-A177-3AD203B41FA5}">
                      <a16:colId xmlns:a16="http://schemas.microsoft.com/office/drawing/2014/main" val="20002"/>
                    </a:ext>
                  </a:extLst>
                </a:gridCol>
                <a:gridCol w="728006">
                  <a:extLst>
                    <a:ext uri="{9D8B030D-6E8A-4147-A177-3AD203B41FA5}">
                      <a16:colId xmlns:a16="http://schemas.microsoft.com/office/drawing/2014/main" val="20003"/>
                    </a:ext>
                  </a:extLst>
                </a:gridCol>
                <a:gridCol w="728006">
                  <a:extLst>
                    <a:ext uri="{9D8B030D-6E8A-4147-A177-3AD203B41FA5}">
                      <a16:colId xmlns:a16="http://schemas.microsoft.com/office/drawing/2014/main" val="20004"/>
                    </a:ext>
                  </a:extLst>
                </a:gridCol>
                <a:gridCol w="728006">
                  <a:extLst>
                    <a:ext uri="{9D8B030D-6E8A-4147-A177-3AD203B41FA5}">
                      <a16:colId xmlns:a16="http://schemas.microsoft.com/office/drawing/2014/main" val="20005"/>
                    </a:ext>
                  </a:extLst>
                </a:gridCol>
                <a:gridCol w="728006">
                  <a:extLst>
                    <a:ext uri="{9D8B030D-6E8A-4147-A177-3AD203B41FA5}">
                      <a16:colId xmlns:a16="http://schemas.microsoft.com/office/drawing/2014/main" val="20006"/>
                    </a:ext>
                  </a:extLst>
                </a:gridCol>
                <a:gridCol w="728006">
                  <a:extLst>
                    <a:ext uri="{9D8B030D-6E8A-4147-A177-3AD203B41FA5}">
                      <a16:colId xmlns:a16="http://schemas.microsoft.com/office/drawing/2014/main" val="20007"/>
                    </a:ext>
                  </a:extLst>
                </a:gridCol>
                <a:gridCol w="728006">
                  <a:extLst>
                    <a:ext uri="{9D8B030D-6E8A-4147-A177-3AD203B41FA5}">
                      <a16:colId xmlns:a16="http://schemas.microsoft.com/office/drawing/2014/main" val="20008"/>
                    </a:ext>
                  </a:extLst>
                </a:gridCol>
                <a:gridCol w="728006">
                  <a:extLst>
                    <a:ext uri="{9D8B030D-6E8A-4147-A177-3AD203B41FA5}">
                      <a16:colId xmlns:a16="http://schemas.microsoft.com/office/drawing/2014/main" val="20009"/>
                    </a:ext>
                  </a:extLst>
                </a:gridCol>
                <a:gridCol w="728006">
                  <a:extLst>
                    <a:ext uri="{9D8B030D-6E8A-4147-A177-3AD203B41FA5}">
                      <a16:colId xmlns:a16="http://schemas.microsoft.com/office/drawing/2014/main" val="20010"/>
                    </a:ext>
                  </a:extLst>
                </a:gridCol>
                <a:gridCol w="728006">
                  <a:extLst>
                    <a:ext uri="{9D8B030D-6E8A-4147-A177-3AD203B41FA5}">
                      <a16:colId xmlns:a16="http://schemas.microsoft.com/office/drawing/2014/main" val="20011"/>
                    </a:ext>
                  </a:extLst>
                </a:gridCol>
              </a:tblGrid>
              <a:tr h="243840">
                <a:tc gridSpan="3">
                  <a:txBody>
                    <a:bodyPr/>
                    <a:lstStyle/>
                    <a:p>
                      <a:pPr algn="ctr" defTabSz="725130">
                        <a:lnSpc>
                          <a:spcPct val="100000"/>
                        </a:lnSpc>
                        <a:defRPr sz="1800" b="0"/>
                      </a:pPr>
                      <a:r>
                        <a:rPr sz="800" dirty="0">
                          <a:solidFill>
                            <a:srgbClr val="FFFFFF"/>
                          </a:solidFill>
                          <a:sym typeface="IBM Plex Sans"/>
                        </a:rPr>
                        <a:t>Q1</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defTabSz="725130">
                        <a:lnSpc>
                          <a:spcPct val="100000"/>
                        </a:lnSpc>
                        <a:defRPr sz="1800" b="0"/>
                      </a:pPr>
                      <a:r>
                        <a:rPr sz="800" dirty="0">
                          <a:solidFill>
                            <a:srgbClr val="FFFFFF"/>
                          </a:solidFill>
                          <a:sym typeface="IBM Plex Sans"/>
                        </a:rPr>
                        <a:t>Q2</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defTabSz="725130">
                        <a:lnSpc>
                          <a:spcPct val="100000"/>
                        </a:lnSpc>
                        <a:defRPr sz="1800" b="0"/>
                      </a:pPr>
                      <a:r>
                        <a:rPr sz="800" dirty="0">
                          <a:solidFill>
                            <a:srgbClr val="FFFFFF"/>
                          </a:solidFill>
                          <a:sym typeface="IBM Plex Sans"/>
                        </a:rPr>
                        <a:t>Q3</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defTabSz="725130">
                        <a:lnSpc>
                          <a:spcPct val="100000"/>
                        </a:lnSpc>
                        <a:defRPr sz="1800" b="0"/>
                      </a:pPr>
                      <a:r>
                        <a:rPr sz="800" dirty="0">
                          <a:solidFill>
                            <a:srgbClr val="FFFFFF"/>
                          </a:solidFill>
                          <a:sym typeface="IBM Plex Sans"/>
                        </a:rPr>
                        <a:t>Q4</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3840">
                <a:tc>
                  <a:txBody>
                    <a:bodyPr/>
                    <a:lstStyle/>
                    <a:p>
                      <a:pPr algn="ctr" defTabSz="725130">
                        <a:lnSpc>
                          <a:spcPct val="100000"/>
                        </a:lnSpc>
                        <a:defRPr sz="1800">
                          <a:solidFill>
                            <a:srgbClr val="000000"/>
                          </a:solidFill>
                        </a:defRPr>
                      </a:pPr>
                      <a:r>
                        <a:rPr sz="800" dirty="0">
                          <a:solidFill>
                            <a:srgbClr val="FFFFFF"/>
                          </a:solidFill>
                          <a:sym typeface="IBM Plex Sans"/>
                        </a:rPr>
                        <a:t>JAN</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FEB</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MAR</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APR</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MAY</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JUN</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JUL</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AUG</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SEP</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OCT</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NOV</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tc>
                  <a:txBody>
                    <a:bodyPr/>
                    <a:lstStyle/>
                    <a:p>
                      <a:pPr algn="ctr" defTabSz="725130">
                        <a:lnSpc>
                          <a:spcPct val="100000"/>
                        </a:lnSpc>
                        <a:defRPr sz="1800">
                          <a:solidFill>
                            <a:srgbClr val="000000"/>
                          </a:solidFill>
                        </a:defRPr>
                      </a:pPr>
                      <a:r>
                        <a:rPr sz="800" dirty="0">
                          <a:solidFill>
                            <a:srgbClr val="FFFFFF"/>
                          </a:solidFill>
                          <a:sym typeface="IBM Plex Sans"/>
                        </a:rPr>
                        <a:t>DEC</a:t>
                      </a:r>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2"/>
                    </a:solidFill>
                  </a:tcPr>
                </a:tc>
                <a:extLst>
                  <a:ext uri="{0D108BD9-81ED-4DB2-BD59-A6C34878D82A}">
                    <a16:rowId xmlns:a16="http://schemas.microsoft.com/office/drawing/2014/main" val="10001"/>
                  </a:ext>
                </a:extLst>
              </a:tr>
              <a:tr h="3526585">
                <a:tc>
                  <a:txBody>
                    <a:bodyPr/>
                    <a:lstStyle/>
                    <a:p>
                      <a:pPr algn="ctr" defTabSz="725130">
                        <a:lnSpc>
                          <a:spcPct val="100000"/>
                        </a:lnSpc>
                        <a:defRPr sz="800">
                          <a:sym typeface="IBM Plex Sans"/>
                        </a:defRPr>
                      </a:pPr>
                      <a:endParaRPr sz="800"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tc>
                  <a:txBody>
                    <a:bodyPr/>
                    <a:lstStyle/>
                    <a:p>
                      <a:pPr algn="ctr" defTabSz="725130">
                        <a:lnSpc>
                          <a:spcPct val="100000"/>
                        </a:lnSpc>
                        <a:defRPr sz="800">
                          <a:sym typeface="IBM Plex Sans"/>
                        </a:defRPr>
                      </a:pPr>
                      <a:endParaRPr sz="800" dirty="0"/>
                    </a:p>
                  </a:txBody>
                  <a:tcPr marL="45720" marR="45720" horzOverflow="overflow">
                    <a:lnL w="3175">
                      <a:solidFill>
                        <a:srgbClr val="FFFFFF"/>
                      </a:solidFill>
                    </a:lnL>
                    <a:lnR w="3175">
                      <a:solidFill>
                        <a:srgbClr val="FFFFFF"/>
                      </a:solidFill>
                    </a:lnR>
                    <a:lnT w="3175">
                      <a:solidFill>
                        <a:srgbClr val="FFFFFF"/>
                      </a:solidFill>
                    </a:lnT>
                    <a:lnB w="3175">
                      <a:solidFill>
                        <a:srgbClr val="FFFFFF"/>
                      </a:solidFill>
                    </a:lnB>
                    <a:noFill/>
                  </a:tcPr>
                </a:tc>
                <a:extLst>
                  <a:ext uri="{0D108BD9-81ED-4DB2-BD59-A6C34878D82A}">
                    <a16:rowId xmlns:a16="http://schemas.microsoft.com/office/drawing/2014/main" val="10002"/>
                  </a:ext>
                </a:extLst>
              </a:tr>
            </a:tbl>
          </a:graphicData>
        </a:graphic>
      </p:graphicFrame>
      <p:sp>
        <p:nvSpPr>
          <p:cNvPr id="473" name="Title Text"/>
          <p:cNvSpPr txBox="1">
            <a:spLocks noGrp="1"/>
          </p:cNvSpPr>
          <p:nvPr>
            <p:ph type="title"/>
          </p:nvPr>
        </p:nvSpPr>
        <p:spPr>
          <a:xfrm>
            <a:off x="177660" y="168516"/>
            <a:ext cx="6473952" cy="630936"/>
          </a:xfrm>
          <a:prstGeom prst="rect">
            <a:avLst/>
          </a:prstGeom>
        </p:spPr>
        <p:txBody>
          <a:bodyPr/>
          <a:lstStyle>
            <a:lvl1pPr>
              <a:defRPr>
                <a:solidFill>
                  <a:schemeClr val="tx1"/>
                </a:solidFill>
              </a:defRPr>
            </a:lvl1pPr>
          </a:lstStyle>
          <a:p>
            <a:r>
              <a:rPr lang="en-US"/>
              <a:t>Click to edit Master title style</a:t>
            </a:r>
            <a:endParaRPr dirty="0"/>
          </a:p>
        </p:txBody>
      </p:sp>
      <p:sp>
        <p:nvSpPr>
          <p:cNvPr id="474" name="Slide Number"/>
          <p:cNvSpPr txBox="1">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US" smtClean="0"/>
              <a:pPr/>
              <a:t>‹#›</a:t>
            </a:fld>
            <a:endParaRPr lang="en-US" dirty="0"/>
          </a:p>
        </p:txBody>
      </p:sp>
      <p:sp>
        <p:nvSpPr>
          <p:cNvPr id="479" name="Rectangle 162"/>
          <p:cNvSpPr txBox="1">
            <a:spLocks noGrp="1"/>
          </p:cNvSpPr>
          <p:nvPr>
            <p:ph type="body" sz="quarter" idx="15"/>
          </p:nvPr>
        </p:nvSpPr>
        <p:spPr>
          <a:xfrm>
            <a:off x="7832446" y="567801"/>
            <a:ext cx="1211585" cy="107722"/>
          </a:xfrm>
          <a:prstGeom prst="rect">
            <a:avLst/>
          </a:prstGeom>
        </p:spPr>
        <p:txBody>
          <a:bodyPr wrap="none">
            <a:spAutoFit/>
          </a:bodyPr>
          <a:lstStyle>
            <a:lvl1pPr>
              <a:defRPr sz="700">
                <a:solidFill>
                  <a:srgbClr val="000000"/>
                </a:solidFill>
              </a:defRPr>
            </a:lvl1pPr>
          </a:lstStyle>
          <a:p>
            <a:pPr lvl="0"/>
            <a:r>
              <a:rPr lang="en-US"/>
              <a:t>Click to edit Master text styles</a:t>
            </a:r>
          </a:p>
        </p:txBody>
      </p:sp>
      <p:sp>
        <p:nvSpPr>
          <p:cNvPr id="480" name="Rectangle 163"/>
          <p:cNvSpPr txBox="1">
            <a:spLocks noGrp="1"/>
          </p:cNvSpPr>
          <p:nvPr>
            <p:ph type="body" sz="quarter" idx="16"/>
          </p:nvPr>
        </p:nvSpPr>
        <p:spPr>
          <a:xfrm>
            <a:off x="7134963" y="567801"/>
            <a:ext cx="1211585" cy="107722"/>
          </a:xfrm>
          <a:prstGeom prst="rect">
            <a:avLst/>
          </a:prstGeom>
        </p:spPr>
        <p:txBody>
          <a:bodyPr wrap="none">
            <a:spAutoFit/>
          </a:bodyPr>
          <a:lstStyle>
            <a:lvl1pPr>
              <a:defRPr sz="700">
                <a:solidFill>
                  <a:srgbClr val="000000"/>
                </a:solidFill>
              </a:defRPr>
            </a:lvl1pPr>
          </a:lstStyle>
          <a:p>
            <a:pPr lvl="0"/>
            <a:r>
              <a:rPr lang="en-US"/>
              <a:t>Click to edit Master text styles</a:t>
            </a:r>
          </a:p>
        </p:txBody>
      </p:sp>
      <p:sp>
        <p:nvSpPr>
          <p:cNvPr id="481" name="Rectangle 165"/>
          <p:cNvSpPr txBox="1">
            <a:spLocks noGrp="1"/>
          </p:cNvSpPr>
          <p:nvPr>
            <p:ph type="body" sz="quarter" idx="17"/>
          </p:nvPr>
        </p:nvSpPr>
        <p:spPr>
          <a:xfrm>
            <a:off x="8632545" y="567801"/>
            <a:ext cx="1211585" cy="107722"/>
          </a:xfrm>
          <a:prstGeom prst="rect">
            <a:avLst/>
          </a:prstGeom>
        </p:spPr>
        <p:txBody>
          <a:bodyPr wrap="none">
            <a:spAutoFit/>
          </a:bodyPr>
          <a:lstStyle>
            <a:lvl1pPr>
              <a:defRPr sz="700">
                <a:solidFill>
                  <a:srgbClr val="000000"/>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459BE2AF-4187-3E46-8C6B-F50A6B8B51E5}"/>
              </a:ext>
            </a:extLst>
          </p:cNvPr>
          <p:cNvSpPr>
            <a:spLocks noGrp="1"/>
          </p:cNvSpPr>
          <p:nvPr>
            <p:ph type="ftr" sz="quarter" idx="42"/>
          </p:nvPr>
        </p:nvSpPr>
        <p:spPr/>
        <p:txBody>
          <a:bodyPr/>
          <a:lstStyle>
            <a:lvl1pPr>
              <a:defRPr>
                <a:solidFill>
                  <a:schemeClr val="tx1"/>
                </a:solidFill>
              </a:defRPr>
            </a:lvl1pPr>
          </a:lstStyle>
          <a:p>
            <a:r>
              <a:rPr lang="en-US"/>
              <a:t>IBM Cloud / August 2019 / © 2019 IBM Corporation</a:t>
            </a:r>
            <a:endParaRPr lang="en-US" dirty="0"/>
          </a:p>
        </p:txBody>
      </p:sp>
      <p:grpSp>
        <p:nvGrpSpPr>
          <p:cNvPr id="37" name="Group 36">
            <a:extLst>
              <a:ext uri="{FF2B5EF4-FFF2-40B4-BE49-F238E27FC236}">
                <a16:creationId xmlns:a16="http://schemas.microsoft.com/office/drawing/2014/main" id="{7C1B165F-FA4E-924E-924B-2BB8C9E34BA9}"/>
              </a:ext>
            </a:extLst>
          </p:cNvPr>
          <p:cNvGrpSpPr/>
          <p:nvPr userDrawn="1"/>
        </p:nvGrpSpPr>
        <p:grpSpPr>
          <a:xfrm>
            <a:off x="-211342" y="-216036"/>
            <a:ext cx="9579553" cy="5572152"/>
            <a:chOff x="-211344" y="-216036"/>
            <a:chExt cx="9579553" cy="5572152"/>
          </a:xfrm>
        </p:grpSpPr>
        <p:grpSp>
          <p:nvGrpSpPr>
            <p:cNvPr id="38" name="Group 37">
              <a:extLst>
                <a:ext uri="{FF2B5EF4-FFF2-40B4-BE49-F238E27FC236}">
                  <a16:creationId xmlns:a16="http://schemas.microsoft.com/office/drawing/2014/main" id="{9003AC9A-91F2-7243-838D-55D8AF961A37}"/>
                </a:ext>
              </a:extLst>
            </p:cNvPr>
            <p:cNvGrpSpPr/>
            <p:nvPr userDrawn="1"/>
          </p:nvGrpSpPr>
          <p:grpSpPr>
            <a:xfrm>
              <a:off x="204788" y="-216036"/>
              <a:ext cx="8742222" cy="182880"/>
              <a:chOff x="204788" y="-201168"/>
              <a:chExt cx="8742222" cy="182880"/>
            </a:xfrm>
          </p:grpSpPr>
          <p:cxnSp>
            <p:nvCxnSpPr>
              <p:cNvPr id="71" name="Straight Connector 70">
                <a:extLst>
                  <a:ext uri="{FF2B5EF4-FFF2-40B4-BE49-F238E27FC236}">
                    <a16:creationId xmlns:a16="http://schemas.microsoft.com/office/drawing/2014/main" id="{0E54ECE1-A5CD-1043-9D4B-437EDDF04FD5}"/>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9EFFB905-0921-5046-87D2-B13595E98568}"/>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21A2B518-309E-7B46-AA58-0A8524126744}"/>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2F68CFF8-0B61-8A40-9B21-EB86A1E1378B}"/>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D808EB96-981B-9248-99C3-42C285F9113E}"/>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DAEA8C69-1ABA-EC4F-9853-8C4E42850A65}"/>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1586CDA-0321-914F-982F-C57A4471177B}"/>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CFC2720F-F6BE-D54F-8EB8-AEB714AD8A0B}"/>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583F8219-CF93-5848-B75B-FE81586B3752}"/>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88A69844-CD6E-754B-AAB5-84818B4E998B}"/>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7D3ABDD5-20CB-E04A-B5C4-B8E255259C26}"/>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39" name="Group 38">
              <a:extLst>
                <a:ext uri="{FF2B5EF4-FFF2-40B4-BE49-F238E27FC236}">
                  <a16:creationId xmlns:a16="http://schemas.microsoft.com/office/drawing/2014/main" id="{2F38B9B1-431B-C841-B761-980762845ABB}"/>
                </a:ext>
              </a:extLst>
            </p:cNvPr>
            <p:cNvGrpSpPr/>
            <p:nvPr userDrawn="1"/>
          </p:nvGrpSpPr>
          <p:grpSpPr>
            <a:xfrm>
              <a:off x="204788" y="5173236"/>
              <a:ext cx="8742222" cy="182880"/>
              <a:chOff x="204788" y="-201168"/>
              <a:chExt cx="8742222" cy="182880"/>
            </a:xfrm>
          </p:grpSpPr>
          <p:cxnSp>
            <p:nvCxnSpPr>
              <p:cNvPr id="60" name="Straight Connector 59">
                <a:extLst>
                  <a:ext uri="{FF2B5EF4-FFF2-40B4-BE49-F238E27FC236}">
                    <a16:creationId xmlns:a16="http://schemas.microsoft.com/office/drawing/2014/main" id="{A6B0A104-8C14-464C-889D-19A1FF69EF1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63CE9C37-3B67-4443-A5ED-DFB1DA036626}"/>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26E33243-4F5A-B445-840C-14BF24B8AD7D}"/>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251344C-5350-CE4B-95CD-230339BB7FC4}"/>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11D7CE79-8A6D-C04C-AFB2-14C47F9B1821}"/>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987BA7F-67ED-8C4E-82B1-09CC9485F34F}"/>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DD6FD57C-B979-7140-A5BB-D69E1D2FDE39}"/>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E3B4670B-EF43-204A-8FEB-8A0FB800A00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515E4341-4FBA-A34F-B956-565A2C6C697B}"/>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90E6B4D9-E70F-5642-A108-F1133F4DF4D6}"/>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C5774ADB-1603-554B-A452-555CD19DB26B}"/>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0" name="Group 39">
              <a:extLst>
                <a:ext uri="{FF2B5EF4-FFF2-40B4-BE49-F238E27FC236}">
                  <a16:creationId xmlns:a16="http://schemas.microsoft.com/office/drawing/2014/main" id="{AD2EDC9E-CF99-4E42-80A8-5C4E1B39588E}"/>
                </a:ext>
              </a:extLst>
            </p:cNvPr>
            <p:cNvGrpSpPr/>
            <p:nvPr userDrawn="1"/>
          </p:nvGrpSpPr>
          <p:grpSpPr>
            <a:xfrm>
              <a:off x="-211344" y="203195"/>
              <a:ext cx="182881" cy="4740007"/>
              <a:chOff x="-211344" y="203195"/>
              <a:chExt cx="182881" cy="4740007"/>
            </a:xfrm>
          </p:grpSpPr>
          <p:cxnSp>
            <p:nvCxnSpPr>
              <p:cNvPr id="51" name="Straight Connector 50">
                <a:extLst>
                  <a:ext uri="{FF2B5EF4-FFF2-40B4-BE49-F238E27FC236}">
                    <a16:creationId xmlns:a16="http://schemas.microsoft.com/office/drawing/2014/main" id="{9509C4B0-6832-DA48-810B-743CDAD7BD24}"/>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082C471-F7C7-F242-B4E4-67A0134A2399}"/>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9E26408C-D2C2-D644-96C4-D821EF7C656E}"/>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14084AF9-13B1-AD49-83D8-56F186A1CD43}"/>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4EC9DE90-D1DD-B943-8584-F117C4EF4CA7}"/>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DAC4135-A2B6-D44B-B52F-820D354ABD8E}"/>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20B01B7F-EEF4-3845-8702-C1AD348ABBE1}"/>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EBD8627F-DB7A-9E4B-BCFD-B78FFFCECFF6}"/>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E3E3872D-4FDE-2F4D-952C-77107EF4DB48}"/>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41" name="Group 40">
              <a:extLst>
                <a:ext uri="{FF2B5EF4-FFF2-40B4-BE49-F238E27FC236}">
                  <a16:creationId xmlns:a16="http://schemas.microsoft.com/office/drawing/2014/main" id="{C7CA00D1-C9CE-2741-9307-9CD075EDDDFE}"/>
                </a:ext>
              </a:extLst>
            </p:cNvPr>
            <p:cNvGrpSpPr/>
            <p:nvPr userDrawn="1"/>
          </p:nvGrpSpPr>
          <p:grpSpPr>
            <a:xfrm>
              <a:off x="9185328" y="203195"/>
              <a:ext cx="182881" cy="4740007"/>
              <a:chOff x="-211344" y="203195"/>
              <a:chExt cx="182881" cy="4740007"/>
            </a:xfrm>
          </p:grpSpPr>
          <p:cxnSp>
            <p:nvCxnSpPr>
              <p:cNvPr id="42" name="Straight Connector 41">
                <a:extLst>
                  <a:ext uri="{FF2B5EF4-FFF2-40B4-BE49-F238E27FC236}">
                    <a16:creationId xmlns:a16="http://schemas.microsoft.com/office/drawing/2014/main" id="{FCE2A09C-58B3-1645-B7B7-FFEBFEC7AF69}"/>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311D61D-EC1E-AE46-A1FB-E9D0620C267F}"/>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0D036018-634A-D34E-AD61-E88180268BFE}"/>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5D1177C-9463-0F40-A635-62DC68EA00F5}"/>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9D51D254-6B65-064C-AE40-BD00CCCDAC70}"/>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AC3EC63F-D511-E34C-8EFC-EF18AD139E53}"/>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3D7C793-3E46-2F45-8DE6-E059CE8D6223}"/>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03EAF7EB-B800-BB48-8DD6-65D289187345}"/>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EB98442-448C-164A-9C6E-348966E81728}"/>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
        <p:nvSpPr>
          <p:cNvPr id="482" name="Callout"/>
          <p:cNvSpPr>
            <a:spLocks noGrp="1"/>
          </p:cNvSpPr>
          <p:nvPr>
            <p:ph type="body" sz="quarter" idx="18"/>
          </p:nvPr>
        </p:nvSpPr>
        <p:spPr>
          <a:xfrm rot="5400000">
            <a:off x="789398" y="812266"/>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chemeClr val="accent1"/>
          </a:solidFill>
          <a:ln w="3175">
            <a:solidFill>
              <a:srgbClr val="2860F5"/>
            </a:solidFill>
            <a:round/>
          </a:ln>
        </p:spPr>
        <p:txBody>
          <a:bodyPr lIns="91434" tIns="91434" rIns="91434" bIns="91434"/>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3" name="Milestone name…"/>
          <p:cNvSpPr txBox="1">
            <a:spLocks noGrp="1"/>
          </p:cNvSpPr>
          <p:nvPr>
            <p:ph type="body" sz="quarter" idx="19"/>
          </p:nvPr>
        </p:nvSpPr>
        <p:spPr>
          <a:xfrm>
            <a:off x="306676" y="1546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84" name="Callout"/>
          <p:cNvSpPr>
            <a:spLocks noGrp="1"/>
          </p:cNvSpPr>
          <p:nvPr>
            <p:ph type="body" sz="quarter" idx="20"/>
          </p:nvPr>
        </p:nvSpPr>
        <p:spPr>
          <a:xfrm rot="5400000">
            <a:off x="2973800" y="812266"/>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chemeClr val="accent3"/>
          </a:solidFill>
        </p:spPr>
        <p:txBody>
          <a:bodyPr lIns="91434" tIns="91434" rIns="91434" bIns="91434"/>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5" name="Milestone name…"/>
          <p:cNvSpPr txBox="1">
            <a:spLocks noGrp="1"/>
          </p:cNvSpPr>
          <p:nvPr>
            <p:ph type="body" sz="quarter" idx="21"/>
          </p:nvPr>
        </p:nvSpPr>
        <p:spPr>
          <a:xfrm>
            <a:off x="2491076" y="1546090"/>
            <a:ext cx="1925334" cy="461657"/>
          </a:xfrm>
          <a:prstGeom prst="rect">
            <a:avLst/>
          </a:prstGeom>
        </p:spPr>
        <p:txBody>
          <a:bodyPr lIns="45716" tIns="45716" rIns="45716" bIns="45716">
            <a:spAutoFit/>
          </a:bodyPr>
          <a:lstStyle>
            <a:lvl1pPr>
              <a:buClr>
                <a:schemeClr val="bg1"/>
              </a:buClr>
              <a:defRPr/>
            </a:lvl1pPr>
            <a:lvl2pPr>
              <a:buClr>
                <a:schemeClr val="bg1"/>
              </a:buClr>
              <a:defRPr/>
            </a:lvl2pPr>
            <a:lvl3pPr>
              <a:buClr>
                <a:schemeClr val="bg1"/>
              </a:buClr>
              <a:defRPr/>
            </a:lvl3pPr>
          </a:lstStyle>
          <a:p>
            <a:pPr lvl="0">
              <a:spcBef>
                <a:spcPts val="0"/>
              </a:spcBef>
              <a:defRPr sz="800">
                <a:latin typeface="IBM Plex Sans Medium"/>
                <a:ea typeface="IBM Plex Sans Medium"/>
                <a:cs typeface="IBM Plex Sans Medium"/>
                <a:sym typeface="IBM Plex Sans Medium"/>
              </a:defRPr>
            </a:pPr>
            <a:r>
              <a:rPr lang="en-US"/>
              <a:t>Click to edit Master text styles</a:t>
            </a:r>
          </a:p>
          <a:p>
            <a:pPr lvl="1">
              <a:spcBef>
                <a:spcPts val="0"/>
              </a:spcBef>
              <a:defRPr sz="800">
                <a:latin typeface="IBM Plex Sans Medium"/>
                <a:ea typeface="IBM Plex Sans Medium"/>
                <a:cs typeface="IBM Plex Sans Medium"/>
                <a:sym typeface="IBM Plex Sans Medium"/>
              </a:defRPr>
            </a:pPr>
            <a:r>
              <a:rPr lang="en-US"/>
              <a:t>Second level</a:t>
            </a:r>
          </a:p>
          <a:p>
            <a:pPr lvl="2">
              <a:spcBef>
                <a:spcPts val="0"/>
              </a:spcBef>
              <a:defRPr sz="800">
                <a:latin typeface="IBM Plex Sans Medium"/>
                <a:ea typeface="IBM Plex Sans Medium"/>
                <a:cs typeface="IBM Plex Sans Medium"/>
                <a:sym typeface="IBM Plex Sans Medium"/>
              </a:defRPr>
            </a:pPr>
            <a:r>
              <a:rPr lang="en-US"/>
              <a:t>Third level</a:t>
            </a:r>
          </a:p>
        </p:txBody>
      </p:sp>
      <p:sp>
        <p:nvSpPr>
          <p:cNvPr id="486" name="Callout"/>
          <p:cNvSpPr>
            <a:spLocks noGrp="1"/>
          </p:cNvSpPr>
          <p:nvPr>
            <p:ph type="body" sz="quarter" idx="22"/>
          </p:nvPr>
        </p:nvSpPr>
        <p:spPr>
          <a:xfrm rot="5400000">
            <a:off x="5158199" y="812266"/>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34" tIns="91434" rIns="91434" bIns="91434"/>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7" name="Milestone name…"/>
          <p:cNvSpPr txBox="1">
            <a:spLocks noGrp="1"/>
          </p:cNvSpPr>
          <p:nvPr>
            <p:ph type="body" sz="quarter" idx="23"/>
          </p:nvPr>
        </p:nvSpPr>
        <p:spPr>
          <a:xfrm>
            <a:off x="4675476" y="1546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88" name="Callout"/>
          <p:cNvSpPr>
            <a:spLocks noGrp="1"/>
          </p:cNvSpPr>
          <p:nvPr>
            <p:ph type="body" sz="quarter" idx="24"/>
          </p:nvPr>
        </p:nvSpPr>
        <p:spPr>
          <a:xfrm rot="5400000">
            <a:off x="7342601" y="812266"/>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34" tIns="91434" rIns="91434" bIns="91434"/>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89" name="Milestone name…"/>
          <p:cNvSpPr txBox="1">
            <a:spLocks noGrp="1"/>
          </p:cNvSpPr>
          <p:nvPr>
            <p:ph type="body" sz="quarter" idx="25"/>
          </p:nvPr>
        </p:nvSpPr>
        <p:spPr>
          <a:xfrm>
            <a:off x="6859876" y="1546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0" name="Callout"/>
          <p:cNvSpPr>
            <a:spLocks noGrp="1"/>
          </p:cNvSpPr>
          <p:nvPr>
            <p:ph type="body" sz="quarter" idx="26"/>
          </p:nvPr>
        </p:nvSpPr>
        <p:spPr>
          <a:xfrm rot="5400000">
            <a:off x="787019" y="1952883"/>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chemeClr val="accent1"/>
          </a:solidFill>
          <a:ln w="3175">
            <a:solidFill>
              <a:srgbClr val="2860F5"/>
            </a:solidFill>
            <a:round/>
          </a:ln>
        </p:spPr>
        <p:txBody>
          <a:bodyPr lIns="91434" tIns="91434" rIns="91434" bIns="91434"/>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1" name="Milestone name…"/>
          <p:cNvSpPr txBox="1">
            <a:spLocks noGrp="1"/>
          </p:cNvSpPr>
          <p:nvPr>
            <p:ph type="body" sz="quarter" idx="27"/>
          </p:nvPr>
        </p:nvSpPr>
        <p:spPr>
          <a:xfrm>
            <a:off x="306676" y="2689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2" name="Callout"/>
          <p:cNvSpPr>
            <a:spLocks noGrp="1"/>
          </p:cNvSpPr>
          <p:nvPr>
            <p:ph type="body" sz="quarter" idx="28"/>
          </p:nvPr>
        </p:nvSpPr>
        <p:spPr>
          <a:xfrm rot="5400000">
            <a:off x="2971418" y="1952883"/>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rgbClr val="FFFFFF"/>
          </a:solidFill>
          <a:ln w="3175">
            <a:solidFill>
              <a:srgbClr val="2860F5"/>
            </a:solidFill>
            <a:round/>
          </a:ln>
        </p:spPr>
        <p:txBody>
          <a:bodyPr lIns="91434" tIns="91434" rIns="91434" bIns="91434"/>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3" name="Milestone name…"/>
          <p:cNvSpPr txBox="1">
            <a:spLocks noGrp="1"/>
          </p:cNvSpPr>
          <p:nvPr>
            <p:ph type="body" sz="quarter" idx="29"/>
          </p:nvPr>
        </p:nvSpPr>
        <p:spPr>
          <a:xfrm>
            <a:off x="2491076" y="2689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4" name="Callout"/>
          <p:cNvSpPr>
            <a:spLocks noGrp="1"/>
          </p:cNvSpPr>
          <p:nvPr>
            <p:ph type="body" sz="quarter" idx="30"/>
          </p:nvPr>
        </p:nvSpPr>
        <p:spPr>
          <a:xfrm rot="5400000">
            <a:off x="5155817" y="1952883"/>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chemeClr val="accent3"/>
          </a:solidFill>
          <a:ln w="3175">
            <a:solidFill>
              <a:srgbClr val="2860F5"/>
            </a:solidFill>
            <a:round/>
          </a:ln>
        </p:spPr>
        <p:txBody>
          <a:bodyPr lIns="91434" tIns="91434" rIns="91434" bIns="91434"/>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5" name="Milestone name…"/>
          <p:cNvSpPr txBox="1">
            <a:spLocks noGrp="1"/>
          </p:cNvSpPr>
          <p:nvPr>
            <p:ph type="body" sz="quarter" idx="31"/>
          </p:nvPr>
        </p:nvSpPr>
        <p:spPr>
          <a:xfrm>
            <a:off x="4675476" y="2689090"/>
            <a:ext cx="1925334" cy="461657"/>
          </a:xfrm>
          <a:prstGeom prst="rect">
            <a:avLst/>
          </a:prstGeom>
        </p:spPr>
        <p:txBody>
          <a:bodyPr lIns="45716" tIns="45716" rIns="45716" bIns="45716">
            <a:spAutoFit/>
          </a:bodyPr>
          <a:lstStyle/>
          <a:p>
            <a:pPr lvl="0">
              <a:spcBef>
                <a:spcPts val="0"/>
              </a:spcBef>
              <a:defRPr sz="800">
                <a:latin typeface="IBM Plex Sans Medium"/>
                <a:ea typeface="IBM Plex Sans Medium"/>
                <a:cs typeface="IBM Plex Sans Medium"/>
                <a:sym typeface="IBM Plex Sans Medium"/>
              </a:defRPr>
            </a:pPr>
            <a:r>
              <a:rPr lang="en-US"/>
              <a:t>Click to edit Master text styles</a:t>
            </a:r>
          </a:p>
          <a:p>
            <a:pPr lvl="1">
              <a:spcBef>
                <a:spcPts val="0"/>
              </a:spcBef>
              <a:defRPr sz="800">
                <a:latin typeface="IBM Plex Sans Medium"/>
                <a:ea typeface="IBM Plex Sans Medium"/>
                <a:cs typeface="IBM Plex Sans Medium"/>
                <a:sym typeface="IBM Plex Sans Medium"/>
              </a:defRPr>
            </a:pPr>
            <a:r>
              <a:rPr lang="en-US"/>
              <a:t>Second level</a:t>
            </a:r>
          </a:p>
          <a:p>
            <a:pPr lvl="2">
              <a:spcBef>
                <a:spcPts val="0"/>
              </a:spcBef>
              <a:defRPr sz="800">
                <a:latin typeface="IBM Plex Sans Medium"/>
                <a:ea typeface="IBM Plex Sans Medium"/>
                <a:cs typeface="IBM Plex Sans Medium"/>
                <a:sym typeface="IBM Plex Sans Medium"/>
              </a:defRPr>
            </a:pPr>
            <a:r>
              <a:rPr lang="en-US"/>
              <a:t>Third level</a:t>
            </a:r>
          </a:p>
        </p:txBody>
      </p:sp>
      <p:sp>
        <p:nvSpPr>
          <p:cNvPr id="496" name="Callout"/>
          <p:cNvSpPr>
            <a:spLocks noGrp="1"/>
          </p:cNvSpPr>
          <p:nvPr>
            <p:ph type="body" sz="quarter" idx="32"/>
          </p:nvPr>
        </p:nvSpPr>
        <p:spPr>
          <a:xfrm rot="5400000">
            <a:off x="7340219" y="1952883"/>
            <a:ext cx="1016001" cy="2078435"/>
          </a:xfrm>
          <a:custGeom>
            <a:avLst/>
            <a:gdLst/>
            <a:ahLst/>
            <a:cxnLst>
              <a:cxn ang="0">
                <a:pos x="wd2" y="hd2"/>
              </a:cxn>
              <a:cxn ang="5400000">
                <a:pos x="wd2" y="hd2"/>
              </a:cxn>
              <a:cxn ang="10800000">
                <a:pos x="wd2" y="hd2"/>
              </a:cxn>
              <a:cxn ang="16200000">
                <a:pos x="wd2" y="hd2"/>
              </a:cxn>
            </a:cxnLst>
            <a:rect l="0" t="0" r="r" b="b"/>
            <a:pathLst>
              <a:path w="21600" h="21600" extrusionOk="0">
                <a:moveTo>
                  <a:pt x="2025" y="0"/>
                </a:moveTo>
                <a:lnTo>
                  <a:pt x="2025" y="10245"/>
                </a:lnTo>
                <a:lnTo>
                  <a:pt x="0" y="10798"/>
                </a:lnTo>
                <a:lnTo>
                  <a:pt x="2025" y="11351"/>
                </a:lnTo>
                <a:lnTo>
                  <a:pt x="2025" y="21600"/>
                </a:lnTo>
                <a:lnTo>
                  <a:pt x="21600" y="21600"/>
                </a:lnTo>
                <a:lnTo>
                  <a:pt x="21600" y="0"/>
                </a:lnTo>
                <a:lnTo>
                  <a:pt x="2025" y="0"/>
                </a:lnTo>
                <a:close/>
              </a:path>
            </a:pathLst>
          </a:custGeom>
          <a:solidFill>
            <a:srgbClr val="FFFFFF"/>
          </a:solidFill>
          <a:ln w="3175">
            <a:solidFill>
              <a:srgbClr val="2860F5"/>
            </a:solidFill>
            <a:round/>
          </a:ln>
        </p:spPr>
        <p:txBody>
          <a:bodyPr lIns="91434" tIns="91434" rIns="91434" bIns="91434"/>
          <a:lstStyle/>
          <a:p>
            <a:pPr lvl="0">
              <a:lnSpc>
                <a:spcPct val="90000"/>
              </a:lnSpc>
              <a:tabLst/>
              <a:defRPr sz="1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7" name="Milestone name…"/>
          <p:cNvSpPr txBox="1">
            <a:spLocks noGrp="1"/>
          </p:cNvSpPr>
          <p:nvPr>
            <p:ph type="body" sz="quarter" idx="33"/>
          </p:nvPr>
        </p:nvSpPr>
        <p:spPr>
          <a:xfrm>
            <a:off x="6859876" y="2689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98" name="Callout"/>
          <p:cNvSpPr>
            <a:spLocks noGrp="1"/>
          </p:cNvSpPr>
          <p:nvPr>
            <p:ph type="body" sz="quarter" idx="34"/>
          </p:nvPr>
        </p:nvSpPr>
        <p:spPr>
          <a:xfrm rot="16200000" flipH="1">
            <a:off x="7343339" y="3098266"/>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34" tIns="91433" rIns="91433" bIns="91434"/>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499" name="Milestone name…"/>
          <p:cNvSpPr txBox="1">
            <a:spLocks noGrp="1"/>
          </p:cNvSpPr>
          <p:nvPr>
            <p:ph type="body" sz="quarter" idx="35"/>
          </p:nvPr>
        </p:nvSpPr>
        <p:spPr>
          <a:xfrm>
            <a:off x="6859876" y="3832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500" name="Callout"/>
          <p:cNvSpPr>
            <a:spLocks noGrp="1"/>
          </p:cNvSpPr>
          <p:nvPr>
            <p:ph type="body" sz="quarter" idx="36"/>
          </p:nvPr>
        </p:nvSpPr>
        <p:spPr>
          <a:xfrm rot="16200000" flipH="1">
            <a:off x="5158940" y="3098266"/>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34" tIns="91433" rIns="91433" bIns="91434"/>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01" name="Milestone name…"/>
          <p:cNvSpPr txBox="1">
            <a:spLocks noGrp="1"/>
          </p:cNvSpPr>
          <p:nvPr>
            <p:ph type="body" sz="quarter" idx="37"/>
          </p:nvPr>
        </p:nvSpPr>
        <p:spPr>
          <a:xfrm>
            <a:off x="4675476" y="3832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502" name="Callout"/>
          <p:cNvSpPr>
            <a:spLocks noGrp="1"/>
          </p:cNvSpPr>
          <p:nvPr>
            <p:ph type="body" sz="quarter" idx="38"/>
          </p:nvPr>
        </p:nvSpPr>
        <p:spPr>
          <a:xfrm rot="16200000" flipH="1">
            <a:off x="2974538" y="3098266"/>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34" tIns="91433" rIns="91433" bIns="91434"/>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03" name="Milestone name…"/>
          <p:cNvSpPr txBox="1">
            <a:spLocks noGrp="1"/>
          </p:cNvSpPr>
          <p:nvPr>
            <p:ph type="body" sz="quarter" idx="39"/>
          </p:nvPr>
        </p:nvSpPr>
        <p:spPr>
          <a:xfrm>
            <a:off x="2491076" y="3832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504" name="Callout"/>
          <p:cNvSpPr>
            <a:spLocks noGrp="1"/>
          </p:cNvSpPr>
          <p:nvPr>
            <p:ph type="body" sz="quarter" idx="40"/>
          </p:nvPr>
        </p:nvSpPr>
        <p:spPr>
          <a:xfrm rot="16200000" flipH="1">
            <a:off x="790139" y="3098266"/>
            <a:ext cx="1010445" cy="2079229"/>
          </a:xfrm>
          <a:custGeom>
            <a:avLst/>
            <a:gdLst/>
            <a:ahLst/>
            <a:cxnLst>
              <a:cxn ang="0">
                <a:pos x="wd2" y="hd2"/>
              </a:cxn>
              <a:cxn ang="5400000">
                <a:pos x="wd2" y="hd2"/>
              </a:cxn>
              <a:cxn ang="10800000">
                <a:pos x="wd2" y="hd2"/>
              </a:cxn>
              <a:cxn ang="16200000">
                <a:pos x="wd2" y="hd2"/>
              </a:cxn>
            </a:cxnLst>
            <a:rect l="0" t="0" r="r" b="b"/>
            <a:pathLst>
              <a:path w="21600" h="21600" extrusionOk="0">
                <a:moveTo>
                  <a:pt x="1917" y="0"/>
                </a:moveTo>
                <a:lnTo>
                  <a:pt x="1917" y="20565"/>
                </a:lnTo>
                <a:lnTo>
                  <a:pt x="0" y="21052"/>
                </a:lnTo>
                <a:lnTo>
                  <a:pt x="1917" y="21538"/>
                </a:lnTo>
                <a:lnTo>
                  <a:pt x="1917" y="21592"/>
                </a:lnTo>
                <a:lnTo>
                  <a:pt x="2121" y="21592"/>
                </a:lnTo>
                <a:lnTo>
                  <a:pt x="2155" y="21600"/>
                </a:lnTo>
                <a:lnTo>
                  <a:pt x="2155" y="21592"/>
                </a:lnTo>
                <a:lnTo>
                  <a:pt x="21600" y="21592"/>
                </a:lnTo>
                <a:lnTo>
                  <a:pt x="21600" y="0"/>
                </a:lnTo>
                <a:lnTo>
                  <a:pt x="1917" y="0"/>
                </a:lnTo>
                <a:close/>
              </a:path>
            </a:pathLst>
          </a:custGeom>
          <a:solidFill>
            <a:srgbClr val="FFFFFF"/>
          </a:solidFill>
          <a:ln w="3175">
            <a:solidFill>
              <a:srgbClr val="2860F5"/>
            </a:solidFill>
            <a:round/>
          </a:ln>
        </p:spPr>
        <p:txBody>
          <a:bodyPr lIns="91434" tIns="91433" rIns="91433" bIns="91434"/>
          <a:lstStyle/>
          <a:p>
            <a:pPr lvl="0">
              <a:lnSpc>
                <a:spcPct val="90000"/>
              </a:lnSpc>
              <a:tabLst/>
              <a:defRPr sz="17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05" name="Milestone name…"/>
          <p:cNvSpPr txBox="1">
            <a:spLocks noGrp="1"/>
          </p:cNvSpPr>
          <p:nvPr>
            <p:ph type="body" sz="quarter" idx="41"/>
          </p:nvPr>
        </p:nvSpPr>
        <p:spPr>
          <a:xfrm>
            <a:off x="306676" y="3832090"/>
            <a:ext cx="1925334" cy="461657"/>
          </a:xfrm>
          <a:prstGeom prst="rect">
            <a:avLst/>
          </a:prstGeom>
        </p:spPr>
        <p:txBody>
          <a:bodyPr lIns="45716" tIns="45716" rIns="45716" bIns="45716">
            <a:spAutoFit/>
          </a:bodyPr>
          <a:lstStyle>
            <a:lvl1pPr>
              <a:buClr>
                <a:schemeClr val="tx1"/>
              </a:buClr>
              <a:defRPr/>
            </a:lvl1pPr>
            <a:lvl2pPr>
              <a:buClr>
                <a:schemeClr val="tx1"/>
              </a:buClr>
              <a:defRPr/>
            </a:lvl2pPr>
            <a:lvl3pPr>
              <a:buClr>
                <a:schemeClr val="tx1"/>
              </a:buClr>
              <a:defRPr/>
            </a:lvl3pPr>
          </a:lstStyle>
          <a:p>
            <a:pPr lvl="0">
              <a:spcBef>
                <a:spcPts val="0"/>
              </a:spcBef>
              <a:defRPr sz="800">
                <a:solidFill>
                  <a:srgbClr val="000000"/>
                </a:solidFill>
                <a:latin typeface="IBM Plex Sans Medium"/>
                <a:ea typeface="IBM Plex Sans Medium"/>
                <a:cs typeface="IBM Plex Sans Medium"/>
                <a:sym typeface="IBM Plex Sans Medium"/>
              </a:defRPr>
            </a:pPr>
            <a:r>
              <a:rPr lang="en-US"/>
              <a:t>Click to edit Master text styles</a:t>
            </a:r>
          </a:p>
          <a:p>
            <a:pPr lvl="1">
              <a:spcBef>
                <a:spcPts val="0"/>
              </a:spcBef>
              <a:defRPr sz="800">
                <a:solidFill>
                  <a:srgbClr val="000000"/>
                </a:solidFill>
                <a:latin typeface="IBM Plex Sans Medium"/>
                <a:ea typeface="IBM Plex Sans Medium"/>
                <a:cs typeface="IBM Plex Sans Medium"/>
                <a:sym typeface="IBM Plex Sans Medium"/>
              </a:defRPr>
            </a:pPr>
            <a:r>
              <a:rPr lang="en-US"/>
              <a:t>Second level</a:t>
            </a:r>
          </a:p>
          <a:p>
            <a:pPr lvl="2">
              <a:spcBef>
                <a:spcPts val="0"/>
              </a:spcBef>
              <a:defRPr sz="800">
                <a:solidFill>
                  <a:srgbClr val="000000"/>
                </a:solidFill>
                <a:latin typeface="IBM Plex Sans Medium"/>
                <a:ea typeface="IBM Plex Sans Medium"/>
                <a:cs typeface="IBM Plex Sans Medium"/>
                <a:sym typeface="IBM Plex Sans Medium"/>
              </a:defRPr>
            </a:pPr>
            <a:r>
              <a:rPr lang="en-US"/>
              <a:t>Third level</a:t>
            </a:r>
          </a:p>
        </p:txBody>
      </p:sp>
      <p:sp>
        <p:nvSpPr>
          <p:cNvPr id="4" name="Rectangle 3">
            <a:extLst>
              <a:ext uri="{FF2B5EF4-FFF2-40B4-BE49-F238E27FC236}">
                <a16:creationId xmlns:a16="http://schemas.microsoft.com/office/drawing/2014/main" id="{EA6F809D-2105-3D4C-A44B-27B983C0CCED}"/>
              </a:ext>
            </a:extLst>
          </p:cNvPr>
          <p:cNvSpPr/>
          <p:nvPr userDrawn="1"/>
        </p:nvSpPr>
        <p:spPr bwMode="auto">
          <a:xfrm>
            <a:off x="6989092" y="572636"/>
            <a:ext cx="100584" cy="100584"/>
          </a:xfrm>
          <a:prstGeom prst="rect">
            <a:avLst/>
          </a:prstGeom>
          <a:solidFill>
            <a:schemeClr val="bg1"/>
          </a:solidFill>
          <a:ln w="3175">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5997" tIns="35997" rIns="35997" bIns="35997" numCol="1" rtlCol="0" anchor="t" anchorCtr="0" compatLnSpc="1">
            <a:prstTxWarp prst="textNoShape">
              <a:avLst/>
            </a:prstTxWarp>
          </a:bodyPr>
          <a:lstStyle/>
          <a:p>
            <a:pPr marL="0" marR="0" indent="0" algn="l" defTabSz="914333" rtl="0" eaLnBrk="1" fontAlgn="base" latinLnBrk="0" hangingPunct="1">
              <a:lnSpc>
                <a:spcPct val="90000"/>
              </a:lnSpc>
              <a:spcBef>
                <a:spcPct val="0"/>
              </a:spcBef>
              <a:spcAft>
                <a:spcPct val="0"/>
              </a:spcAft>
              <a:buClrTx/>
              <a:buSzTx/>
              <a:buFontTx/>
              <a:buNone/>
              <a:tabLst/>
            </a:pPr>
            <a:endParaRPr kumimoji="0" lang="en-US" sz="700" b="0" i="0" u="none" strike="noStrike" cap="none" normalizeH="0" baseline="0" dirty="0">
              <a:ln>
                <a:noFill/>
              </a:ln>
              <a:solidFill>
                <a:srgbClr val="191919"/>
              </a:solidFill>
              <a:effectLst/>
              <a:latin typeface="IBM Plex Sans" panose="020B0503050203000203" pitchFamily="34" charset="0"/>
            </a:endParaRPr>
          </a:p>
        </p:txBody>
      </p:sp>
      <p:sp>
        <p:nvSpPr>
          <p:cNvPr id="83" name="Rectangle 82">
            <a:extLst>
              <a:ext uri="{FF2B5EF4-FFF2-40B4-BE49-F238E27FC236}">
                <a16:creationId xmlns:a16="http://schemas.microsoft.com/office/drawing/2014/main" id="{309BD100-828D-644C-9DB5-04D9CA61A960}"/>
              </a:ext>
            </a:extLst>
          </p:cNvPr>
          <p:cNvSpPr/>
          <p:nvPr userDrawn="1"/>
        </p:nvSpPr>
        <p:spPr bwMode="auto">
          <a:xfrm>
            <a:off x="7683500" y="572636"/>
            <a:ext cx="100584" cy="100584"/>
          </a:xfrm>
          <a:prstGeom prst="rect">
            <a:avLst/>
          </a:prstGeom>
          <a:solidFill>
            <a:schemeClr val="accent1"/>
          </a:solidFill>
          <a:ln w="3175">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5997" tIns="35997" rIns="35997" bIns="35997" numCol="1" rtlCol="0" anchor="t" anchorCtr="0" compatLnSpc="1">
            <a:prstTxWarp prst="textNoShape">
              <a:avLst/>
            </a:prstTxWarp>
          </a:bodyPr>
          <a:lstStyle/>
          <a:p>
            <a:pPr marL="0" marR="0" indent="0" algn="l" defTabSz="914333" rtl="0" eaLnBrk="1" fontAlgn="base" latinLnBrk="0" hangingPunct="1">
              <a:lnSpc>
                <a:spcPct val="90000"/>
              </a:lnSpc>
              <a:spcBef>
                <a:spcPct val="0"/>
              </a:spcBef>
              <a:spcAft>
                <a:spcPct val="0"/>
              </a:spcAft>
              <a:buClrTx/>
              <a:buSzTx/>
              <a:buFontTx/>
              <a:buNone/>
              <a:tabLst/>
            </a:pPr>
            <a:endParaRPr kumimoji="0" lang="en-US" sz="700" b="0" i="0" u="none" strike="noStrike" cap="none" normalizeH="0" baseline="0" dirty="0">
              <a:ln>
                <a:noFill/>
              </a:ln>
              <a:solidFill>
                <a:srgbClr val="191919"/>
              </a:solidFill>
              <a:effectLst/>
              <a:latin typeface="IBM Plex Sans" panose="020B0503050203000203" pitchFamily="34" charset="0"/>
            </a:endParaRPr>
          </a:p>
        </p:txBody>
      </p:sp>
      <p:sp>
        <p:nvSpPr>
          <p:cNvPr id="84" name="Rectangle 83">
            <a:extLst>
              <a:ext uri="{FF2B5EF4-FFF2-40B4-BE49-F238E27FC236}">
                <a16:creationId xmlns:a16="http://schemas.microsoft.com/office/drawing/2014/main" id="{F4BC782A-6E9C-FC41-8960-378751D07AA6}"/>
              </a:ext>
            </a:extLst>
          </p:cNvPr>
          <p:cNvSpPr/>
          <p:nvPr userDrawn="1"/>
        </p:nvSpPr>
        <p:spPr bwMode="auto">
          <a:xfrm>
            <a:off x="8484616" y="572636"/>
            <a:ext cx="100584" cy="100584"/>
          </a:xfrm>
          <a:prstGeom prst="rect">
            <a:avLst/>
          </a:prstGeom>
          <a:solidFill>
            <a:schemeClr val="accent3"/>
          </a:solidFill>
          <a:ln w="3175">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5997" tIns="35997" rIns="35997" bIns="35997" numCol="1" rtlCol="0" anchor="t" anchorCtr="0" compatLnSpc="1">
            <a:prstTxWarp prst="textNoShape">
              <a:avLst/>
            </a:prstTxWarp>
          </a:bodyPr>
          <a:lstStyle/>
          <a:p>
            <a:pPr marL="0" marR="0" indent="0" algn="l" defTabSz="914333" rtl="0" eaLnBrk="1" fontAlgn="base" latinLnBrk="0" hangingPunct="1">
              <a:lnSpc>
                <a:spcPct val="90000"/>
              </a:lnSpc>
              <a:spcBef>
                <a:spcPct val="0"/>
              </a:spcBef>
              <a:spcAft>
                <a:spcPct val="0"/>
              </a:spcAft>
              <a:buClrTx/>
              <a:buSzTx/>
              <a:buFontTx/>
              <a:buNone/>
              <a:tabLst/>
            </a:pPr>
            <a:endParaRPr kumimoji="0" lang="en-US" sz="700" b="0" i="0" u="none" strike="noStrike" cap="none" normalizeH="0" baseline="0" dirty="0">
              <a:ln>
                <a:noFill/>
              </a:ln>
              <a:solidFill>
                <a:srgbClr val="191919"/>
              </a:solidFill>
              <a:effectLst/>
              <a:latin typeface="IBM Plex Sans" panose="020B0503050203000203" pitchFamily="34" charset="0"/>
            </a:endParaRPr>
          </a:p>
        </p:txBody>
      </p:sp>
    </p:spTree>
    <p:extLst>
      <p:ext uri="{BB962C8B-B14F-4D97-AF65-F5344CB8AC3E}">
        <p14:creationId xmlns:p14="http://schemas.microsoft.com/office/powerpoint/2010/main" val="179710325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x" preserve="1">
  <p:cSld name="title, text (1/4), pyramid">
    <p:bg>
      <p:bgPr>
        <a:solidFill>
          <a:srgbClr val="F2F3F8"/>
        </a:solidFill>
        <a:effectLst/>
      </p:bgPr>
    </p:bg>
    <p:spTree>
      <p:nvGrpSpPr>
        <p:cNvPr id="1" name=""/>
        <p:cNvGrpSpPr/>
        <p:nvPr/>
      </p:nvGrpSpPr>
      <p:grpSpPr>
        <a:xfrm>
          <a:off x="0" y="0"/>
          <a:ext cx="0" cy="0"/>
          <a:chOff x="0" y="0"/>
          <a:chExt cx="0" cy="0"/>
        </a:xfrm>
      </p:grpSpPr>
      <p:sp>
        <p:nvSpPr>
          <p:cNvPr id="512" name="AutoShape 6"/>
          <p:cNvSpPr>
            <a:spLocks noGrp="1"/>
          </p:cNvSpPr>
          <p:nvPr>
            <p:ph type="body" idx="13"/>
          </p:nvPr>
        </p:nvSpPr>
        <p:spPr>
          <a:xfrm>
            <a:off x="2056914" y="247652"/>
            <a:ext cx="5030172" cy="4474325"/>
          </a:xfrm>
          <a:prstGeom prst="triangle">
            <a:avLst/>
          </a:prstGeom>
          <a:solidFill>
            <a:srgbClr val="000000"/>
          </a:solidFill>
        </p:spPr>
        <p:txBody>
          <a:bodyPr lIns="91433" tIns="91433" rIns="91433" bIns="91433"/>
          <a:lstStyle>
            <a:lvl1pPr>
              <a:defRPr>
                <a:solidFill>
                  <a:schemeClr val="bg1"/>
                </a:solidFill>
              </a:defRPr>
            </a:lvl1pPr>
          </a:lstStyle>
          <a:p>
            <a:pPr lvl="0" algn="ctr" defTabSz="685749">
              <a:lnSpc>
                <a:spcPct val="90000"/>
              </a:lnSpc>
              <a:spcBef>
                <a:spcPts val="800"/>
              </a:spcBef>
              <a:tabLst/>
              <a:defRPr sz="9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r>
              <a:rPr lang="en-US"/>
              <a:t>Click to edit Master text styles</a:t>
            </a:r>
          </a:p>
        </p:txBody>
      </p:sp>
      <p:sp>
        <p:nvSpPr>
          <p:cNvPr id="513" name="AutoShape 3"/>
          <p:cNvSpPr>
            <a:spLocks noGrp="1"/>
          </p:cNvSpPr>
          <p:nvPr>
            <p:ph type="body" sz="quarter" idx="14"/>
          </p:nvPr>
        </p:nvSpPr>
        <p:spPr>
          <a:xfrm rot="10800000">
            <a:off x="3321260" y="2484810"/>
            <a:ext cx="2511457" cy="2237164"/>
          </a:xfrm>
          <a:prstGeom prst="triangle">
            <a:avLst/>
          </a:prstGeom>
          <a:solidFill>
            <a:schemeClr val="accent2"/>
          </a:solidFill>
        </p:spPr>
        <p:txBody>
          <a:bodyPr lIns="91433" tIns="91433" rIns="91433" bIns="91433" anchor="ctr"/>
          <a:lstStyle>
            <a:lvl1pPr>
              <a:defRPr b="0" i="0">
                <a:solidFill>
                  <a:schemeClr val="bg1"/>
                </a:solidFill>
                <a:latin typeface="IBM Plex Sans" panose="020B0503050203000203" pitchFamily="34" charset="0"/>
              </a:defRPr>
            </a:lvl1pPr>
          </a:lstStyle>
          <a:p>
            <a:pPr lvl="0" algn="ctr" defTabSz="685749">
              <a:lnSpc>
                <a:spcPct val="90000"/>
              </a:lnSpc>
              <a:spcBef>
                <a:spcPts val="800"/>
              </a:spcBef>
              <a:tabLst/>
              <a:defRPr sz="900">
                <a:solidFill>
                  <a:srgbClr val="000000"/>
                </a:solidFill>
                <a:latin typeface="IBM Plex Sans ExtraLight"/>
                <a:ea typeface="IBM Plex Sans ExtraLight"/>
                <a:cs typeface="IBM Plex Sans ExtraLight"/>
                <a:sym typeface="IBM Plex Sans ExtraLight"/>
              </a:defRPr>
            </a:pPr>
            <a:r>
              <a:rPr lang="en-US"/>
              <a:t>Click to edit Master text styles</a:t>
            </a:r>
          </a:p>
        </p:txBody>
      </p:sp>
      <p:sp>
        <p:nvSpPr>
          <p:cNvPr id="514" name="Body Level One…"/>
          <p:cNvSpPr txBox="1">
            <a:spLocks noGrp="1"/>
          </p:cNvSpPr>
          <p:nvPr>
            <p:ph type="body" sz="quarter" idx="1"/>
          </p:nvPr>
        </p:nvSpPr>
        <p:spPr>
          <a:xfrm>
            <a:off x="192023" y="1353315"/>
            <a:ext cx="1893951" cy="3005963"/>
          </a:xfrm>
          <a:prstGeom prst="rect">
            <a:avLst/>
          </a:prstGeom>
        </p:spPr>
        <p:txBody>
          <a:bodyPr/>
          <a:lstStyle>
            <a:lvl1pPr>
              <a:buClr>
                <a:schemeClr val="tx1"/>
              </a:buClr>
              <a:defRPr>
                <a:solidFill>
                  <a:srgbClr val="000000"/>
                </a:solidFill>
              </a:defRPr>
            </a:lvl1pPr>
            <a:lvl2pPr marL="125954" indent="-125954">
              <a:buClr>
                <a:schemeClr val="tx1"/>
              </a:buClr>
              <a:defRPr>
                <a:solidFill>
                  <a:srgbClr val="000000"/>
                </a:solidFill>
              </a:defRPr>
            </a:lvl2pPr>
            <a:lvl3pPr marL="305393" indent="-103796">
              <a:buClr>
                <a:schemeClr val="tx1"/>
              </a:buClr>
              <a:defRPr>
                <a:solidFill>
                  <a:srgbClr val="000000"/>
                </a:solidFill>
              </a:defRPr>
            </a:lvl3pPr>
            <a:lvl4pPr marL="577223" indent="-142282">
              <a:buClr>
                <a:schemeClr val="tx1"/>
              </a:buClr>
              <a:defRPr>
                <a:solidFill>
                  <a:srgbClr val="000000"/>
                </a:solidFill>
              </a:defRPr>
            </a:lvl4pPr>
            <a:lvl5pPr marL="757731" indent="-125954">
              <a:buClr>
                <a:schemeClr val="tx1"/>
              </a:buCl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15" name="Slide Number"/>
          <p:cNvSpPr txBox="1">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US" smtClean="0"/>
              <a:pPr/>
              <a:t>‹#›</a:t>
            </a:fld>
            <a:endParaRPr lang="en-US" dirty="0"/>
          </a:p>
        </p:txBody>
      </p:sp>
      <p:sp>
        <p:nvSpPr>
          <p:cNvPr id="516" name="Title Text"/>
          <p:cNvSpPr txBox="1">
            <a:spLocks noGrp="1"/>
          </p:cNvSpPr>
          <p:nvPr>
            <p:ph type="title"/>
          </p:nvPr>
        </p:nvSpPr>
        <p:spPr>
          <a:xfrm>
            <a:off x="177661" y="168516"/>
            <a:ext cx="3483740" cy="630936"/>
          </a:xfrm>
          <a:prstGeom prst="rect">
            <a:avLst/>
          </a:prstGeom>
        </p:spPr>
        <p:txBody>
          <a:bodyPr/>
          <a:lstStyle>
            <a:lvl1pPr>
              <a:defRPr>
                <a:solidFill>
                  <a:schemeClr val="tx1"/>
                </a:solidFill>
              </a:defRPr>
            </a:lvl1pPr>
          </a:lstStyle>
          <a:p>
            <a:r>
              <a:rPr lang="en-US"/>
              <a:t>Click to edit Master title style</a:t>
            </a:r>
            <a:endParaRPr dirty="0"/>
          </a:p>
        </p:txBody>
      </p:sp>
      <p:sp>
        <p:nvSpPr>
          <p:cNvPr id="517" name="Text Box 7"/>
          <p:cNvSpPr txBox="1">
            <a:spLocks noGrp="1"/>
          </p:cNvSpPr>
          <p:nvPr>
            <p:ph type="body" sz="quarter" idx="15"/>
          </p:nvPr>
        </p:nvSpPr>
        <p:spPr>
          <a:xfrm>
            <a:off x="4021968" y="3075524"/>
            <a:ext cx="1121466" cy="228601"/>
          </a:xfrm>
          <a:prstGeom prst="rect">
            <a:avLst/>
          </a:prstGeom>
        </p:spPr>
        <p:txBody>
          <a:bodyPr lIns="0" tIns="0" rIns="0" bIns="0"/>
          <a:lstStyle>
            <a:lvl1pPr algn="ctr" defTabSz="685749">
              <a:spcBef>
                <a:spcPts val="600"/>
              </a:spcBef>
              <a:defRPr sz="1000"/>
            </a:lvl1pPr>
          </a:lstStyle>
          <a:p>
            <a:pPr lvl="0"/>
            <a:r>
              <a:rPr lang="en-US"/>
              <a:t>Click to edit Master text styles</a:t>
            </a:r>
          </a:p>
        </p:txBody>
      </p:sp>
      <p:sp>
        <p:nvSpPr>
          <p:cNvPr id="518" name="AutoShape 4"/>
          <p:cNvSpPr txBox="1">
            <a:spLocks noGrp="1"/>
          </p:cNvSpPr>
          <p:nvPr>
            <p:ph type="body" sz="quarter" idx="16"/>
          </p:nvPr>
        </p:nvSpPr>
        <p:spPr>
          <a:xfrm>
            <a:off x="4229754" y="1347572"/>
            <a:ext cx="694944" cy="228601"/>
          </a:xfrm>
          <a:prstGeom prst="rect">
            <a:avLst/>
          </a:prstGeom>
        </p:spPr>
        <p:txBody>
          <a:bodyPr/>
          <a:lstStyle>
            <a:lvl1pPr algn="ctr" defTabSz="685749">
              <a:spcBef>
                <a:spcPts val="600"/>
              </a:spcBef>
              <a:defRPr sz="1000"/>
            </a:lvl1pPr>
          </a:lstStyle>
          <a:p>
            <a:pPr lvl="0"/>
            <a:r>
              <a:rPr lang="en-US"/>
              <a:t>Click to edit Master text styles</a:t>
            </a:r>
          </a:p>
        </p:txBody>
      </p:sp>
      <p:sp>
        <p:nvSpPr>
          <p:cNvPr id="519" name="AutoShape 4"/>
          <p:cNvSpPr txBox="1">
            <a:spLocks noGrp="1"/>
          </p:cNvSpPr>
          <p:nvPr>
            <p:ph type="body" sz="quarter" idx="17"/>
          </p:nvPr>
        </p:nvSpPr>
        <p:spPr>
          <a:xfrm>
            <a:off x="2973186" y="3614906"/>
            <a:ext cx="693436" cy="228601"/>
          </a:xfrm>
          <a:prstGeom prst="rect">
            <a:avLst/>
          </a:prstGeom>
        </p:spPr>
        <p:txBody>
          <a:bodyPr/>
          <a:lstStyle>
            <a:lvl1pPr algn="ctr" defTabSz="685749">
              <a:spcBef>
                <a:spcPts val="600"/>
              </a:spcBef>
              <a:defRPr sz="1000"/>
            </a:lvl1pPr>
          </a:lstStyle>
          <a:p>
            <a:pPr lvl="0"/>
            <a:r>
              <a:rPr lang="en-US"/>
              <a:t>Click to edit Master text styles</a:t>
            </a:r>
          </a:p>
        </p:txBody>
      </p:sp>
      <p:sp>
        <p:nvSpPr>
          <p:cNvPr id="520" name="AutoShape 5"/>
          <p:cNvSpPr txBox="1">
            <a:spLocks noGrp="1"/>
          </p:cNvSpPr>
          <p:nvPr>
            <p:ph type="body" sz="quarter" idx="18"/>
          </p:nvPr>
        </p:nvSpPr>
        <p:spPr>
          <a:xfrm>
            <a:off x="5531511" y="3614906"/>
            <a:ext cx="694944" cy="228601"/>
          </a:xfrm>
          <a:prstGeom prst="rect">
            <a:avLst/>
          </a:prstGeom>
        </p:spPr>
        <p:txBody>
          <a:bodyPr/>
          <a:lstStyle>
            <a:lvl1pPr algn="ctr" defTabSz="685749">
              <a:spcBef>
                <a:spcPts val="600"/>
              </a:spcBef>
              <a:defRPr sz="1000"/>
            </a:lvl1pPr>
          </a:lstStyle>
          <a:p>
            <a:pPr lvl="0"/>
            <a:r>
              <a:rPr lang="en-US"/>
              <a:t>Click to edit Master text styles</a:t>
            </a:r>
          </a:p>
        </p:txBody>
      </p:sp>
      <p:sp>
        <p:nvSpPr>
          <p:cNvPr id="2" name="Footer Placeholder 1">
            <a:extLst>
              <a:ext uri="{FF2B5EF4-FFF2-40B4-BE49-F238E27FC236}">
                <a16:creationId xmlns:a16="http://schemas.microsoft.com/office/drawing/2014/main" id="{7685F4B5-1CF3-0E4F-BFAC-EFEA8BE92098}"/>
              </a:ext>
            </a:extLst>
          </p:cNvPr>
          <p:cNvSpPr>
            <a:spLocks noGrp="1"/>
          </p:cNvSpPr>
          <p:nvPr>
            <p:ph type="ftr" sz="quarter" idx="19"/>
          </p:nvPr>
        </p:nvSpPr>
        <p:spPr/>
        <p:txBody>
          <a:bodyPr/>
          <a:lstStyle>
            <a:lvl1pPr>
              <a:defRPr>
                <a:solidFill>
                  <a:schemeClr val="tx1"/>
                </a:solidFill>
              </a:defRPr>
            </a:lvl1pPr>
          </a:lstStyle>
          <a:p>
            <a:r>
              <a:rPr lang="en-US"/>
              <a:t>IBM Cloud / August 2019 / © 2019 IBM Corporation</a:t>
            </a:r>
            <a:endParaRPr lang="en-US" dirty="0"/>
          </a:p>
        </p:txBody>
      </p:sp>
    </p:spTree>
    <p:extLst>
      <p:ext uri="{BB962C8B-B14F-4D97-AF65-F5344CB8AC3E}">
        <p14:creationId xmlns:p14="http://schemas.microsoft.com/office/powerpoint/2010/main" val="2753701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e_black">
    <p:spTree>
      <p:nvGrpSpPr>
        <p:cNvPr id="1" name=""/>
        <p:cNvGrpSpPr/>
        <p:nvPr/>
      </p:nvGrpSpPr>
      <p:grpSpPr>
        <a:xfrm>
          <a:off x="0" y="0"/>
          <a:ext cx="0" cy="0"/>
          <a:chOff x="0" y="0"/>
          <a:chExt cx="0" cy="0"/>
        </a:xfrm>
      </p:grpSpPr>
      <p:sp>
        <p:nvSpPr>
          <p:cNvPr id="2" name="Title"/>
          <p:cNvSpPr>
            <a:spLocks noGrp="1"/>
          </p:cNvSpPr>
          <p:nvPr>
            <p:ph type="title"/>
          </p:nvPr>
        </p:nvSpPr>
        <p:spPr>
          <a:xfrm>
            <a:off x="210313" y="185435"/>
            <a:ext cx="5562535" cy="4294632"/>
          </a:xfrm>
        </p:spPr>
        <p:txBody>
          <a:bodyPr/>
          <a:lstStyle/>
          <a:p>
            <a:r>
              <a:rPr lang="en-US" dirty="0"/>
              <a:t>Click to edit Master title style</a:t>
            </a:r>
          </a:p>
        </p:txBody>
      </p:sp>
      <p:sp>
        <p:nvSpPr>
          <p:cNvPr id="5" name="Footer Placeholder">
            <a:extLst>
              <a:ext uri="{FF2B5EF4-FFF2-40B4-BE49-F238E27FC236}">
                <a16:creationId xmlns:a16="http://schemas.microsoft.com/office/drawing/2014/main" id="{8B5A9F26-2780-2943-AEEA-8284DB6AED41}"/>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6" name="Slide Number Placeholder">
            <a:extLst>
              <a:ext uri="{FF2B5EF4-FFF2-40B4-BE49-F238E27FC236}">
                <a16:creationId xmlns:a16="http://schemas.microsoft.com/office/drawing/2014/main" id="{455B62BE-E48E-CC45-B865-ECF2B2B9C322}"/>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7763111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2" y="168516"/>
            <a:ext cx="1903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able Placeholder 5">
            <a:extLst>
              <a:ext uri="{FF2B5EF4-FFF2-40B4-BE49-F238E27FC236}">
                <a16:creationId xmlns:a16="http://schemas.microsoft.com/office/drawing/2014/main" id="{8A87D419-81BD-4340-82A3-A011578E2747}"/>
              </a:ext>
            </a:extLst>
          </p:cNvPr>
          <p:cNvSpPr>
            <a:spLocks noGrp="1"/>
          </p:cNvSpPr>
          <p:nvPr>
            <p:ph type="tbl" sz="quarter" idx="12"/>
          </p:nvPr>
        </p:nvSpPr>
        <p:spPr>
          <a:xfrm>
            <a:off x="2496046" y="204788"/>
            <a:ext cx="6446312" cy="4154487"/>
          </a:xfrm>
        </p:spPr>
        <p:txBody>
          <a:bodyPr/>
          <a:lstStyle>
            <a:lvl1pPr>
              <a:defRPr>
                <a:solidFill>
                  <a:schemeClr val="tx1"/>
                </a:solidFill>
              </a:defRPr>
            </a:lvl1pPr>
          </a:lstStyle>
          <a:p>
            <a:r>
              <a:rPr lang="en-US"/>
              <a:t>Click icon to add table</a:t>
            </a:r>
            <a:endParaRPr lang="en-US" dirty="0"/>
          </a:p>
        </p:txBody>
      </p:sp>
    </p:spTree>
    <p:extLst>
      <p:ext uri="{BB962C8B-B14F-4D97-AF65-F5344CB8AC3E}">
        <p14:creationId xmlns:p14="http://schemas.microsoft.com/office/powerpoint/2010/main" val="1648891731"/>
      </p:ext>
    </p:extLst>
  </p:cSld>
  <p:clrMapOvr>
    <a:overrideClrMapping bg1="dk1" tx1="lt1" bg2="dk2" tx2="lt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66578" y="1349327"/>
            <a:ext cx="4177399" cy="3008361"/>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6"/>
          <p:cNvSpPr>
            <a:spLocks noGrp="1"/>
          </p:cNvSpPr>
          <p:nvPr>
            <p:ph sz="quarter" idx="13"/>
          </p:nvPr>
        </p:nvSpPr>
        <p:spPr>
          <a:xfrm>
            <a:off x="179212" y="1315677"/>
            <a:ext cx="4198214" cy="3043600"/>
          </a:xfrm>
        </p:spPr>
        <p:txBody>
          <a:bodyPr/>
          <a:lstStyle>
            <a:lvl1pPr>
              <a:defRPr sz="24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245215144"/>
      </p:ext>
    </p:extLst>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pic>
        <p:nvPicPr>
          <p:cNvPr id="11" name="Picture 4" descr="Picture 4">
            <a:extLst>
              <a:ext uri="{FF2B5EF4-FFF2-40B4-BE49-F238E27FC236}">
                <a16:creationId xmlns:a16="http://schemas.microsoft.com/office/drawing/2014/main" id="{EF05A6F0-ED41-8D46-B0FE-712BC2E23FA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flipH="1">
            <a:off x="0" y="-1"/>
            <a:ext cx="9143998" cy="2578101"/>
          </a:xfrm>
          <a:prstGeom prst="rect">
            <a:avLst/>
          </a:prstGeom>
          <a:ln w="12700">
            <a:miter lim="400000"/>
          </a:ln>
        </p:spPr>
      </p:pic>
      <p:sp>
        <p:nvSpPr>
          <p:cNvPr id="9" name="Content Placeholder 5"/>
          <p:cNvSpPr>
            <a:spLocks noGrp="1"/>
          </p:cNvSpPr>
          <p:nvPr>
            <p:ph sz="quarter" idx="17"/>
          </p:nvPr>
        </p:nvSpPr>
        <p:spPr>
          <a:xfrm>
            <a:off x="4572000" y="2576382"/>
            <a:ext cx="2286000" cy="2573338"/>
          </a:xfrm>
          <a:solidFill>
            <a:schemeClr val="bg2"/>
          </a:solidFill>
          <a:ln w="19050">
            <a:solidFill>
              <a:schemeClr val="bg2"/>
            </a:solidFill>
          </a:ln>
        </p:spPr>
        <p:txBody>
          <a:bodyPr lIns="192011" tIns="201153" rIns="192011" bIns="228582"/>
          <a:lstStyle>
            <a:lvl1pPr>
              <a:defRPr>
                <a:solidFill>
                  <a:schemeClr val="tx1"/>
                </a:solidFill>
              </a:defRPr>
            </a:lvl1pPr>
          </a:lstStyle>
          <a:p>
            <a:pPr lvl="0"/>
            <a:r>
              <a:rPr lang="en-US"/>
              <a:t>Click to edit Master text styles</a:t>
            </a:r>
          </a:p>
        </p:txBody>
      </p:sp>
      <p:sp>
        <p:nvSpPr>
          <p:cNvPr id="10" name="Content Placeholder 10"/>
          <p:cNvSpPr>
            <a:spLocks noGrp="1"/>
          </p:cNvSpPr>
          <p:nvPr>
            <p:ph sz="quarter" idx="18"/>
          </p:nvPr>
        </p:nvSpPr>
        <p:spPr>
          <a:xfrm>
            <a:off x="6858000" y="2576382"/>
            <a:ext cx="2286000" cy="2573338"/>
          </a:xfrm>
          <a:solidFill>
            <a:schemeClr val="bg2"/>
          </a:solidFill>
          <a:ln w="19050">
            <a:solidFill>
              <a:schemeClr val="bg2"/>
            </a:solidFill>
          </a:ln>
        </p:spPr>
        <p:txBody>
          <a:bodyPr lIns="192011" tIns="201153" rIns="192011" bIns="228582"/>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p:nvPr>
        </p:nvSpPr>
        <p:spPr>
          <a:xfrm>
            <a:off x="2286001" y="2576383"/>
            <a:ext cx="2286000" cy="2573337"/>
          </a:xfrm>
          <a:solidFill>
            <a:schemeClr val="bg2"/>
          </a:solidFill>
          <a:ln w="19050">
            <a:solidFill>
              <a:schemeClr val="bg2"/>
            </a:solidFill>
          </a:ln>
        </p:spPr>
        <p:txBody>
          <a:bodyPr lIns="192011" tIns="201153" rIns="192011" bIns="228582"/>
          <a:lstStyle>
            <a:lvl1pPr>
              <a:defRPr>
                <a:solidFill>
                  <a:schemeClr val="tx1"/>
                </a:solidFill>
              </a:defRPr>
            </a:lvl1pPr>
          </a:lstStyle>
          <a:p>
            <a:pPr lvl="0"/>
            <a:r>
              <a:rPr lang="en-US"/>
              <a:t>Click to edit Master text styles</a:t>
            </a:r>
          </a:p>
        </p:txBody>
      </p:sp>
      <p:sp>
        <p:nvSpPr>
          <p:cNvPr id="13" name="Content Placeholder 6"/>
          <p:cNvSpPr>
            <a:spLocks noGrp="1"/>
          </p:cNvSpPr>
          <p:nvPr>
            <p:ph sz="quarter" idx="20"/>
          </p:nvPr>
        </p:nvSpPr>
        <p:spPr>
          <a:xfrm>
            <a:off x="0" y="2576383"/>
            <a:ext cx="2286000" cy="2573337"/>
          </a:xfrm>
          <a:solidFill>
            <a:schemeClr val="bg2"/>
          </a:solidFill>
          <a:ln w="19050">
            <a:solidFill>
              <a:schemeClr val="bg2"/>
            </a:solidFill>
          </a:ln>
        </p:spPr>
        <p:txBody>
          <a:bodyPr lIns="192011" tIns="201153" rIns="192011" bIns="228582"/>
          <a:lstStyle>
            <a:lvl1pPr>
              <a:defRPr>
                <a:solidFill>
                  <a:schemeClr val="tx1"/>
                </a:solidFill>
              </a:defRPr>
            </a:lvl1pPr>
          </a:lstStyle>
          <a:p>
            <a:pPr lvl="0"/>
            <a:r>
              <a:rPr lang="en-US"/>
              <a:t>Click to edit Master text styles</a:t>
            </a:r>
          </a:p>
        </p:txBody>
      </p:sp>
      <p:sp>
        <p:nvSpPr>
          <p:cNvPr id="2" name="Title 1"/>
          <p:cNvSpPr>
            <a:spLocks noGrp="1"/>
          </p:cNvSpPr>
          <p:nvPr>
            <p:ph type="title"/>
          </p:nvPr>
        </p:nvSpPr>
        <p:spPr>
          <a:xfrm>
            <a:off x="177660" y="168516"/>
            <a:ext cx="6473952" cy="630936"/>
          </a:xfrm>
          <a:noFill/>
          <a:ln>
            <a:noFill/>
          </a:ln>
        </p:spPr>
        <p:txBody>
          <a:bodyPr lIns="0" tIns="0" rIns="0" bIns="0"/>
          <a:lstStyle>
            <a:lvl1pPr>
              <a:defRPr sz="2400">
                <a:solidFill>
                  <a:schemeClr val="bg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4" name="Group 11">
            <a:extLst>
              <a:ext uri="{FF2B5EF4-FFF2-40B4-BE49-F238E27FC236}">
                <a16:creationId xmlns:a16="http://schemas.microsoft.com/office/drawing/2014/main" id="{FE67721E-AEDF-ED42-A671-5ED2F49F58AD}"/>
              </a:ext>
            </a:extLst>
          </p:cNvPr>
          <p:cNvGrpSpPr/>
          <p:nvPr userDrawn="1"/>
        </p:nvGrpSpPr>
        <p:grpSpPr>
          <a:xfrm>
            <a:off x="2286003" y="2800952"/>
            <a:ext cx="4572001" cy="1692561"/>
            <a:chOff x="0" y="0"/>
            <a:chExt cx="4572000" cy="1692559"/>
          </a:xfrm>
        </p:grpSpPr>
        <p:sp>
          <p:nvSpPr>
            <p:cNvPr id="15" name="Straight Connector 12">
              <a:extLst>
                <a:ext uri="{FF2B5EF4-FFF2-40B4-BE49-F238E27FC236}">
                  <a16:creationId xmlns:a16="http://schemas.microsoft.com/office/drawing/2014/main" id="{386C039D-69AA-E846-8340-A0E60E14F47C}"/>
                </a:ext>
              </a:extLst>
            </p:cNvPr>
            <p:cNvSpPr/>
            <p:nvPr/>
          </p:nvSpPr>
          <p:spPr>
            <a:xfrm flipH="1">
              <a:off x="-1" y="-1"/>
              <a:ext cx="2" cy="1692560"/>
            </a:xfrm>
            <a:prstGeom prst="line">
              <a:avLst/>
            </a:prstGeom>
            <a:noFill/>
            <a:ln w="3175" cap="flat">
              <a:solidFill>
                <a:schemeClr val="accent6">
                  <a:lumOff val="8725"/>
                </a:schemeClr>
              </a:solidFill>
              <a:prstDash val="solid"/>
              <a:round/>
            </a:ln>
            <a:effectLst/>
          </p:spPr>
          <p:txBody>
            <a:bodyPr wrap="square" lIns="45719" tIns="45719" rIns="45719" bIns="4571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6" name="Straight Connector 14">
              <a:extLst>
                <a:ext uri="{FF2B5EF4-FFF2-40B4-BE49-F238E27FC236}">
                  <a16:creationId xmlns:a16="http://schemas.microsoft.com/office/drawing/2014/main" id="{69949513-ED98-5C4F-93FA-A6CDA0B167ED}"/>
                </a:ext>
              </a:extLst>
            </p:cNvPr>
            <p:cNvSpPr/>
            <p:nvPr/>
          </p:nvSpPr>
          <p:spPr>
            <a:xfrm flipH="1">
              <a:off x="2285999" y="-1"/>
              <a:ext cx="1" cy="1692560"/>
            </a:xfrm>
            <a:prstGeom prst="line">
              <a:avLst/>
            </a:prstGeom>
            <a:noFill/>
            <a:ln w="3175" cap="flat">
              <a:solidFill>
                <a:schemeClr val="accent6">
                  <a:lumOff val="8725"/>
                </a:schemeClr>
              </a:solidFill>
              <a:prstDash val="solid"/>
              <a:round/>
            </a:ln>
            <a:effectLst/>
          </p:spPr>
          <p:txBody>
            <a:bodyPr wrap="square" lIns="45719" tIns="45719" rIns="45719" bIns="4571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7" name="Straight Connector 15">
              <a:extLst>
                <a:ext uri="{FF2B5EF4-FFF2-40B4-BE49-F238E27FC236}">
                  <a16:creationId xmlns:a16="http://schemas.microsoft.com/office/drawing/2014/main" id="{C0BA59D2-0C57-E149-8F49-5A6285D140CD}"/>
                </a:ext>
              </a:extLst>
            </p:cNvPr>
            <p:cNvSpPr/>
            <p:nvPr/>
          </p:nvSpPr>
          <p:spPr>
            <a:xfrm>
              <a:off x="4572000" y="-1"/>
              <a:ext cx="1" cy="1692560"/>
            </a:xfrm>
            <a:prstGeom prst="line">
              <a:avLst/>
            </a:prstGeom>
            <a:noFill/>
            <a:ln w="3175" cap="flat">
              <a:solidFill>
                <a:schemeClr val="accent6">
                  <a:lumOff val="8725"/>
                </a:schemeClr>
              </a:solidFill>
              <a:prstDash val="solid"/>
              <a:round/>
            </a:ln>
            <a:effectLst/>
          </p:spPr>
          <p:txBody>
            <a:bodyPr wrap="square" lIns="45719" tIns="45719" rIns="45719" bIns="4571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grpSp>
    </p:spTree>
    <p:extLst>
      <p:ext uri="{BB962C8B-B14F-4D97-AF65-F5344CB8AC3E}">
        <p14:creationId xmlns:p14="http://schemas.microsoft.com/office/powerpoint/2010/main" val="509583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bg>
      <p:bgRef idx="1001">
        <a:schemeClr val="bg2"/>
      </p:bgRef>
    </p:bg>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4572000" y="0"/>
            <a:ext cx="4572000" cy="5143500"/>
          </a:xfrm>
        </p:spPr>
        <p:txBody>
          <a:bodyPr lIns="0" tIns="0" rIns="0" bIns="0"/>
          <a:lstStyle>
            <a:lvl1pPr>
              <a:defRPr>
                <a:solidFill>
                  <a:schemeClr val="tx1"/>
                </a:solidFill>
              </a:defRPr>
            </a:lvl1pPr>
          </a:lstStyle>
          <a:p>
            <a:r>
              <a:rPr lang="en-US"/>
              <a:t>Click icon to add picture</a:t>
            </a:r>
            <a:endParaRPr lang="en-US" dirty="0"/>
          </a:p>
        </p:txBody>
      </p:sp>
      <p:sp>
        <p:nvSpPr>
          <p:cNvPr id="2" name="Title 1"/>
          <p:cNvSpPr>
            <a:spLocks noGrp="1"/>
          </p:cNvSpPr>
          <p:nvPr>
            <p:ph type="title"/>
          </p:nvPr>
        </p:nvSpPr>
        <p:spPr>
          <a:xfrm>
            <a:off x="177661" y="168516"/>
            <a:ext cx="4179950"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3034" y="1350137"/>
            <a:ext cx="1889766" cy="301054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5"/>
          </p:nvPr>
        </p:nvSpPr>
        <p:spPr>
          <a:xfrm>
            <a:off x="2482209" y="1360663"/>
            <a:ext cx="1889766" cy="3000020"/>
          </a:xfrm>
        </p:spPr>
        <p:txBody>
          <a:bodyPr/>
          <a:lstStyle>
            <a:lvl1pPr>
              <a:buClr>
                <a:schemeClr val="tx1"/>
              </a:buClr>
              <a:defRPr sz="1000">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8318901"/>
      </p:ext>
    </p:extLst>
  </p:cSld>
  <p:clrMapOvr>
    <a:overrideClrMapping bg1="dk1" tx1="lt1" bg2="dk2" tx2="lt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92027" y="1350137"/>
            <a:ext cx="1892807"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2481202" y="1362456"/>
            <a:ext cx="1892807" cy="3008376"/>
          </a:xfrm>
        </p:spPr>
        <p:txBody>
          <a:bodyPr/>
          <a:lstStyle>
            <a:lvl1pPr>
              <a:buClr>
                <a:schemeClr val="tx1"/>
              </a:buClr>
              <a:defRPr sz="1000">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4765799" y="1356488"/>
            <a:ext cx="4178179" cy="3008376"/>
          </a:xfrm>
        </p:spPr>
        <p:txBody>
          <a:bodyPr/>
          <a:lstStyle>
            <a:lvl1pPr>
              <a:buClr>
                <a:schemeClr val="tx1"/>
              </a:buClr>
              <a:defRPr sz="1200">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7835419"/>
      </p:ext>
    </p:extLst>
  </p:cSld>
  <p:clrMapOvr>
    <a:overrideClrMapping bg1="dk1" tx1="lt1" bg2="dk2" tx2="lt2" accent1="accent1" accent2="accent2" accent3="accent3" accent4="accent4" accent5="accent5" accent6="accent6" hlink="hlink" folHlink="folHlink"/>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text (1/2 dark background)">
    <p:bg>
      <p:bgRef idx="1001">
        <a:schemeClr val="bg2"/>
      </p:bgRef>
    </p:bg>
    <p:spTree>
      <p:nvGrpSpPr>
        <p:cNvPr id="1" name=""/>
        <p:cNvGrpSpPr/>
        <p:nvPr/>
      </p:nvGrpSpPr>
      <p:grpSpPr>
        <a:xfrm>
          <a:off x="0" y="0"/>
          <a:ext cx="0" cy="0"/>
          <a:chOff x="0" y="0"/>
          <a:chExt cx="0" cy="0"/>
        </a:xfrm>
      </p:grpSpPr>
      <p:sp>
        <p:nvSpPr>
          <p:cNvPr id="6" name="Rectangle">
            <a:extLst>
              <a:ext uri="{FF2B5EF4-FFF2-40B4-BE49-F238E27FC236}">
                <a16:creationId xmlns:a16="http://schemas.microsoft.com/office/drawing/2014/main" id="{E7E97B81-4335-FD42-A623-A56CA142F5BE}"/>
              </a:ext>
            </a:extLst>
          </p:cNvPr>
          <p:cNvSpPr/>
          <p:nvPr userDrawn="1"/>
        </p:nvSpPr>
        <p:spPr>
          <a:xfrm>
            <a:off x="4775203" y="0"/>
            <a:ext cx="4373927" cy="5143500"/>
          </a:xfrm>
          <a:prstGeom prst="rect">
            <a:avLst/>
          </a:prstGeom>
          <a:solidFill>
            <a:schemeClr val="tx1"/>
          </a:solidFill>
          <a:ln w="12700">
            <a:miter lim="400000"/>
          </a:ln>
        </p:spPr>
        <p:txBody>
          <a:bodyPr lIns="91434" tIns="91433" rIns="91434" bIns="91433"/>
          <a:lstStyle/>
          <a:p>
            <a:pPr>
              <a:lnSpc>
                <a:spcPct val="90000"/>
              </a:lnSpc>
              <a:tabLst/>
              <a:defRPr sz="1600">
                <a:solidFill>
                  <a:srgbClr val="000000"/>
                </a:solidFill>
                <a:latin typeface="IBM Plex Sans ExtraLight"/>
                <a:ea typeface="IBM Plex Sans ExtraLight"/>
                <a:cs typeface="IBM Plex Sans ExtraLight"/>
                <a:sym typeface="IBM Plex Sans ExtraLight"/>
              </a:defRPr>
            </a:pPr>
            <a:endParaRPr dirty="0"/>
          </a:p>
        </p:txBody>
      </p:sp>
      <p:sp>
        <p:nvSpPr>
          <p:cNvPr id="2" name="Title 1"/>
          <p:cNvSpPr>
            <a:spLocks noGrp="1"/>
          </p:cNvSpPr>
          <p:nvPr>
            <p:ph type="title"/>
          </p:nvPr>
        </p:nvSpPr>
        <p:spPr>
          <a:xfrm>
            <a:off x="177663"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6" y="1350137"/>
            <a:ext cx="4179951"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8777320"/>
      </p:ext>
    </p:extLst>
  </p:cSld>
  <p:clrMapOvr>
    <a:overrideClrMapping bg1="dk1" tx1="lt1" bg2="dk2" tx2="lt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Only - Dark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9"/>
            <a:ext cx="6470333" cy="628777"/>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58589849"/>
      </p:ext>
    </p:extLst>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Subtitle - Dark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6" y="740664"/>
            <a:ext cx="6470333" cy="3612048"/>
          </a:xfrm>
        </p:spPr>
        <p:txBody>
          <a:bodyPr/>
          <a:lstStyle>
            <a:lvl1pPr>
              <a:buClr>
                <a:srgbClr val="868D95"/>
              </a:buClr>
              <a:defRPr>
                <a:solidFill>
                  <a:srgbClr val="868D95"/>
                </a:solidFill>
              </a:defRPr>
            </a:lvl1pPr>
            <a:lvl2pPr>
              <a:buClr>
                <a:srgbClr val="868D95"/>
              </a:buClr>
              <a:defRPr>
                <a:solidFill>
                  <a:srgbClr val="868D95"/>
                </a:solidFill>
              </a:defRPr>
            </a:lvl2pPr>
            <a:lvl3pPr>
              <a:buClr>
                <a:srgbClr val="868D95"/>
              </a:buClr>
              <a:defRPr>
                <a:solidFill>
                  <a:srgbClr val="868D95"/>
                </a:solidFill>
              </a:defRPr>
            </a:lvl3pPr>
            <a:lvl4pPr>
              <a:buClr>
                <a:srgbClr val="868D95"/>
              </a:buClr>
              <a:defRPr>
                <a:solidFill>
                  <a:srgbClr val="868D95"/>
                </a:solidFill>
              </a:defRPr>
            </a:lvl4pPr>
            <a:lvl5pPr>
              <a:buClr>
                <a:srgbClr val="868D95"/>
              </a:buClr>
              <a:defRPr>
                <a:solidFill>
                  <a:srgbClr val="868D9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855592"/>
      </p:ext>
    </p:extLst>
  </p:cSld>
  <p:clrMapOvr>
    <a:overrideClrMapping bg1="lt1" tx1="dk1" bg2="lt2" tx2="dk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4" y="1353312"/>
            <a:ext cx="4187952"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AD811962-F144-D048-A060-3765C7193682}"/>
              </a:ext>
            </a:extLst>
          </p:cNvPr>
          <p:cNvSpPr>
            <a:spLocks noGrp="1"/>
          </p:cNvSpPr>
          <p:nvPr>
            <p:ph type="body" sz="quarter" idx="14" hasCustomPrompt="1"/>
          </p:nvPr>
        </p:nvSpPr>
        <p:spPr>
          <a:xfrm>
            <a:off x="4650527" y="1234500"/>
            <a:ext cx="4295005" cy="3126364"/>
          </a:xfrm>
        </p:spPr>
        <p:txBody>
          <a:bodyPr/>
          <a:lstStyle>
            <a:lvl1pPr marL="0" marR="0" indent="0" algn="l" defTabSz="914333" rtl="0" eaLnBrk="1" fontAlgn="auto" latinLnBrk="0" hangingPunct="1">
              <a:lnSpc>
                <a:spcPct val="90000"/>
              </a:lnSpc>
              <a:spcBef>
                <a:spcPts val="1200"/>
              </a:spcBef>
              <a:spcAft>
                <a:spcPts val="0"/>
              </a:spcAft>
              <a:buClrTx/>
              <a:buSzTx/>
              <a:buFontTx/>
              <a:buNone/>
              <a:tabLst/>
              <a:defRPr sz="9600" b="0" i="0">
                <a:gradFill flip="none" rotWithShape="1">
                  <a:gsLst>
                    <a:gs pos="0">
                      <a:srgbClr val="0061FF"/>
                    </a:gs>
                    <a:gs pos="70000">
                      <a:srgbClr val="8A3FFC"/>
                    </a:gs>
                  </a:gsLst>
                  <a:lin ang="18000000" scaled="0"/>
                </a:gradFill>
                <a:latin typeface="IBM Plex Sans ExtraLight"/>
                <a:sym typeface="IBM Plex Sans ExtraLigh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marR="0" lvl="0" indent="0" algn="l" defTabSz="914333" rtl="0" eaLnBrk="1" fontAlgn="auto" latinLnBrk="0" hangingPunct="1">
              <a:lnSpc>
                <a:spcPct val="90000"/>
              </a:lnSpc>
              <a:spcBef>
                <a:spcPts val="1200"/>
              </a:spcBef>
              <a:spcAft>
                <a:spcPts val="0"/>
              </a:spcAft>
              <a:buClrTx/>
              <a:buSzTx/>
              <a:buFontTx/>
              <a:buNone/>
              <a:tabLst/>
              <a:defRPr sz="9600">
                <a:gradFill flip="none" rotWithShape="1">
                  <a:gsLst>
                    <a:gs pos="0">
                      <a:srgbClr val="0061FF"/>
                    </a:gs>
                    <a:gs pos="70000">
                      <a:srgbClr val="8A3FFC"/>
                    </a:gs>
                  </a:gsLst>
                  <a:lin ang="18000000" scaled="0"/>
                </a:gradFill>
                <a:latin typeface="IBM Plex Sans ExtraLight"/>
                <a:ea typeface="IBM Plex Sans ExtraLight"/>
                <a:cs typeface="IBM Plex Sans ExtraLight"/>
                <a:sym typeface="IBM Plex Sans ExtraLight"/>
              </a:defRPr>
            </a:pPr>
            <a:r>
              <a:rPr kumimoji="0" lang="en-US" sz="9600" b="0" i="0" u="none" strike="noStrike" kern="0" cap="none" spc="0" normalizeH="0" baseline="0" noProof="0" dirty="0">
                <a:ln>
                  <a:noFill/>
                </a:ln>
                <a:gradFill flip="none" rotWithShape="1">
                  <a:gsLst>
                    <a:gs pos="0">
                      <a:srgbClr val="0061FF"/>
                    </a:gs>
                    <a:gs pos="70000">
                      <a:srgbClr val="8A3FFC"/>
                    </a:gs>
                  </a:gsLst>
                  <a:lin ang="18000000" scaled="0"/>
                </a:gradFill>
                <a:effectLst/>
                <a:uLnTx/>
                <a:uFillTx/>
                <a:latin typeface="IBM Plex Sans ExtraLight"/>
                <a:sym typeface="IBM Plex Sans ExtraLight"/>
              </a:rPr>
              <a:t>Click to add text</a:t>
            </a:r>
          </a:p>
        </p:txBody>
      </p:sp>
    </p:spTree>
    <p:extLst>
      <p:ext uri="{BB962C8B-B14F-4D97-AF65-F5344CB8AC3E}">
        <p14:creationId xmlns:p14="http://schemas.microsoft.com/office/powerpoint/2010/main" val="2942198694"/>
      </p:ext>
    </p:extLst>
  </p:cSld>
  <p:clrMapOvr>
    <a:overrideClrMapping bg1="lt1" tx1="dk1" bg2="lt2" tx2="dk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Title an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6"/>
            <a:ext cx="6470333"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5199" y="1356487"/>
            <a:ext cx="4187952" cy="3008376"/>
          </a:xfrm>
        </p:spPr>
        <p:txBody>
          <a:bodyPr/>
          <a:lstStyle>
            <a:lvl1pPr>
              <a:buClr>
                <a:schemeClr val="tx1"/>
              </a:buClr>
              <a:defRPr sz="1200">
                <a:solidFill>
                  <a:schemeClr val="tx1"/>
                </a:solidFill>
              </a:defRPr>
            </a:lvl1pPr>
            <a:lvl2pPr>
              <a:buClr>
                <a:schemeClr val="tx1"/>
              </a:buClr>
              <a:defRPr sz="1200">
                <a:solidFill>
                  <a:schemeClr val="tx1"/>
                </a:solidFill>
              </a:defRPr>
            </a:lvl2pPr>
            <a:lvl3pPr>
              <a:buClr>
                <a:schemeClr val="tx1"/>
              </a:buClr>
              <a:defRPr sz="1200">
                <a:solidFill>
                  <a:schemeClr val="tx1"/>
                </a:solidFill>
              </a:defRPr>
            </a:lvl3pPr>
            <a:lvl4pPr>
              <a:buClr>
                <a:schemeClr val="tx1"/>
              </a:buClr>
              <a:defRPr sz="1200">
                <a:solidFill>
                  <a:schemeClr val="tx1"/>
                </a:solidFill>
              </a:defRPr>
            </a:lvl4pPr>
            <a:lvl5pPr>
              <a:buClr>
                <a:schemeClr val="tx1"/>
              </a:buCl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AD811962-F144-D048-A060-3765C7193682}"/>
              </a:ext>
            </a:extLst>
          </p:cNvPr>
          <p:cNvSpPr>
            <a:spLocks noGrp="1"/>
          </p:cNvSpPr>
          <p:nvPr>
            <p:ph type="body" sz="quarter" idx="14" hasCustomPrompt="1"/>
          </p:nvPr>
        </p:nvSpPr>
        <p:spPr>
          <a:xfrm>
            <a:off x="4650527" y="1234500"/>
            <a:ext cx="4295005" cy="3126364"/>
          </a:xfrm>
        </p:spPr>
        <p:txBody>
          <a:bodyPr/>
          <a:lstStyle>
            <a:lvl1pPr marL="0" marR="0" indent="0" algn="l" defTabSz="914333" rtl="0" eaLnBrk="1" fontAlgn="auto" latinLnBrk="0" hangingPunct="1">
              <a:lnSpc>
                <a:spcPct val="90000"/>
              </a:lnSpc>
              <a:spcBef>
                <a:spcPts val="1200"/>
              </a:spcBef>
              <a:spcAft>
                <a:spcPts val="0"/>
              </a:spcAft>
              <a:buClrTx/>
              <a:buSzTx/>
              <a:buFontTx/>
              <a:buNone/>
              <a:tabLst/>
              <a:defRPr sz="9600" b="0" i="0">
                <a:gradFill flip="none" rotWithShape="1">
                  <a:gsLst>
                    <a:gs pos="0">
                      <a:srgbClr val="0061FF"/>
                    </a:gs>
                    <a:gs pos="70000">
                      <a:srgbClr val="8A3FFC"/>
                    </a:gs>
                  </a:gsLst>
                  <a:lin ang="18000000" scaled="0"/>
                </a:gradFill>
                <a:latin typeface="IBM Plex Sans ExtraLight"/>
                <a:sym typeface="IBM Plex Sans ExtraLigh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marR="0" lvl="0" indent="0" algn="l" defTabSz="914333" rtl="0" eaLnBrk="1" fontAlgn="auto" latinLnBrk="0" hangingPunct="1">
              <a:lnSpc>
                <a:spcPct val="90000"/>
              </a:lnSpc>
              <a:spcBef>
                <a:spcPts val="1200"/>
              </a:spcBef>
              <a:spcAft>
                <a:spcPts val="0"/>
              </a:spcAft>
              <a:buClrTx/>
              <a:buSzTx/>
              <a:buFontTx/>
              <a:buNone/>
              <a:tabLst/>
              <a:defRPr sz="9600">
                <a:gradFill flip="none" rotWithShape="1">
                  <a:gsLst>
                    <a:gs pos="0">
                      <a:srgbClr val="0061FF"/>
                    </a:gs>
                    <a:gs pos="70000">
                      <a:srgbClr val="8A3FFC"/>
                    </a:gs>
                  </a:gsLst>
                  <a:lin ang="18000000" scaled="0"/>
                </a:gradFill>
                <a:latin typeface="IBM Plex Sans ExtraLight"/>
                <a:ea typeface="IBM Plex Sans ExtraLight"/>
                <a:cs typeface="IBM Plex Sans ExtraLight"/>
                <a:sym typeface="IBM Plex Sans ExtraLight"/>
              </a:defRPr>
            </a:pPr>
            <a:r>
              <a:rPr kumimoji="0" lang="en-US" sz="9600" b="0" i="0" u="none" strike="noStrike" kern="0" cap="none" spc="0" normalizeH="0" baseline="0" noProof="0" dirty="0">
                <a:ln>
                  <a:noFill/>
                </a:ln>
                <a:gradFill flip="none" rotWithShape="1">
                  <a:gsLst>
                    <a:gs pos="0">
                      <a:srgbClr val="0061FF"/>
                    </a:gs>
                    <a:gs pos="70000">
                      <a:srgbClr val="8A3FFC"/>
                    </a:gs>
                  </a:gsLst>
                  <a:lin ang="18000000" scaled="0"/>
                </a:gradFill>
                <a:effectLst/>
                <a:uLnTx/>
                <a:uFillTx/>
                <a:latin typeface="IBM Plex Sans ExtraLight"/>
                <a:sym typeface="IBM Plex Sans ExtraLight"/>
              </a:rPr>
              <a:t>Click to add text</a:t>
            </a:r>
          </a:p>
        </p:txBody>
      </p:sp>
    </p:spTree>
    <p:extLst>
      <p:ext uri="{BB962C8B-B14F-4D97-AF65-F5344CB8AC3E}">
        <p14:creationId xmlns:p14="http://schemas.microsoft.com/office/powerpoint/2010/main" val="104438602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_black">
    <p:spTree>
      <p:nvGrpSpPr>
        <p:cNvPr id="1" name=""/>
        <p:cNvGrpSpPr/>
        <p:nvPr/>
      </p:nvGrpSpPr>
      <p:grpSpPr>
        <a:xfrm>
          <a:off x="0" y="0"/>
          <a:ext cx="0" cy="0"/>
          <a:chOff x="0" y="0"/>
          <a:chExt cx="0" cy="0"/>
        </a:xfrm>
      </p:grpSpPr>
      <p:sp>
        <p:nvSpPr>
          <p:cNvPr id="2" name="Title"/>
          <p:cNvSpPr>
            <a:spLocks noGrp="1"/>
          </p:cNvSpPr>
          <p:nvPr>
            <p:ph type="title"/>
          </p:nvPr>
        </p:nvSpPr>
        <p:spPr>
          <a:xfrm>
            <a:off x="210312" y="185435"/>
            <a:ext cx="4142232" cy="4294632"/>
          </a:xfrm>
        </p:spPr>
        <p:txBody>
          <a:bodyPr/>
          <a:lstStyle/>
          <a:p>
            <a:r>
              <a:rPr lang="en-US" dirty="0"/>
              <a:t>Click to edit Master title style</a:t>
            </a:r>
          </a:p>
        </p:txBody>
      </p:sp>
      <p:sp>
        <p:nvSpPr>
          <p:cNvPr id="6" name="Text Placeholder"/>
          <p:cNvSpPr>
            <a:spLocks noGrp="1"/>
          </p:cNvSpPr>
          <p:nvPr>
            <p:ph type="body" sz="quarter" idx="12"/>
          </p:nvPr>
        </p:nvSpPr>
        <p:spPr>
          <a:xfrm>
            <a:off x="4791456" y="192930"/>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a:extLst>
              <a:ext uri="{FF2B5EF4-FFF2-40B4-BE49-F238E27FC236}">
                <a16:creationId xmlns:a16="http://schemas.microsoft.com/office/drawing/2014/main" id="{F0A80C82-2832-C54A-B665-A0E1EF9043D1}"/>
              </a:ext>
            </a:extLst>
          </p:cNvP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8" name="Slide Number Placeholder">
            <a:extLst>
              <a:ext uri="{FF2B5EF4-FFF2-40B4-BE49-F238E27FC236}">
                <a16:creationId xmlns:a16="http://schemas.microsoft.com/office/drawing/2014/main" id="{213ABABB-6556-EA40-AF90-39C2FAC6C951}"/>
              </a:ext>
            </a:extLst>
          </p:cNvP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text, half-ima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192024" y="1350137"/>
            <a:ext cx="4187952" cy="30083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FFD6243B-8594-3544-8282-7A04A19303E1}"/>
              </a:ext>
            </a:extLst>
          </p:cNvPr>
          <p:cNvSpPr>
            <a:spLocks noGrp="1"/>
          </p:cNvSpPr>
          <p:nvPr>
            <p:ph type="pic" sz="quarter" idx="14"/>
          </p:nvPr>
        </p:nvSpPr>
        <p:spPr>
          <a:xfrm>
            <a:off x="4577644" y="0"/>
            <a:ext cx="4566356" cy="5143500"/>
          </a:xfrm>
        </p:spPr>
        <p:txBody>
          <a:bodyPr/>
          <a:lstStyle>
            <a:lvl1pPr>
              <a:defRPr>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1650899984"/>
      </p:ext>
    </p:extLst>
  </p:cSld>
  <p:clrMapOvr>
    <a:overrideClrMapping bg1="lt1" tx1="dk1" bg2="lt2" tx2="dk2" accent1="accent1" accent2="accent2" accent3="accent3" accent4="accent4" accent5="accent5" accent6="accent6" hlink="hlink" folHlink="folHlink"/>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ima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3" y="168516"/>
            <a:ext cx="4197095"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7" name="Picture Placeholder 6">
            <a:extLst>
              <a:ext uri="{FF2B5EF4-FFF2-40B4-BE49-F238E27FC236}">
                <a16:creationId xmlns:a16="http://schemas.microsoft.com/office/drawing/2014/main" id="{FFD6243B-8594-3544-8282-7A04A19303E1}"/>
              </a:ext>
            </a:extLst>
          </p:cNvPr>
          <p:cNvSpPr>
            <a:spLocks noGrp="1"/>
          </p:cNvSpPr>
          <p:nvPr>
            <p:ph type="pic" sz="quarter" idx="14"/>
          </p:nvPr>
        </p:nvSpPr>
        <p:spPr>
          <a:xfrm>
            <a:off x="4577644" y="0"/>
            <a:ext cx="4566356" cy="5143500"/>
          </a:xfrm>
        </p:spPr>
        <p:txBody>
          <a:bodyPr/>
          <a:lstStyle>
            <a:lvl1pPr>
              <a:defRPr>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2087284735"/>
      </p:ext>
    </p:extLst>
  </p:cSld>
  <p:clrMapOvr>
    <a:overrideClrMapping bg1="lt1" tx1="dk1" bg2="lt2" tx2="dk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3-column text - dark backgroun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7660" y="168516"/>
            <a:ext cx="6473952" cy="630936"/>
          </a:xfrm>
        </p:spPr>
        <p:txBody>
          <a:bodyPr/>
          <a:lstStyle>
            <a:lvl1pPr>
              <a:defRPr>
                <a:solidFill>
                  <a:schemeClr val="tx1"/>
                </a:solidFill>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4765257" y="1941931"/>
            <a:ext cx="1886356" cy="241236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3"/>
          </p:nvPr>
        </p:nvSpPr>
        <p:spPr>
          <a:xfrm>
            <a:off x="7044906" y="1941931"/>
            <a:ext cx="1899070" cy="241236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4"/>
          </p:nvPr>
        </p:nvSpPr>
        <p:spPr>
          <a:xfrm>
            <a:off x="192227" y="1350137"/>
            <a:ext cx="4187952" cy="3008376"/>
          </a:xfrm>
        </p:spPr>
        <p:txBody>
          <a:bodyPr/>
          <a:lstStyle>
            <a:lvl1pPr>
              <a:buClr>
                <a:schemeClr val="tx1"/>
              </a:buClr>
              <a:defRPr sz="1400">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046BFD9-2FA5-F64E-B056-B96B5C1C75B0}"/>
              </a:ext>
            </a:extLst>
          </p:cNvPr>
          <p:cNvSpPr>
            <a:spLocks noGrp="1"/>
          </p:cNvSpPr>
          <p:nvPr>
            <p:ph type="body" sz="quarter" idx="15" hasCustomPrompt="1"/>
          </p:nvPr>
        </p:nvSpPr>
        <p:spPr>
          <a:xfrm>
            <a:off x="4718187" y="1241269"/>
            <a:ext cx="1935029" cy="740181"/>
          </a:xfrm>
        </p:spPr>
        <p:txBody>
          <a:bodyPr/>
          <a:lstStyle>
            <a:lvl1pPr>
              <a:defRPr sz="4800" b="0" i="0">
                <a:solidFill>
                  <a:schemeClr val="tx1"/>
                </a:solidFill>
                <a:latin typeface="IBM Plex Sans ExtraLight" panose="020B03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98%</a:t>
            </a:r>
          </a:p>
        </p:txBody>
      </p:sp>
      <p:sp>
        <p:nvSpPr>
          <p:cNvPr id="11" name="Text Placeholder 10">
            <a:extLst>
              <a:ext uri="{FF2B5EF4-FFF2-40B4-BE49-F238E27FC236}">
                <a16:creationId xmlns:a16="http://schemas.microsoft.com/office/drawing/2014/main" id="{E0219104-74AF-B84C-969A-97D5156BD57E}"/>
              </a:ext>
            </a:extLst>
          </p:cNvPr>
          <p:cNvSpPr>
            <a:spLocks noGrp="1"/>
          </p:cNvSpPr>
          <p:nvPr>
            <p:ph type="body" sz="quarter" idx="16" hasCustomPrompt="1"/>
          </p:nvPr>
        </p:nvSpPr>
        <p:spPr>
          <a:xfrm>
            <a:off x="6999750" y="1241674"/>
            <a:ext cx="1942201" cy="740664"/>
          </a:xfrm>
        </p:spPr>
        <p:txBody>
          <a:bodyPr/>
          <a:lstStyle>
            <a:lvl1pPr>
              <a:defRPr sz="4800" b="0" i="0">
                <a:solidFill>
                  <a:schemeClr val="tx1"/>
                </a:solidFill>
                <a:latin typeface="IBM Plex Sans ExtraLight" panose="020B03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98%</a:t>
            </a:r>
          </a:p>
        </p:txBody>
      </p:sp>
      <p:sp>
        <p:nvSpPr>
          <p:cNvPr id="12" name="Straight Connector 8">
            <a:extLst>
              <a:ext uri="{FF2B5EF4-FFF2-40B4-BE49-F238E27FC236}">
                <a16:creationId xmlns:a16="http://schemas.microsoft.com/office/drawing/2014/main" id="{F5F819E4-FC64-174C-8B5D-6B5E9F2F4EDA}"/>
              </a:ext>
            </a:extLst>
          </p:cNvPr>
          <p:cNvSpPr/>
          <p:nvPr userDrawn="1"/>
        </p:nvSpPr>
        <p:spPr>
          <a:xfrm flipH="1">
            <a:off x="4568661" y="1385889"/>
            <a:ext cx="0" cy="2971800"/>
          </a:xfrm>
          <a:prstGeom prst="line">
            <a:avLst/>
          </a:prstGeom>
          <a:ln w="3175">
            <a:solidFill>
              <a:schemeClr val="accent6"/>
            </a:solidFill>
          </a:ln>
        </p:spPr>
        <p:txBody>
          <a:bodyPr lIns="45716" tIns="45717" rIns="45716" bIns="45717"/>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3" name="Straight Connector 8">
            <a:extLst>
              <a:ext uri="{FF2B5EF4-FFF2-40B4-BE49-F238E27FC236}">
                <a16:creationId xmlns:a16="http://schemas.microsoft.com/office/drawing/2014/main" id="{578EC670-6627-8D43-8AB3-16109E6FF776}"/>
              </a:ext>
            </a:extLst>
          </p:cNvPr>
          <p:cNvSpPr/>
          <p:nvPr userDrawn="1"/>
        </p:nvSpPr>
        <p:spPr>
          <a:xfrm flipH="1">
            <a:off x="6859001" y="1385889"/>
            <a:ext cx="0" cy="2971800"/>
          </a:xfrm>
          <a:prstGeom prst="line">
            <a:avLst/>
          </a:prstGeom>
          <a:ln w="3175">
            <a:solidFill>
              <a:schemeClr val="accent6"/>
            </a:solidFill>
          </a:ln>
        </p:spPr>
        <p:txBody>
          <a:bodyPr lIns="45716" tIns="45717" rIns="45716" bIns="45717"/>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5" name="Text Placeholder 14">
            <a:extLst>
              <a:ext uri="{FF2B5EF4-FFF2-40B4-BE49-F238E27FC236}">
                <a16:creationId xmlns:a16="http://schemas.microsoft.com/office/drawing/2014/main" id="{B091AE75-DA9B-EE40-A3BB-B14AF49CBA26}"/>
              </a:ext>
            </a:extLst>
          </p:cNvPr>
          <p:cNvSpPr>
            <a:spLocks noGrp="1"/>
          </p:cNvSpPr>
          <p:nvPr>
            <p:ph type="body" sz="quarter" idx="17" hasCustomPrompt="1"/>
          </p:nvPr>
        </p:nvSpPr>
        <p:spPr>
          <a:xfrm>
            <a:off x="4776789" y="4803537"/>
            <a:ext cx="3459834" cy="166687"/>
          </a:xfrm>
        </p:spPr>
        <p:txBody>
          <a:bodyPr anchor="b"/>
          <a:lstStyle>
            <a:lvl1pPr>
              <a:defRPr sz="600">
                <a:solidFill>
                  <a:srgbClr val="868D95"/>
                </a:solidFill>
              </a:defRPr>
            </a:lvl1pPr>
            <a:lvl2pPr>
              <a:defRPr sz="600">
                <a:solidFill>
                  <a:srgbClr val="868D95"/>
                </a:solidFill>
              </a:defRPr>
            </a:lvl2pPr>
            <a:lvl3pPr>
              <a:defRPr sz="600">
                <a:solidFill>
                  <a:srgbClr val="868D95"/>
                </a:solidFill>
              </a:defRPr>
            </a:lvl3pPr>
            <a:lvl4pPr>
              <a:defRPr sz="600">
                <a:solidFill>
                  <a:srgbClr val="868D95"/>
                </a:solidFill>
              </a:defRPr>
            </a:lvl4pPr>
            <a:lvl5pPr>
              <a:defRPr sz="600">
                <a:solidFill>
                  <a:srgbClr val="868D95"/>
                </a:solidFill>
              </a:defRPr>
            </a:lvl5pPr>
          </a:lstStyle>
          <a:p>
            <a:pPr lvl="0"/>
            <a:r>
              <a:rPr lang="en-US" dirty="0"/>
              <a:t>Source: Insert data source citation</a:t>
            </a:r>
          </a:p>
        </p:txBody>
      </p:sp>
    </p:spTree>
    <p:extLst>
      <p:ext uri="{BB962C8B-B14F-4D97-AF65-F5344CB8AC3E}">
        <p14:creationId xmlns:p14="http://schemas.microsoft.com/office/powerpoint/2010/main" val="2177118753"/>
      </p:ext>
    </p:extLst>
  </p:cSld>
  <p:clrMapOvr>
    <a:overrideClrMapping bg1="lt1" tx1="dk1" bg2="lt2" tx2="dk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atagram with Aurora">
    <p:spTree>
      <p:nvGrpSpPr>
        <p:cNvPr id="1" name=""/>
        <p:cNvGrpSpPr/>
        <p:nvPr/>
      </p:nvGrpSpPr>
      <p:grpSpPr>
        <a:xfrm>
          <a:off x="0" y="0"/>
          <a:ext cx="0" cy="0"/>
          <a:chOff x="0" y="0"/>
          <a:chExt cx="0" cy="0"/>
        </a:xfrm>
      </p:grpSpPr>
      <p:pic>
        <p:nvPicPr>
          <p:cNvPr id="8" name="aurora-cover.png" descr="aurora-cover.png">
            <a:extLst>
              <a:ext uri="{FF2B5EF4-FFF2-40B4-BE49-F238E27FC236}">
                <a16:creationId xmlns:a16="http://schemas.microsoft.com/office/drawing/2014/main" id="{8C26C9B4-1A38-4142-9B8C-E02869ACE9F7}"/>
              </a:ext>
            </a:extLst>
          </p:cNvPr>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rot="16200000" flipH="1">
            <a:off x="-1655548" y="1655547"/>
            <a:ext cx="5143501" cy="1832406"/>
          </a:xfrm>
          <a:prstGeom prst="rect">
            <a:avLst/>
          </a:prstGeom>
          <a:ln w="12700">
            <a:miter lim="400000"/>
          </a:ln>
        </p:spPr>
      </p:pic>
      <p:sp>
        <p:nvSpPr>
          <p:cNvPr id="2" name="Title 1"/>
          <p:cNvSpPr>
            <a:spLocks noGrp="1"/>
          </p:cNvSpPr>
          <p:nvPr>
            <p:ph type="title" hasCustomPrompt="1"/>
          </p:nvPr>
        </p:nvSpPr>
        <p:spPr>
          <a:xfrm>
            <a:off x="188459" y="1364954"/>
            <a:ext cx="4183515" cy="2992734"/>
          </a:xfrm>
        </p:spPr>
        <p:txBody>
          <a:bodyPr/>
          <a:lstStyle>
            <a:lvl1pPr marL="0" marR="0" indent="0" algn="l" defTabSz="914333" rtl="0" eaLnBrk="1" fontAlgn="base" latinLnBrk="0" hangingPunct="1">
              <a:lnSpc>
                <a:spcPct val="90000"/>
              </a:lnSpc>
              <a:spcBef>
                <a:spcPct val="0"/>
              </a:spcBef>
              <a:spcAft>
                <a:spcPct val="0"/>
              </a:spcAft>
              <a:buClrTx/>
              <a:buSzTx/>
              <a:buFontTx/>
              <a:buNone/>
              <a:tabLst/>
              <a:defRPr sz="1600"/>
            </a:lvl1pPr>
          </a:lstStyle>
          <a:p>
            <a:r>
              <a:rPr lang="en-US" dirty="0"/>
              <a:t>Fact with small description acting as headline or title of the page</a:t>
            </a:r>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hasCustomPrompt="1"/>
          </p:nvPr>
        </p:nvSpPr>
        <p:spPr>
          <a:xfrm>
            <a:off x="79091" y="49980"/>
            <a:ext cx="4296807" cy="1346170"/>
          </a:xfrm>
        </p:spPr>
        <p:txBody>
          <a:bodyPr/>
          <a:lstStyle>
            <a:lvl1pPr>
              <a:lnSpc>
                <a:spcPct val="90000"/>
              </a:lnSpc>
              <a:defRPr sz="9600" b="0" i="0">
                <a:latin typeface="IBM Plex Sans ExtraLight" panose="020B0303050203000203" pitchFamily="34" charset="0"/>
              </a:defRPr>
            </a:lvl1pPr>
          </a:lstStyle>
          <a:p>
            <a:pPr lvl="0"/>
            <a:r>
              <a:rPr lang="en-US" dirty="0"/>
              <a:t>84%</a:t>
            </a:r>
          </a:p>
        </p:txBody>
      </p:sp>
      <p:sp>
        <p:nvSpPr>
          <p:cNvPr id="9" name="Text Placeholder 8">
            <a:extLst>
              <a:ext uri="{FF2B5EF4-FFF2-40B4-BE49-F238E27FC236}">
                <a16:creationId xmlns:a16="http://schemas.microsoft.com/office/drawing/2014/main" id="{0FED87EC-3AF0-BA4C-8DF6-B233F1D3B4C8}"/>
              </a:ext>
            </a:extLst>
          </p:cNvPr>
          <p:cNvSpPr>
            <a:spLocks noGrp="1"/>
          </p:cNvSpPr>
          <p:nvPr>
            <p:ph type="body" sz="quarter" idx="13" hasCustomPrompt="1"/>
          </p:nvPr>
        </p:nvSpPr>
        <p:spPr>
          <a:xfrm>
            <a:off x="4773168" y="4809744"/>
            <a:ext cx="3456432" cy="164592"/>
          </a:xfrm>
        </p:spPr>
        <p:txBody>
          <a:bodyPr anchor="b"/>
          <a:lstStyle>
            <a:lvl1pPr>
              <a:defRPr sz="600">
                <a:solidFill>
                  <a:srgbClr val="868D95"/>
                </a:solidFill>
              </a:defRPr>
            </a:lvl1pPr>
            <a:lvl2pPr>
              <a:defRPr sz="600">
                <a:solidFill>
                  <a:srgbClr val="868D95"/>
                </a:solidFill>
              </a:defRPr>
            </a:lvl2pPr>
            <a:lvl3pPr>
              <a:defRPr sz="600">
                <a:solidFill>
                  <a:srgbClr val="868D95"/>
                </a:solidFill>
              </a:defRPr>
            </a:lvl3pPr>
            <a:lvl4pPr>
              <a:defRPr sz="600">
                <a:solidFill>
                  <a:srgbClr val="868D95"/>
                </a:solidFill>
              </a:defRPr>
            </a:lvl4pPr>
            <a:lvl5pPr>
              <a:defRPr sz="600">
                <a:solidFill>
                  <a:srgbClr val="868D95"/>
                </a:solidFill>
              </a:defRPr>
            </a:lvl5pPr>
          </a:lstStyle>
          <a:p>
            <a:pPr lvl="0"/>
            <a:r>
              <a:rPr lang="en-US" dirty="0"/>
              <a:t>Source: Insert data source citation</a:t>
            </a:r>
          </a:p>
        </p:txBody>
      </p:sp>
    </p:spTree>
    <p:extLst>
      <p:ext uri="{BB962C8B-B14F-4D97-AF65-F5344CB8AC3E}">
        <p14:creationId xmlns:p14="http://schemas.microsoft.com/office/powerpoint/2010/main" val="22697229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atagram with Picture - dark background">
    <p:spTree>
      <p:nvGrpSpPr>
        <p:cNvPr id="1" name=""/>
        <p:cNvGrpSpPr/>
        <p:nvPr/>
      </p:nvGrpSpPr>
      <p:grpSpPr>
        <a:xfrm>
          <a:off x="0" y="0"/>
          <a:ext cx="0" cy="0"/>
          <a:chOff x="0" y="0"/>
          <a:chExt cx="0" cy="0"/>
        </a:xfrm>
      </p:grpSpPr>
      <p:sp>
        <p:nvSpPr>
          <p:cNvPr id="994" name="Data point description here"/>
          <p:cNvSpPr txBox="1">
            <a:spLocks noGrp="1"/>
          </p:cNvSpPr>
          <p:nvPr>
            <p:ph type="body" sz="quarter" idx="14"/>
          </p:nvPr>
        </p:nvSpPr>
        <p:spPr>
          <a:xfrm>
            <a:off x="191842" y="1368920"/>
            <a:ext cx="4180135" cy="609105"/>
          </a:xfrm>
          <a:prstGeom prst="rect">
            <a:avLst/>
          </a:prstGeom>
        </p:spPr>
        <p:txBody>
          <a:bodyPr/>
          <a:lstStyle>
            <a:lvl1pPr>
              <a:lnSpc>
                <a:spcPct val="90000"/>
              </a:lnSpc>
              <a:spcBef>
                <a:spcPts val="0"/>
              </a:spcBef>
              <a:tabLst/>
              <a:defRPr sz="1600">
                <a:latin typeface="+mn-lt"/>
                <a:ea typeface="+mj-ea"/>
                <a:cs typeface="+mj-cs"/>
                <a:sym typeface="IBM Plex Sans Light"/>
              </a:defRPr>
            </a:lvl1pPr>
          </a:lstStyle>
          <a:p>
            <a:pPr lvl="0"/>
            <a:r>
              <a:rPr lang="en-US"/>
              <a:t>Click to edit Master text styles</a:t>
            </a:r>
          </a:p>
        </p:txBody>
      </p:sp>
      <p:sp>
        <p:nvSpPr>
          <p:cNvPr id="995" name="Text Placeholder 10"/>
          <p:cNvSpPr>
            <a:spLocks noGrp="1"/>
          </p:cNvSpPr>
          <p:nvPr>
            <p:ph type="body" sz="quarter" idx="15"/>
          </p:nvPr>
        </p:nvSpPr>
        <p:spPr>
          <a:xfrm>
            <a:off x="200027" y="2042571"/>
            <a:ext cx="4168775" cy="138361"/>
          </a:xfrm>
          <a:prstGeom prst="rect">
            <a:avLst/>
          </a:prstGeom>
        </p:spPr>
        <p:txBody>
          <a:bodyPr anchor="ctr">
            <a:normAutofit/>
          </a:bodyPr>
          <a:lstStyle>
            <a:lvl1pPr defTabSz="457166">
              <a:lnSpc>
                <a:spcPct val="100000"/>
              </a:lnSpc>
              <a:spcBef>
                <a:spcPts val="0"/>
              </a:spcBef>
              <a:tabLst/>
              <a:defRPr sz="600">
                <a:solidFill>
                  <a:srgbClr val="868D95"/>
                </a:solidFill>
                <a:latin typeface="+mn-lt"/>
                <a:ea typeface="+mj-ea"/>
                <a:cs typeface="+mj-cs"/>
                <a:sym typeface="IBM Plex Sans Light"/>
              </a:defRPr>
            </a:lvl1pPr>
          </a:lstStyle>
          <a:p>
            <a:pPr lvl="0"/>
            <a:r>
              <a:rPr lang="en-US"/>
              <a:t>Click to edit Master text styles</a:t>
            </a:r>
          </a:p>
        </p:txBody>
      </p:sp>
      <p:sp>
        <p:nvSpPr>
          <p:cNvPr id="996"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997" name="1,459…"/>
          <p:cNvSpPr txBox="1">
            <a:spLocks noGrp="1"/>
          </p:cNvSpPr>
          <p:nvPr>
            <p:ph type="body" sz="quarter" idx="16" hasCustomPrompt="1"/>
          </p:nvPr>
        </p:nvSpPr>
        <p:spPr>
          <a:xfrm>
            <a:off x="78303" y="50286"/>
            <a:ext cx="4293672" cy="1343453"/>
          </a:xfrm>
          <a:prstGeom prst="rect">
            <a:avLst/>
          </a:prstGeom>
        </p:spPr>
        <p:txBody>
          <a:bodyPr/>
          <a:lstStyle>
            <a:lvl1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1pPr>
            <a:lvl2pPr marL="371958" indent="-371958">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2pPr>
            <a:lvl3pPr marL="508118" indent="-306521">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3pPr>
            <a:lvl4pPr marL="855116" indent="-420173">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4pPr>
            <a:lvl5pPr marL="1003735" indent="-371958">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lvl5pPr>
          </a:lstStyle>
          <a:p>
            <a:r>
              <a:rPr lang="en-US" dirty="0"/>
              <a:t>1,459</a:t>
            </a:r>
            <a:endParaRPr dirty="0"/>
          </a:p>
        </p:txBody>
      </p:sp>
      <p:sp>
        <p:nvSpPr>
          <p:cNvPr id="2" name="Footer Placeholder 1">
            <a:extLst>
              <a:ext uri="{FF2B5EF4-FFF2-40B4-BE49-F238E27FC236}">
                <a16:creationId xmlns:a16="http://schemas.microsoft.com/office/drawing/2014/main" id="{A3E92E33-4298-CD42-A45A-7B9A8EDB0EDA}"/>
              </a:ext>
            </a:extLst>
          </p:cNvPr>
          <p:cNvSpPr>
            <a:spLocks noGrp="1"/>
          </p:cNvSpPr>
          <p:nvPr>
            <p:ph type="ftr" sz="quarter" idx="17"/>
          </p:nvPr>
        </p:nvSpPr>
        <p:spPr/>
        <p:txBody>
          <a:bodyPr/>
          <a:lstStyle>
            <a:lvl1pPr>
              <a:defRPr>
                <a:solidFill>
                  <a:srgbClr val="868D95"/>
                </a:solidFill>
              </a:defRPr>
            </a:lvl1pPr>
          </a:lstStyle>
          <a:p>
            <a:r>
              <a:rPr lang="en-US"/>
              <a:t>IBM Cloud / August 2019 / © 2019 IBM Corporation</a:t>
            </a:r>
            <a:endParaRPr lang="en-US" dirty="0"/>
          </a:p>
        </p:txBody>
      </p:sp>
      <p:sp>
        <p:nvSpPr>
          <p:cNvPr id="6" name="Picture Placeholder 5">
            <a:extLst>
              <a:ext uri="{FF2B5EF4-FFF2-40B4-BE49-F238E27FC236}">
                <a16:creationId xmlns:a16="http://schemas.microsoft.com/office/drawing/2014/main" id="{B680B6F4-A1C1-D445-B721-18B45B775646}"/>
              </a:ext>
            </a:extLst>
          </p:cNvPr>
          <p:cNvSpPr>
            <a:spLocks noGrp="1"/>
          </p:cNvSpPr>
          <p:nvPr>
            <p:ph type="pic" sz="quarter" idx="18"/>
          </p:nvPr>
        </p:nvSpPr>
        <p:spPr>
          <a:xfrm>
            <a:off x="4572000" y="0"/>
            <a:ext cx="4572000" cy="5143500"/>
          </a:xfrm>
        </p:spPr>
        <p:txBody>
          <a:bodyPr/>
          <a:lstStyle/>
          <a:p>
            <a:r>
              <a:rPr lang="en-US"/>
              <a:t>Click icon to add picture</a:t>
            </a:r>
          </a:p>
        </p:txBody>
      </p:sp>
    </p:spTree>
    <p:extLst>
      <p:ext uri="{BB962C8B-B14F-4D97-AF65-F5344CB8AC3E}">
        <p14:creationId xmlns:p14="http://schemas.microsoft.com/office/powerpoint/2010/main" val="57737366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Quote with crosshair texture background">
    <p:bg>
      <p:bgPr>
        <a:solidFill>
          <a:srgbClr val="F2F3F8"/>
        </a:solidFill>
        <a:effectLst/>
      </p:bgPr>
    </p:bg>
    <p:spTree>
      <p:nvGrpSpPr>
        <p:cNvPr id="1" name=""/>
        <p:cNvGrpSpPr/>
        <p:nvPr/>
      </p:nvGrpSpPr>
      <p:grpSpPr>
        <a:xfrm>
          <a:off x="0" y="0"/>
          <a:ext cx="0" cy="0"/>
          <a:chOff x="0" y="0"/>
          <a:chExt cx="0" cy="0"/>
        </a:xfrm>
      </p:grpSpPr>
      <p:grpSp>
        <p:nvGrpSpPr>
          <p:cNvPr id="1049" name="Picture 4"/>
          <p:cNvGrpSpPr/>
          <p:nvPr userDrawn="1"/>
        </p:nvGrpSpPr>
        <p:grpSpPr>
          <a:xfrm>
            <a:off x="2" y="-1"/>
            <a:ext cx="9143999" cy="5143501"/>
            <a:chOff x="0" y="0"/>
            <a:chExt cx="9143997" cy="5143500"/>
          </a:xfrm>
        </p:grpSpPr>
        <p:sp>
          <p:nvSpPr>
            <p:cNvPr id="1047" name="Rectangle"/>
            <p:cNvSpPr/>
            <p:nvPr/>
          </p:nvSpPr>
          <p:spPr>
            <a:xfrm flipH="1">
              <a:off x="0" y="0"/>
              <a:ext cx="9143998" cy="5143500"/>
            </a:xfrm>
            <a:prstGeom prst="rect">
              <a:avLst/>
            </a:prstGeom>
            <a:solidFill>
              <a:srgbClr val="000000"/>
            </a:solidFill>
            <a:ln w="12700" cap="flat">
              <a:noFill/>
              <a:miter lim="400000"/>
            </a:ln>
            <a:effectLst/>
          </p:spPr>
          <p:txBody>
            <a:bodyPr wrap="square" lIns="91439" tIns="91439" rIns="91439" bIns="91439" numCol="1" anchor="t">
              <a:noAutofit/>
            </a:bodyPr>
            <a:lstStyle/>
            <a:p>
              <a:pP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pic>
          <p:nvPicPr>
            <p:cNvPr id="1048" name="image5.png" descr="image5.pn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1154544" y="647703"/>
              <a:ext cx="7989374" cy="4495752"/>
            </a:xfrm>
            <a:prstGeom prst="rect">
              <a:avLst/>
            </a:prstGeom>
            <a:ln w="12700" cap="flat">
              <a:noFill/>
              <a:miter lim="400000"/>
            </a:ln>
            <a:effectLst/>
          </p:spPr>
        </p:pic>
      </p:grpSp>
      <p:sp>
        <p:nvSpPr>
          <p:cNvPr id="1050"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1054" name="Charles Eames…"/>
          <p:cNvSpPr txBox="1">
            <a:spLocks noGrp="1"/>
          </p:cNvSpPr>
          <p:nvPr>
            <p:ph type="body" sz="quarter" idx="15" hasCustomPrompt="1"/>
          </p:nvPr>
        </p:nvSpPr>
        <p:spPr>
          <a:xfrm>
            <a:off x="196115" y="1579035"/>
            <a:ext cx="4175863" cy="513238"/>
          </a:xfrm>
          <a:prstGeom prst="rect">
            <a:avLst/>
          </a:prstGeom>
        </p:spPr>
        <p:txBody>
          <a:bodyPr/>
          <a:lstStyle>
            <a:lvl1pPr>
              <a:lnSpc>
                <a:spcPct val="90000"/>
              </a:lnSpc>
              <a:spcBef>
                <a:spcPts val="0"/>
              </a:spcBef>
              <a:tabLst/>
              <a:defRPr sz="1400">
                <a:latin typeface="IBM Plex Sans SemiBold"/>
                <a:ea typeface="IBM Plex Sans SemiBold"/>
                <a:cs typeface="IBM Plex Sans SemiBold"/>
                <a:sym typeface="IBM Plex Sans SemiBold"/>
              </a:defRPr>
            </a:lvl1pPr>
          </a:lstStyle>
          <a:p>
            <a:pPr>
              <a:lnSpc>
                <a:spcPct val="90000"/>
              </a:lnSpc>
              <a:spcBef>
                <a:spcPts val="0"/>
              </a:spcBef>
              <a:tabLst/>
              <a:defRPr sz="1400">
                <a:latin typeface="IBM Plex Sans SemiBold"/>
                <a:ea typeface="IBM Plex Sans SemiBold"/>
                <a:cs typeface="IBM Plex Sans SemiBold"/>
                <a:sym typeface="IBM Plex Sans SemiBold"/>
              </a:defRPr>
            </a:pPr>
            <a:r>
              <a:rPr dirty="0"/>
              <a:t>Charles Eames</a:t>
            </a:r>
          </a:p>
          <a:p>
            <a:pPr>
              <a:lnSpc>
                <a:spcPct val="90000"/>
              </a:lnSpc>
              <a:spcBef>
                <a:spcPts val="0"/>
              </a:spcBef>
              <a:tabLst/>
              <a:defRPr sz="1400"/>
            </a:pPr>
            <a:r>
              <a:rPr dirty="0"/>
              <a:t>The Information Machine, 1964</a:t>
            </a:r>
          </a:p>
        </p:txBody>
      </p:sp>
      <p:sp>
        <p:nvSpPr>
          <p:cNvPr id="2" name="Footer Placeholder 1">
            <a:extLst>
              <a:ext uri="{FF2B5EF4-FFF2-40B4-BE49-F238E27FC236}">
                <a16:creationId xmlns:a16="http://schemas.microsoft.com/office/drawing/2014/main" id="{B9CEC103-73D9-4641-B355-07083820108D}"/>
              </a:ext>
            </a:extLst>
          </p:cNvPr>
          <p:cNvSpPr>
            <a:spLocks noGrp="1"/>
          </p:cNvSpPr>
          <p:nvPr>
            <p:ph type="ftr" sz="quarter" idx="16"/>
          </p:nvPr>
        </p:nvSpPr>
        <p:spPr/>
        <p:txBody>
          <a:bodyPr/>
          <a:lstStyle>
            <a:lvl1pPr>
              <a:defRPr>
                <a:solidFill>
                  <a:srgbClr val="868D95"/>
                </a:solidFill>
              </a:defRPr>
            </a:lvl1pPr>
          </a:lstStyle>
          <a:p>
            <a:r>
              <a:rPr lang="en-US"/>
              <a:t>IBM Cloud / August 2019 / © 2019 IBM Corporation</a:t>
            </a:r>
            <a:endParaRPr lang="en-US" dirty="0"/>
          </a:p>
        </p:txBody>
      </p:sp>
      <p:sp>
        <p:nvSpPr>
          <p:cNvPr id="3" name="Title 2">
            <a:extLst>
              <a:ext uri="{FF2B5EF4-FFF2-40B4-BE49-F238E27FC236}">
                <a16:creationId xmlns:a16="http://schemas.microsoft.com/office/drawing/2014/main" id="{CD65C5E1-26F8-D948-8BEA-AE427BFBE375}"/>
              </a:ext>
            </a:extLst>
          </p:cNvPr>
          <p:cNvSpPr>
            <a:spLocks noGrp="1"/>
          </p:cNvSpPr>
          <p:nvPr>
            <p:ph type="title" hasCustomPrompt="1"/>
          </p:nvPr>
        </p:nvSpPr>
        <p:spPr>
          <a:xfrm>
            <a:off x="177660" y="168519"/>
            <a:ext cx="6474430" cy="1232069"/>
          </a:xfrm>
        </p:spPr>
        <p:txBody>
          <a:bodyPr/>
          <a:lstStyle>
            <a:lvl1pPr>
              <a:defRPr/>
            </a:lvl1pPr>
          </a:lstStyle>
          <a:p>
            <a:r>
              <a:rPr lang="en-US" dirty="0"/>
              <a:t>Design is a plan for arranging </a:t>
            </a:r>
            <a:br>
              <a:rPr lang="en-US" dirty="0"/>
            </a:br>
            <a:r>
              <a:rPr lang="en-US" dirty="0"/>
              <a:t>elements in such a way as best to </a:t>
            </a:r>
            <a:br>
              <a:rPr lang="en-US" dirty="0"/>
            </a:br>
            <a:r>
              <a:rPr lang="en-US" dirty="0"/>
              <a:t>accomplish a particular purpose.”</a:t>
            </a:r>
          </a:p>
        </p:txBody>
      </p:sp>
      <p:grpSp>
        <p:nvGrpSpPr>
          <p:cNvPr id="100" name="Group 99">
            <a:extLst>
              <a:ext uri="{FF2B5EF4-FFF2-40B4-BE49-F238E27FC236}">
                <a16:creationId xmlns:a16="http://schemas.microsoft.com/office/drawing/2014/main" id="{71F68B3A-9E70-3544-A674-DE2144529514}"/>
              </a:ext>
            </a:extLst>
          </p:cNvPr>
          <p:cNvGrpSpPr/>
          <p:nvPr userDrawn="1"/>
        </p:nvGrpSpPr>
        <p:grpSpPr>
          <a:xfrm>
            <a:off x="-211342" y="-216036"/>
            <a:ext cx="9579553" cy="5572152"/>
            <a:chOff x="-211344" y="-216036"/>
            <a:chExt cx="9579553" cy="5572152"/>
          </a:xfrm>
        </p:grpSpPr>
        <p:grpSp>
          <p:nvGrpSpPr>
            <p:cNvPr id="101" name="Group 100">
              <a:extLst>
                <a:ext uri="{FF2B5EF4-FFF2-40B4-BE49-F238E27FC236}">
                  <a16:creationId xmlns:a16="http://schemas.microsoft.com/office/drawing/2014/main" id="{66612FCA-4D71-AA46-9E74-58101920C81C}"/>
                </a:ext>
              </a:extLst>
            </p:cNvPr>
            <p:cNvGrpSpPr/>
            <p:nvPr userDrawn="1"/>
          </p:nvGrpSpPr>
          <p:grpSpPr>
            <a:xfrm>
              <a:off x="204788" y="-216036"/>
              <a:ext cx="8742222" cy="182880"/>
              <a:chOff x="204788" y="-201168"/>
              <a:chExt cx="8742222" cy="182880"/>
            </a:xfrm>
          </p:grpSpPr>
          <p:cxnSp>
            <p:nvCxnSpPr>
              <p:cNvPr id="134" name="Straight Connector 133">
                <a:extLst>
                  <a:ext uri="{FF2B5EF4-FFF2-40B4-BE49-F238E27FC236}">
                    <a16:creationId xmlns:a16="http://schemas.microsoft.com/office/drawing/2014/main" id="{FD12D45E-3CC4-7F4D-AAAE-0FD43B5B774D}"/>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09420426-5039-584C-A6CA-9CE72B36C656}"/>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03F6A723-85F1-224F-9384-7CB077DD16DB}"/>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E499B9CE-DE1E-3E4B-AD1F-6D740F96422D}"/>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4A81B07C-9933-0843-BDB1-A0C1B105F10D}"/>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1D0F386C-CF25-4345-BCDC-2EBE0C53B6A7}"/>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AA0DDD30-866B-F945-897E-611CB23C8771}"/>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658D10A2-42E6-5D46-83CD-A2ABBB6D40CF}"/>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E67E7096-5600-3E4E-B91E-FED228262AD8}"/>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2ACAC6E5-C73A-1C43-AAD9-1BB0631ADBF8}"/>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A47E75A7-1927-8F4D-B86A-C8B1D356836C}"/>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2" name="Group 101">
              <a:extLst>
                <a:ext uri="{FF2B5EF4-FFF2-40B4-BE49-F238E27FC236}">
                  <a16:creationId xmlns:a16="http://schemas.microsoft.com/office/drawing/2014/main" id="{BD62A126-1333-2541-989B-342F94E5145B}"/>
                </a:ext>
              </a:extLst>
            </p:cNvPr>
            <p:cNvGrpSpPr/>
            <p:nvPr userDrawn="1"/>
          </p:nvGrpSpPr>
          <p:grpSpPr>
            <a:xfrm>
              <a:off x="204788" y="5173236"/>
              <a:ext cx="8742222" cy="182880"/>
              <a:chOff x="204788" y="-201168"/>
              <a:chExt cx="8742222" cy="182880"/>
            </a:xfrm>
          </p:grpSpPr>
          <p:cxnSp>
            <p:nvCxnSpPr>
              <p:cNvPr id="123" name="Straight Connector 122">
                <a:extLst>
                  <a:ext uri="{FF2B5EF4-FFF2-40B4-BE49-F238E27FC236}">
                    <a16:creationId xmlns:a16="http://schemas.microsoft.com/office/drawing/2014/main" id="{320B7B21-4513-CE40-BCBC-83089C299570}"/>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BA84F27C-2845-B241-AB2A-57FC630580D5}"/>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C3728F22-4FD8-2A42-BE1E-4EA9CBC26243}"/>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0035D6A2-0E41-AF4A-86C7-FDC5027AC190}"/>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63D74478-E61C-AC47-8AC1-7070D3C83590}"/>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740BDE1-9436-D743-B328-DDF63412C83D}"/>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75F12C22-2D2F-0443-B21A-56515474A4D3}"/>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3B41520D-D876-4848-AEFA-C7B739141482}"/>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0B01B383-1411-7740-9ABA-482C380DA703}"/>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39BE2FB8-EAD4-5247-B278-BEB00E70636D}"/>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93AF03F8-A0E9-FF46-9662-A88EE6ED8E76}"/>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3" name="Group 102">
              <a:extLst>
                <a:ext uri="{FF2B5EF4-FFF2-40B4-BE49-F238E27FC236}">
                  <a16:creationId xmlns:a16="http://schemas.microsoft.com/office/drawing/2014/main" id="{AA0FCA51-C0A1-9140-9930-115E950AE19C}"/>
                </a:ext>
              </a:extLst>
            </p:cNvPr>
            <p:cNvGrpSpPr/>
            <p:nvPr userDrawn="1"/>
          </p:nvGrpSpPr>
          <p:grpSpPr>
            <a:xfrm>
              <a:off x="-211344" y="203195"/>
              <a:ext cx="182881" cy="4740007"/>
              <a:chOff x="-211344" y="203195"/>
              <a:chExt cx="182881" cy="4740007"/>
            </a:xfrm>
          </p:grpSpPr>
          <p:cxnSp>
            <p:nvCxnSpPr>
              <p:cNvPr id="114" name="Straight Connector 113">
                <a:extLst>
                  <a:ext uri="{FF2B5EF4-FFF2-40B4-BE49-F238E27FC236}">
                    <a16:creationId xmlns:a16="http://schemas.microsoft.com/office/drawing/2014/main" id="{93E12408-B252-B14C-97B3-7CB097DCEE1B}"/>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3566A2A0-A4B6-D34B-959A-6DC145B24BCE}"/>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AFADAEF9-C266-E945-B651-7100F2E5F7A5}"/>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938B720E-7F58-A04A-ABD6-130C8AA60E26}"/>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462BB150-A787-5548-97CF-9765C7B9E32F}"/>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EDCA218B-6740-E345-ABC8-9A7950F0C54C}"/>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4FE0AE57-94F6-2D4E-9808-DCB78ACB4216}"/>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D562BE1B-5FB0-E240-A0FC-E82950B77CD5}"/>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6E932C56-093F-0E40-B87A-F00C22831974}"/>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04" name="Group 103">
              <a:extLst>
                <a:ext uri="{FF2B5EF4-FFF2-40B4-BE49-F238E27FC236}">
                  <a16:creationId xmlns:a16="http://schemas.microsoft.com/office/drawing/2014/main" id="{544EC533-D2F1-3D43-AF05-2789242A7D97}"/>
                </a:ext>
              </a:extLst>
            </p:cNvPr>
            <p:cNvGrpSpPr/>
            <p:nvPr userDrawn="1"/>
          </p:nvGrpSpPr>
          <p:grpSpPr>
            <a:xfrm>
              <a:off x="9185328" y="203195"/>
              <a:ext cx="182881" cy="4740007"/>
              <a:chOff x="-211344" y="203195"/>
              <a:chExt cx="182881" cy="4740007"/>
            </a:xfrm>
          </p:grpSpPr>
          <p:cxnSp>
            <p:nvCxnSpPr>
              <p:cNvPr id="105" name="Straight Connector 104">
                <a:extLst>
                  <a:ext uri="{FF2B5EF4-FFF2-40B4-BE49-F238E27FC236}">
                    <a16:creationId xmlns:a16="http://schemas.microsoft.com/office/drawing/2014/main" id="{58E52DB4-3961-F149-9517-D4129EF7AB03}"/>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8E5B0061-E0A1-2747-92D3-0AF60A5A8AB4}"/>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09191F40-CFC2-594A-AC88-C07CB7C02CA2}"/>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6865E6F8-4FF6-174A-8CD0-0AF3F5311806}"/>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9DA16708-10C6-7042-A3BD-8BADF0321FEC}"/>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9B3936EA-1346-7344-A147-3BF351DA08A0}"/>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36231CC3-FB67-4C43-A733-A31D68E9576E}"/>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E60D927B-F620-B544-B7BA-DED2E0C9383B}"/>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1ACD067F-84F4-114A-ABAD-596B8055461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1499901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title, text, 2-column">
    <p:bg>
      <p:bgPr>
        <a:solidFill>
          <a:srgbClr val="F2F3F8"/>
        </a:solidFill>
        <a:effectLst/>
      </p:bgPr>
    </p:bg>
    <p:spTree>
      <p:nvGrpSpPr>
        <p:cNvPr id="1" name=""/>
        <p:cNvGrpSpPr/>
        <p:nvPr/>
      </p:nvGrpSpPr>
      <p:grpSpPr>
        <a:xfrm>
          <a:off x="0" y="0"/>
          <a:ext cx="0" cy="0"/>
          <a:chOff x="0" y="0"/>
          <a:chExt cx="0" cy="0"/>
        </a:xfrm>
      </p:grpSpPr>
      <p:sp>
        <p:nvSpPr>
          <p:cNvPr id="1061" name="Rectangle 7"/>
          <p:cNvSpPr/>
          <p:nvPr/>
        </p:nvSpPr>
        <p:spPr>
          <a:xfrm>
            <a:off x="-4606" y="-1"/>
            <a:ext cx="4572001" cy="5143501"/>
          </a:xfrm>
          <a:prstGeom prst="rect">
            <a:avLst/>
          </a:prstGeom>
          <a:solidFill>
            <a:srgbClr val="000000"/>
          </a:solidFill>
          <a:ln w="12700">
            <a:miter lim="400000"/>
          </a:ln>
        </p:spPr>
        <p:txBody>
          <a:bodyPr lIns="91434" tIns="91433" rIns="91434" bIns="91433" anchor="ctr"/>
          <a:lstStyle/>
          <a:p>
            <a:pPr algn="ctr">
              <a:lnSpc>
                <a:spcPct val="90000"/>
              </a:lnSpc>
              <a:tabLst/>
              <a:defRPr sz="9600">
                <a:gradFill flip="none" rotWithShape="1">
                  <a:gsLst>
                    <a:gs pos="0">
                      <a:schemeClr val="accent2"/>
                    </a:gs>
                    <a:gs pos="70000">
                      <a:schemeClr val="accent3"/>
                    </a:gs>
                  </a:gsLst>
                  <a:lin ang="18000000" scaled="0"/>
                </a:gradFill>
                <a:latin typeface="IBM Plex Sans ExtraLight"/>
                <a:ea typeface="IBM Plex Sans ExtraLight"/>
                <a:cs typeface="IBM Plex Sans ExtraLight"/>
                <a:sym typeface="IBM Plex Sans ExtraLight"/>
              </a:defRPr>
            </a:pPr>
            <a:endParaRPr dirty="0"/>
          </a:p>
        </p:txBody>
      </p:sp>
      <p:sp>
        <p:nvSpPr>
          <p:cNvPr id="1105" name="Body Level One…"/>
          <p:cNvSpPr txBox="1">
            <a:spLocks noGrp="1"/>
          </p:cNvSpPr>
          <p:nvPr>
            <p:ph type="body" sz="half" idx="1"/>
          </p:nvPr>
        </p:nvSpPr>
        <p:spPr>
          <a:xfrm>
            <a:off x="4765675" y="165103"/>
            <a:ext cx="4178300" cy="4194175"/>
          </a:xfrm>
          <a:prstGeom prst="rect">
            <a:avLst/>
          </a:prstGeom>
        </p:spPr>
        <p:txBody>
          <a:bodyPr/>
          <a:lstStyle>
            <a:lvl1pPr>
              <a:buClr>
                <a:schemeClr val="tx1"/>
              </a:buClr>
              <a:defRPr>
                <a:solidFill>
                  <a:srgbClr val="000000"/>
                </a:solidFill>
              </a:defRPr>
            </a:lvl1pPr>
            <a:lvl2pPr>
              <a:buClr>
                <a:schemeClr val="tx1"/>
              </a:buClr>
              <a:defRPr>
                <a:solidFill>
                  <a:srgbClr val="000000"/>
                </a:solidFill>
              </a:defRPr>
            </a:lvl2pPr>
            <a:lvl3pPr>
              <a:buClr>
                <a:schemeClr val="tx1"/>
              </a:buClr>
              <a:defRPr>
                <a:solidFill>
                  <a:srgbClr val="000000"/>
                </a:solidFill>
              </a:defRPr>
            </a:lvl3pPr>
            <a:lvl4pPr>
              <a:buClr>
                <a:schemeClr val="tx1"/>
              </a:buClr>
              <a:defRPr>
                <a:solidFill>
                  <a:srgbClr val="000000"/>
                </a:solidFill>
              </a:defRPr>
            </a:lvl4pPr>
            <a:lvl5pPr>
              <a:buClr>
                <a:schemeClr val="tx1"/>
              </a:buCl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06"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2" name="Title 1">
            <a:extLst>
              <a:ext uri="{FF2B5EF4-FFF2-40B4-BE49-F238E27FC236}">
                <a16:creationId xmlns:a16="http://schemas.microsoft.com/office/drawing/2014/main" id="{B938676D-0359-FB4D-BAA8-A12D87B9EDC8}"/>
              </a:ext>
            </a:extLst>
          </p:cNvPr>
          <p:cNvSpPr>
            <a:spLocks noGrp="1"/>
          </p:cNvSpPr>
          <p:nvPr>
            <p:ph type="title"/>
          </p:nvPr>
        </p:nvSpPr>
        <p:spPr>
          <a:xfrm>
            <a:off x="177662" y="172755"/>
            <a:ext cx="4196367" cy="4189291"/>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7613234-13E5-774E-9081-766E27C50F69}"/>
              </a:ext>
            </a:extLst>
          </p:cNvPr>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grpSp>
        <p:nvGrpSpPr>
          <p:cNvPr id="52" name="Group 51">
            <a:extLst>
              <a:ext uri="{FF2B5EF4-FFF2-40B4-BE49-F238E27FC236}">
                <a16:creationId xmlns:a16="http://schemas.microsoft.com/office/drawing/2014/main" id="{5499833F-462D-3943-BD7B-5C2634702E96}"/>
              </a:ext>
            </a:extLst>
          </p:cNvPr>
          <p:cNvGrpSpPr/>
          <p:nvPr userDrawn="1"/>
        </p:nvGrpSpPr>
        <p:grpSpPr>
          <a:xfrm>
            <a:off x="-211342" y="-216036"/>
            <a:ext cx="9579553" cy="5572152"/>
            <a:chOff x="-211344" y="-216036"/>
            <a:chExt cx="9579553" cy="5572152"/>
          </a:xfrm>
        </p:grpSpPr>
        <p:grpSp>
          <p:nvGrpSpPr>
            <p:cNvPr id="53" name="Group 52">
              <a:extLst>
                <a:ext uri="{FF2B5EF4-FFF2-40B4-BE49-F238E27FC236}">
                  <a16:creationId xmlns:a16="http://schemas.microsoft.com/office/drawing/2014/main" id="{33FED25F-9A83-9A42-9A3A-68FE0F8F4889}"/>
                </a:ext>
              </a:extLst>
            </p:cNvPr>
            <p:cNvGrpSpPr/>
            <p:nvPr userDrawn="1"/>
          </p:nvGrpSpPr>
          <p:grpSpPr>
            <a:xfrm>
              <a:off x="204788" y="-216036"/>
              <a:ext cx="8742222" cy="182880"/>
              <a:chOff x="204788" y="-201168"/>
              <a:chExt cx="8742222" cy="182880"/>
            </a:xfrm>
          </p:grpSpPr>
          <p:cxnSp>
            <p:nvCxnSpPr>
              <p:cNvPr id="86" name="Straight Connector 85">
                <a:extLst>
                  <a:ext uri="{FF2B5EF4-FFF2-40B4-BE49-F238E27FC236}">
                    <a16:creationId xmlns:a16="http://schemas.microsoft.com/office/drawing/2014/main" id="{54D236BE-ED92-C944-BFFF-4E6C1CD6C855}"/>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28B0E09A-DFA7-EE4D-BF7A-1ACD606B40C5}"/>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87908B06-D6CD-FF40-AA07-E183110CEAEE}"/>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F251E1EF-A507-C04B-BEAF-FD6F3315185B}"/>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64192BF7-40E4-5546-A4AA-A716C9BCF7F8}"/>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B674BC1-4D1A-F34F-8550-8DB3849A3A40}"/>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7476D664-B461-8849-87E5-5F86AB8FED4F}"/>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6C36197A-7750-D141-AB86-67B7A0DFE82D}"/>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5415C6EA-900C-714C-8E6B-56302F759BF4}"/>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E5A596ED-F0D7-AC41-8CF8-46AF932F0BCE}"/>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035AD89B-52CE-4B45-AA38-C537CC5A70E9}"/>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4" name="Group 53">
              <a:extLst>
                <a:ext uri="{FF2B5EF4-FFF2-40B4-BE49-F238E27FC236}">
                  <a16:creationId xmlns:a16="http://schemas.microsoft.com/office/drawing/2014/main" id="{4867EFB1-9A25-1244-9E95-10C9238D7E02}"/>
                </a:ext>
              </a:extLst>
            </p:cNvPr>
            <p:cNvGrpSpPr/>
            <p:nvPr userDrawn="1"/>
          </p:nvGrpSpPr>
          <p:grpSpPr>
            <a:xfrm>
              <a:off x="204788" y="5173236"/>
              <a:ext cx="8742222" cy="182880"/>
              <a:chOff x="204788" y="-201168"/>
              <a:chExt cx="8742222" cy="182880"/>
            </a:xfrm>
          </p:grpSpPr>
          <p:cxnSp>
            <p:nvCxnSpPr>
              <p:cNvPr id="75" name="Straight Connector 74">
                <a:extLst>
                  <a:ext uri="{FF2B5EF4-FFF2-40B4-BE49-F238E27FC236}">
                    <a16:creationId xmlns:a16="http://schemas.microsoft.com/office/drawing/2014/main" id="{93C88484-1F7F-7744-9C55-E9C4728CA108}"/>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76FAC26D-C22A-D143-8F2E-AB7A864F0B46}"/>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8C051EA3-A702-7045-83E7-9116A3392D55}"/>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D3160466-898E-3441-9F5F-A9FDCFAED12F}"/>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B685584A-8E73-5343-A10E-8A970EB2FAEC}"/>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44D9BCC3-EF2C-A84B-9D05-930C0AC216CC}"/>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6810455E-17F1-7A40-8788-DB5236FE6736}"/>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4FF52023-EE99-2644-9778-114C20248F3C}"/>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7369961A-AF3F-2E49-B976-D18D466E3C37}"/>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F41BDE52-3649-2746-9505-08997DF54577}"/>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0B1E7E27-0BDA-904A-AB61-437F83B474F0}"/>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5" name="Group 54">
              <a:extLst>
                <a:ext uri="{FF2B5EF4-FFF2-40B4-BE49-F238E27FC236}">
                  <a16:creationId xmlns:a16="http://schemas.microsoft.com/office/drawing/2014/main" id="{F11A9194-E122-4042-972E-7C9915B656A3}"/>
                </a:ext>
              </a:extLst>
            </p:cNvPr>
            <p:cNvGrpSpPr/>
            <p:nvPr userDrawn="1"/>
          </p:nvGrpSpPr>
          <p:grpSpPr>
            <a:xfrm>
              <a:off x="-211344" y="203195"/>
              <a:ext cx="182881" cy="4740007"/>
              <a:chOff x="-211344" y="203195"/>
              <a:chExt cx="182881" cy="4740007"/>
            </a:xfrm>
          </p:grpSpPr>
          <p:cxnSp>
            <p:nvCxnSpPr>
              <p:cNvPr id="66" name="Straight Connector 65">
                <a:extLst>
                  <a:ext uri="{FF2B5EF4-FFF2-40B4-BE49-F238E27FC236}">
                    <a16:creationId xmlns:a16="http://schemas.microsoft.com/office/drawing/2014/main" id="{EA6F5119-782C-794C-AB5B-FE7DFC4D4791}"/>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CB578D06-B6C9-D947-AAE9-CF74B1F15860}"/>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B0E8E53D-D0BF-A042-A376-5C0F16E3D808}"/>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6044C6CD-17D6-4245-8FA5-3EDD12294F56}"/>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D2743F85-595B-4C40-A20F-5E465FF0B362}"/>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BBCC4ABA-F311-1448-9B0E-4E1608039FE5}"/>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4B7402E8-BD19-874F-BED3-AF3C85632EE0}"/>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34903D7E-198B-B142-8F87-D6CB90EF1CAD}"/>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10238B8C-1039-6242-ABDC-9070A221C8F4}"/>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56" name="Group 55">
              <a:extLst>
                <a:ext uri="{FF2B5EF4-FFF2-40B4-BE49-F238E27FC236}">
                  <a16:creationId xmlns:a16="http://schemas.microsoft.com/office/drawing/2014/main" id="{5F3CF327-25ED-F142-9A59-608639D97590}"/>
                </a:ext>
              </a:extLst>
            </p:cNvPr>
            <p:cNvGrpSpPr/>
            <p:nvPr userDrawn="1"/>
          </p:nvGrpSpPr>
          <p:grpSpPr>
            <a:xfrm>
              <a:off x="9185328" y="203195"/>
              <a:ext cx="182881" cy="4740007"/>
              <a:chOff x="-211344" y="203195"/>
              <a:chExt cx="182881" cy="4740007"/>
            </a:xfrm>
          </p:grpSpPr>
          <p:cxnSp>
            <p:nvCxnSpPr>
              <p:cNvPr id="57" name="Straight Connector 56">
                <a:extLst>
                  <a:ext uri="{FF2B5EF4-FFF2-40B4-BE49-F238E27FC236}">
                    <a16:creationId xmlns:a16="http://schemas.microsoft.com/office/drawing/2014/main" id="{D6D091E4-9353-4145-833C-E01696A0B4CD}"/>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9D089786-5E7F-0A48-90F1-30620FBCD8D0}"/>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BB7C85AC-8A42-4842-9569-CB8AD0F971F2}"/>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7AE38746-FBD2-C142-918A-3DC6DB09EC36}"/>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60DF168-9C90-2A43-B4D5-91EBDFDDD51E}"/>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DA6E3409-8435-B745-BCA2-BE4D2CBB5B4D}"/>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26E25911-2A0C-ED47-8974-FB9C99E0AB4C}"/>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D58249C2-D71A-A64C-9418-4B49AB5F0EDD}"/>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76B9D3E7-7A93-9D49-827E-F880F6E71068}"/>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1276839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oxes (4 tall) - can be recolored">
    <p:spTree>
      <p:nvGrpSpPr>
        <p:cNvPr id="1" name=""/>
        <p:cNvGrpSpPr/>
        <p:nvPr/>
      </p:nvGrpSpPr>
      <p:grpSpPr>
        <a:xfrm>
          <a:off x="0" y="0"/>
          <a:ext cx="0" cy="0"/>
          <a:chOff x="0" y="0"/>
          <a:chExt cx="0" cy="0"/>
        </a:xfrm>
      </p:grpSpPr>
      <p:sp>
        <p:nvSpPr>
          <p:cNvPr id="11" name="Content Placeholder 10"/>
          <p:cNvSpPr>
            <a:spLocks noGrp="1"/>
          </p:cNvSpPr>
          <p:nvPr>
            <p:ph sz="quarter" idx="12"/>
          </p:nvPr>
        </p:nvSpPr>
        <p:spPr>
          <a:xfrm>
            <a:off x="0" y="0"/>
            <a:ext cx="2286000" cy="5148072"/>
          </a:xfrm>
          <a:solidFill>
            <a:schemeClr val="tx1"/>
          </a:solidFill>
        </p:spPr>
        <p:txBody>
          <a:bodyPr lIns="192011" tIns="164580" rIns="192011" bIns="228582"/>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3"/>
          </p:nvPr>
        </p:nvSpPr>
        <p:spPr>
          <a:xfrm>
            <a:off x="2286000" y="0"/>
            <a:ext cx="2286000" cy="5148072"/>
          </a:xfrm>
          <a:solidFill>
            <a:schemeClr val="tx1"/>
          </a:solidFill>
          <a:ln w="19050">
            <a:noFill/>
          </a:ln>
        </p:spPr>
        <p:txBody>
          <a:bodyPr lIns="192011" tIns="164580" rIns="192011" bIns="228582"/>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4"/>
          </p:nvPr>
        </p:nvSpPr>
        <p:spPr>
          <a:xfrm>
            <a:off x="4572000" y="0"/>
            <a:ext cx="2286000" cy="5148072"/>
          </a:xfrm>
          <a:solidFill>
            <a:schemeClr val="tx1"/>
          </a:solidFill>
          <a:ln w="19050">
            <a:noFill/>
          </a:ln>
        </p:spPr>
        <p:txBody>
          <a:bodyPr lIns="192011" tIns="164580" rIns="192011" bIns="228582"/>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7"/>
          <p:cNvSpPr>
            <a:spLocks noGrp="1"/>
          </p:cNvSpPr>
          <p:nvPr>
            <p:ph sz="quarter" idx="15"/>
          </p:nvPr>
        </p:nvSpPr>
        <p:spPr>
          <a:xfrm>
            <a:off x="6858000" y="0"/>
            <a:ext cx="2286000" cy="5148072"/>
          </a:xfrm>
          <a:solidFill>
            <a:schemeClr val="tx1"/>
          </a:solidFill>
          <a:ln w="19050">
            <a:noFill/>
          </a:ln>
        </p:spPr>
        <p:txBody>
          <a:bodyPr lIns="192011" tIns="164580" rIns="192011" bIns="228582"/>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sp>
        <p:nvSpPr>
          <p:cNvPr id="4" name="Slide Number Placeholder 3"/>
          <p:cNvSpPr>
            <a:spLocks noGrp="1"/>
          </p:cNvSpPr>
          <p:nvPr>
            <p:ph type="sldNum" sz="quarter" idx="11"/>
          </p:nvPr>
        </p:nvSpPr>
        <p:spPr/>
        <p:txBody>
          <a:bodyPr/>
          <a:lstStyle>
            <a:lvl1pPr>
              <a:defRPr>
                <a:solidFill>
                  <a:srgbClr val="868D95"/>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0706919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image, Icons with List">
    <p:spTree>
      <p:nvGrpSpPr>
        <p:cNvPr id="1" name=""/>
        <p:cNvGrpSpPr/>
        <p:nvPr/>
      </p:nvGrpSpPr>
      <p:grpSpPr>
        <a:xfrm>
          <a:off x="0" y="0"/>
          <a:ext cx="0" cy="0"/>
          <a:chOff x="0" y="0"/>
          <a:chExt cx="0" cy="0"/>
        </a:xfrm>
      </p:grpSpPr>
      <p:sp>
        <p:nvSpPr>
          <p:cNvPr id="1123" name="Picture Placeholder 6"/>
          <p:cNvSpPr>
            <a:spLocks noGrp="1"/>
          </p:cNvSpPr>
          <p:nvPr>
            <p:ph type="pic" idx="13"/>
          </p:nvPr>
        </p:nvSpPr>
        <p:spPr>
          <a:xfrm>
            <a:off x="-1" y="-1"/>
            <a:ext cx="4572001" cy="5143501"/>
          </a:xfrm>
          <a:prstGeom prst="rect">
            <a:avLst/>
          </a:prstGeom>
        </p:spPr>
        <p:txBody>
          <a:bodyPr lIns="0" tIns="0" rIns="0" bIns="0"/>
          <a:lstStyle/>
          <a:p>
            <a:r>
              <a:rPr lang="en-US"/>
              <a:t>Click icon to add picture</a:t>
            </a:r>
            <a:endParaRPr dirty="0"/>
          </a:p>
        </p:txBody>
      </p:sp>
      <p:sp>
        <p:nvSpPr>
          <p:cNvPr id="1124" name="Body Level One…"/>
          <p:cNvSpPr txBox="1">
            <a:spLocks noGrp="1"/>
          </p:cNvSpPr>
          <p:nvPr>
            <p:ph type="body" sz="half" idx="1"/>
          </p:nvPr>
        </p:nvSpPr>
        <p:spPr>
          <a:xfrm>
            <a:off x="5385819" y="1350751"/>
            <a:ext cx="2946401" cy="301838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25"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2" name="Title 1">
            <a:extLst>
              <a:ext uri="{FF2B5EF4-FFF2-40B4-BE49-F238E27FC236}">
                <a16:creationId xmlns:a16="http://schemas.microsoft.com/office/drawing/2014/main" id="{4DF265B4-650C-2947-A37A-7802509F2214}"/>
              </a:ext>
            </a:extLst>
          </p:cNvPr>
          <p:cNvSpPr>
            <a:spLocks noGrp="1"/>
          </p:cNvSpPr>
          <p:nvPr>
            <p:ph type="title"/>
          </p:nvPr>
        </p:nvSpPr>
        <p:spPr>
          <a:xfrm>
            <a:off x="179534" y="172755"/>
            <a:ext cx="4196367" cy="4189291"/>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7763EA89-EE36-F44F-AD4F-0AD61B495376}"/>
              </a:ext>
            </a:extLst>
          </p:cNvPr>
          <p:cNvSpPr>
            <a:spLocks noGrp="1"/>
          </p:cNvSpPr>
          <p:nvPr>
            <p:ph type="ftr" sz="quarter" idx="14"/>
          </p:nvPr>
        </p:nvSpPr>
        <p:spPr/>
        <p:txBody>
          <a:bodyPr/>
          <a:lstStyle>
            <a:lvl1pPr>
              <a:defRPr>
                <a:solidFill>
                  <a:srgbClr val="868D95"/>
                </a:solidFill>
              </a:defRPr>
            </a:lvl1pPr>
          </a:lstStyle>
          <a:p>
            <a:r>
              <a:rPr lang="en-US"/>
              <a:t>IBM Cloud / August 2019 / © 2019 IBM Corporation</a:t>
            </a:r>
            <a:endParaRPr lang="en-US" dirty="0"/>
          </a:p>
        </p:txBody>
      </p:sp>
    </p:spTree>
    <p:extLst>
      <p:ext uri="{BB962C8B-B14F-4D97-AF65-F5344CB8AC3E}">
        <p14:creationId xmlns:p14="http://schemas.microsoft.com/office/powerpoint/2010/main" val="96792960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x" preserve="1">
  <p:cSld name="Blank with footer - dark background">
    <p:spTree>
      <p:nvGrpSpPr>
        <p:cNvPr id="1" name=""/>
        <p:cNvGrpSpPr/>
        <p:nvPr/>
      </p:nvGrpSpPr>
      <p:grpSpPr>
        <a:xfrm>
          <a:off x="0" y="0"/>
          <a:ext cx="0" cy="0"/>
          <a:chOff x="0" y="0"/>
          <a:chExt cx="0" cy="0"/>
        </a:xfrm>
      </p:grpSpPr>
      <p:sp>
        <p:nvSpPr>
          <p:cNvPr id="1133" name="Slide Number"/>
          <p:cNvSpPr txBox="1">
            <a:spLocks noGrp="1"/>
          </p:cNvSpPr>
          <p:nvPr>
            <p:ph type="sldNum" sz="quarter" idx="2"/>
          </p:nvPr>
        </p:nvSpPr>
        <p:spPr>
          <a:prstGeom prst="rect">
            <a:avLst/>
          </a:prstGeom>
        </p:spPr>
        <p:txBody>
          <a:bodyPr/>
          <a:lstStyle>
            <a:lvl1pPr>
              <a:defRPr>
                <a:solidFill>
                  <a:srgbClr val="868D95"/>
                </a:solidFill>
              </a:defRPr>
            </a:lvl1pPr>
          </a:lstStyle>
          <a:p>
            <a:fld id="{86CB4B4D-7CA3-9044-876B-883B54F8677D}" type="slidenum">
              <a:rPr lang="en-US" smtClean="0"/>
              <a:pPr/>
              <a:t>‹#›</a:t>
            </a:fld>
            <a:endParaRPr lang="en-US" dirty="0"/>
          </a:p>
        </p:txBody>
      </p:sp>
      <p:sp>
        <p:nvSpPr>
          <p:cNvPr id="2" name="Footer Placeholder 1">
            <a:extLst>
              <a:ext uri="{FF2B5EF4-FFF2-40B4-BE49-F238E27FC236}">
                <a16:creationId xmlns:a16="http://schemas.microsoft.com/office/drawing/2014/main" id="{4B45BD60-227F-F84D-9075-9B4E05A5C688}"/>
              </a:ext>
            </a:extLst>
          </p:cNvPr>
          <p:cNvSpPr>
            <a:spLocks noGrp="1"/>
          </p:cNvSpPr>
          <p:nvPr>
            <p:ph type="ftr" sz="quarter" idx="10"/>
          </p:nvPr>
        </p:nvSpPr>
        <p:spPr/>
        <p:txBody>
          <a:bodyPr/>
          <a:lstStyle>
            <a:lvl1pPr>
              <a:defRPr>
                <a:solidFill>
                  <a:srgbClr val="868D95"/>
                </a:solidFill>
              </a:defRPr>
            </a:lvl1pPr>
          </a:lstStyle>
          <a:p>
            <a:r>
              <a:rPr lang="en-US"/>
              <a:t>IBM Cloud / August 2019 / © 2019 IBM Corporation</a:t>
            </a:r>
            <a:endParaRPr lang="en-US" dirty="0"/>
          </a:p>
        </p:txBody>
      </p:sp>
    </p:spTree>
    <p:extLst>
      <p:ext uri="{BB962C8B-B14F-4D97-AF65-F5344CB8AC3E}">
        <p14:creationId xmlns:p14="http://schemas.microsoft.com/office/powerpoint/2010/main" val="206971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theme" Target="../theme/theme2.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8"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8.xml"/><Relationship Id="rId18" Type="http://schemas.openxmlformats.org/officeDocument/2006/relationships/slideLayout" Target="../slideLayouts/slideLayout83.xml"/><Relationship Id="rId26" Type="http://schemas.openxmlformats.org/officeDocument/2006/relationships/slideLayout" Target="../slideLayouts/slideLayout91.xml"/><Relationship Id="rId39" Type="http://schemas.openxmlformats.org/officeDocument/2006/relationships/slideLayout" Target="../slideLayouts/slideLayout104.xml"/><Relationship Id="rId21" Type="http://schemas.openxmlformats.org/officeDocument/2006/relationships/slideLayout" Target="../slideLayouts/slideLayout86.xml"/><Relationship Id="rId34" Type="http://schemas.openxmlformats.org/officeDocument/2006/relationships/slideLayout" Target="../slideLayouts/slideLayout99.xml"/><Relationship Id="rId42" Type="http://schemas.openxmlformats.org/officeDocument/2006/relationships/slideLayout" Target="../slideLayouts/slideLayout107.xml"/><Relationship Id="rId47" Type="http://schemas.openxmlformats.org/officeDocument/2006/relationships/slideLayout" Target="../slideLayouts/slideLayout112.xml"/><Relationship Id="rId50" Type="http://schemas.openxmlformats.org/officeDocument/2006/relationships/slideLayout" Target="../slideLayouts/slideLayout115.xml"/><Relationship Id="rId7" Type="http://schemas.openxmlformats.org/officeDocument/2006/relationships/slideLayout" Target="../slideLayouts/slideLayout72.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9" Type="http://schemas.openxmlformats.org/officeDocument/2006/relationships/slideLayout" Target="../slideLayouts/slideLayout94.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32" Type="http://schemas.openxmlformats.org/officeDocument/2006/relationships/slideLayout" Target="../slideLayouts/slideLayout97.xml"/><Relationship Id="rId37" Type="http://schemas.openxmlformats.org/officeDocument/2006/relationships/slideLayout" Target="../slideLayouts/slideLayout102.xml"/><Relationship Id="rId40" Type="http://schemas.openxmlformats.org/officeDocument/2006/relationships/slideLayout" Target="../slideLayouts/slideLayout105.xml"/><Relationship Id="rId45" Type="http://schemas.openxmlformats.org/officeDocument/2006/relationships/slideLayout" Target="../slideLayouts/slideLayout110.xml"/><Relationship Id="rId53" Type="http://schemas.openxmlformats.org/officeDocument/2006/relationships/slideLayout" Target="../slideLayouts/slideLayout118.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31" Type="http://schemas.openxmlformats.org/officeDocument/2006/relationships/slideLayout" Target="../slideLayouts/slideLayout96.xml"/><Relationship Id="rId44" Type="http://schemas.openxmlformats.org/officeDocument/2006/relationships/slideLayout" Target="../slideLayouts/slideLayout109.xml"/><Relationship Id="rId52" Type="http://schemas.openxmlformats.org/officeDocument/2006/relationships/slideLayout" Target="../slideLayouts/slideLayout117.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slideLayout" Target="../slideLayouts/slideLayout92.xml"/><Relationship Id="rId30" Type="http://schemas.openxmlformats.org/officeDocument/2006/relationships/slideLayout" Target="../slideLayouts/slideLayout95.xml"/><Relationship Id="rId35" Type="http://schemas.openxmlformats.org/officeDocument/2006/relationships/slideLayout" Target="../slideLayouts/slideLayout100.xml"/><Relationship Id="rId43" Type="http://schemas.openxmlformats.org/officeDocument/2006/relationships/slideLayout" Target="../slideLayouts/slideLayout108.xml"/><Relationship Id="rId48" Type="http://schemas.openxmlformats.org/officeDocument/2006/relationships/slideLayout" Target="../slideLayouts/slideLayout113.xml"/><Relationship Id="rId8" Type="http://schemas.openxmlformats.org/officeDocument/2006/relationships/slideLayout" Target="../slideLayouts/slideLayout73.xml"/><Relationship Id="rId51" Type="http://schemas.openxmlformats.org/officeDocument/2006/relationships/slideLayout" Target="../slideLayouts/slideLayout116.xml"/><Relationship Id="rId3" Type="http://schemas.openxmlformats.org/officeDocument/2006/relationships/slideLayout" Target="../slideLayouts/slideLayout68.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33" Type="http://schemas.openxmlformats.org/officeDocument/2006/relationships/slideLayout" Target="../slideLayouts/slideLayout98.xml"/><Relationship Id="rId38" Type="http://schemas.openxmlformats.org/officeDocument/2006/relationships/slideLayout" Target="../slideLayouts/slideLayout103.xml"/><Relationship Id="rId46" Type="http://schemas.openxmlformats.org/officeDocument/2006/relationships/slideLayout" Target="../slideLayouts/slideLayout111.xml"/><Relationship Id="rId20" Type="http://schemas.openxmlformats.org/officeDocument/2006/relationships/slideLayout" Target="../slideLayouts/slideLayout85.xml"/><Relationship Id="rId41" Type="http://schemas.openxmlformats.org/officeDocument/2006/relationships/slideLayout" Target="../slideLayouts/slideLayout106.xml"/><Relationship Id="rId54" Type="http://schemas.openxmlformats.org/officeDocument/2006/relationships/theme" Target="../theme/theme3.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28" Type="http://schemas.openxmlformats.org/officeDocument/2006/relationships/slideLayout" Target="../slideLayouts/slideLayout93.xml"/><Relationship Id="rId36" Type="http://schemas.openxmlformats.org/officeDocument/2006/relationships/slideLayout" Target="../slideLayouts/slideLayout101.xml"/><Relationship Id="rId49" Type="http://schemas.openxmlformats.org/officeDocument/2006/relationships/slideLayout" Target="../slideLayouts/slideLayout114.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31.xml"/><Relationship Id="rId18" Type="http://schemas.openxmlformats.org/officeDocument/2006/relationships/slideLayout" Target="../slideLayouts/slideLayout136.xml"/><Relationship Id="rId26" Type="http://schemas.openxmlformats.org/officeDocument/2006/relationships/slideLayout" Target="../slideLayouts/slideLayout144.xml"/><Relationship Id="rId21" Type="http://schemas.openxmlformats.org/officeDocument/2006/relationships/slideLayout" Target="../slideLayouts/slideLayout139.xml"/><Relationship Id="rId34" Type="http://schemas.openxmlformats.org/officeDocument/2006/relationships/slideLayout" Target="../slideLayouts/slideLayout152.xml"/><Relationship Id="rId7" Type="http://schemas.openxmlformats.org/officeDocument/2006/relationships/slideLayout" Target="../slideLayouts/slideLayout125.xml"/><Relationship Id="rId12" Type="http://schemas.openxmlformats.org/officeDocument/2006/relationships/slideLayout" Target="../slideLayouts/slideLayout130.xml"/><Relationship Id="rId17" Type="http://schemas.openxmlformats.org/officeDocument/2006/relationships/slideLayout" Target="../slideLayouts/slideLayout135.xml"/><Relationship Id="rId25" Type="http://schemas.openxmlformats.org/officeDocument/2006/relationships/slideLayout" Target="../slideLayouts/slideLayout143.xml"/><Relationship Id="rId33" Type="http://schemas.openxmlformats.org/officeDocument/2006/relationships/slideLayout" Target="../slideLayouts/slideLayout151.xml"/><Relationship Id="rId2" Type="http://schemas.openxmlformats.org/officeDocument/2006/relationships/slideLayout" Target="../slideLayouts/slideLayout120.xml"/><Relationship Id="rId16" Type="http://schemas.openxmlformats.org/officeDocument/2006/relationships/slideLayout" Target="../slideLayouts/slideLayout134.xml"/><Relationship Id="rId20" Type="http://schemas.openxmlformats.org/officeDocument/2006/relationships/slideLayout" Target="../slideLayouts/slideLayout138.xml"/><Relationship Id="rId29" Type="http://schemas.openxmlformats.org/officeDocument/2006/relationships/slideLayout" Target="../slideLayouts/slideLayout147.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24" Type="http://schemas.openxmlformats.org/officeDocument/2006/relationships/slideLayout" Target="../slideLayouts/slideLayout142.xml"/><Relationship Id="rId32" Type="http://schemas.openxmlformats.org/officeDocument/2006/relationships/slideLayout" Target="../slideLayouts/slideLayout150.xml"/><Relationship Id="rId37" Type="http://schemas.openxmlformats.org/officeDocument/2006/relationships/theme" Target="../theme/theme4.xml"/><Relationship Id="rId5" Type="http://schemas.openxmlformats.org/officeDocument/2006/relationships/slideLayout" Target="../slideLayouts/slideLayout123.xml"/><Relationship Id="rId15" Type="http://schemas.openxmlformats.org/officeDocument/2006/relationships/slideLayout" Target="../slideLayouts/slideLayout133.xml"/><Relationship Id="rId23" Type="http://schemas.openxmlformats.org/officeDocument/2006/relationships/slideLayout" Target="../slideLayouts/slideLayout141.xml"/><Relationship Id="rId28" Type="http://schemas.openxmlformats.org/officeDocument/2006/relationships/slideLayout" Target="../slideLayouts/slideLayout146.xml"/><Relationship Id="rId36" Type="http://schemas.openxmlformats.org/officeDocument/2006/relationships/slideLayout" Target="../slideLayouts/slideLayout154.xml"/><Relationship Id="rId10" Type="http://schemas.openxmlformats.org/officeDocument/2006/relationships/slideLayout" Target="../slideLayouts/slideLayout128.xml"/><Relationship Id="rId19" Type="http://schemas.openxmlformats.org/officeDocument/2006/relationships/slideLayout" Target="../slideLayouts/slideLayout137.xml"/><Relationship Id="rId31" Type="http://schemas.openxmlformats.org/officeDocument/2006/relationships/slideLayout" Target="../slideLayouts/slideLayout149.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slideLayout" Target="../slideLayouts/slideLayout132.xml"/><Relationship Id="rId22" Type="http://schemas.openxmlformats.org/officeDocument/2006/relationships/slideLayout" Target="../slideLayouts/slideLayout140.xml"/><Relationship Id="rId27" Type="http://schemas.openxmlformats.org/officeDocument/2006/relationships/slideLayout" Target="../slideLayouts/slideLayout145.xml"/><Relationship Id="rId30" Type="http://schemas.openxmlformats.org/officeDocument/2006/relationships/slideLayout" Target="../slideLayouts/slideLayout148.xml"/><Relationship Id="rId35" Type="http://schemas.openxmlformats.org/officeDocument/2006/relationships/slideLayout" Target="../slideLayouts/slideLayout153.xml"/><Relationship Id="rId8" Type="http://schemas.openxmlformats.org/officeDocument/2006/relationships/slideLayout" Target="../slideLayouts/slideLayout126.xml"/><Relationship Id="rId3" Type="http://schemas.openxmlformats.org/officeDocument/2006/relationships/slideLayout" Target="../slideLayouts/slideLayout121.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67.xml"/><Relationship Id="rId18" Type="http://schemas.openxmlformats.org/officeDocument/2006/relationships/slideLayout" Target="../slideLayouts/slideLayout172.xml"/><Relationship Id="rId26" Type="http://schemas.openxmlformats.org/officeDocument/2006/relationships/slideLayout" Target="../slideLayouts/slideLayout180.xml"/><Relationship Id="rId3" Type="http://schemas.openxmlformats.org/officeDocument/2006/relationships/slideLayout" Target="../slideLayouts/slideLayout157.xml"/><Relationship Id="rId21" Type="http://schemas.openxmlformats.org/officeDocument/2006/relationships/slideLayout" Target="../slideLayouts/slideLayout175.xml"/><Relationship Id="rId7" Type="http://schemas.openxmlformats.org/officeDocument/2006/relationships/slideLayout" Target="../slideLayouts/slideLayout161.xml"/><Relationship Id="rId12" Type="http://schemas.openxmlformats.org/officeDocument/2006/relationships/slideLayout" Target="../slideLayouts/slideLayout166.xml"/><Relationship Id="rId17" Type="http://schemas.openxmlformats.org/officeDocument/2006/relationships/slideLayout" Target="../slideLayouts/slideLayout171.xml"/><Relationship Id="rId25" Type="http://schemas.openxmlformats.org/officeDocument/2006/relationships/slideLayout" Target="../slideLayouts/slideLayout179.xml"/><Relationship Id="rId33" Type="http://schemas.openxmlformats.org/officeDocument/2006/relationships/theme" Target="../theme/theme5.xml"/><Relationship Id="rId2" Type="http://schemas.openxmlformats.org/officeDocument/2006/relationships/slideLayout" Target="../slideLayouts/slideLayout156.xml"/><Relationship Id="rId16" Type="http://schemas.openxmlformats.org/officeDocument/2006/relationships/slideLayout" Target="../slideLayouts/slideLayout170.xml"/><Relationship Id="rId20" Type="http://schemas.openxmlformats.org/officeDocument/2006/relationships/slideLayout" Target="../slideLayouts/slideLayout174.xml"/><Relationship Id="rId29" Type="http://schemas.openxmlformats.org/officeDocument/2006/relationships/slideLayout" Target="../slideLayouts/slideLayout183.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24" Type="http://schemas.openxmlformats.org/officeDocument/2006/relationships/slideLayout" Target="../slideLayouts/slideLayout178.xml"/><Relationship Id="rId32" Type="http://schemas.openxmlformats.org/officeDocument/2006/relationships/slideLayout" Target="../slideLayouts/slideLayout186.xml"/><Relationship Id="rId5" Type="http://schemas.openxmlformats.org/officeDocument/2006/relationships/slideLayout" Target="../slideLayouts/slideLayout159.xml"/><Relationship Id="rId15" Type="http://schemas.openxmlformats.org/officeDocument/2006/relationships/slideLayout" Target="../slideLayouts/slideLayout169.xml"/><Relationship Id="rId23" Type="http://schemas.openxmlformats.org/officeDocument/2006/relationships/slideLayout" Target="../slideLayouts/slideLayout177.xml"/><Relationship Id="rId28" Type="http://schemas.openxmlformats.org/officeDocument/2006/relationships/slideLayout" Target="../slideLayouts/slideLayout182.xml"/><Relationship Id="rId10" Type="http://schemas.openxmlformats.org/officeDocument/2006/relationships/slideLayout" Target="../slideLayouts/slideLayout164.xml"/><Relationship Id="rId19" Type="http://schemas.openxmlformats.org/officeDocument/2006/relationships/slideLayout" Target="../slideLayouts/slideLayout173.xml"/><Relationship Id="rId31" Type="http://schemas.openxmlformats.org/officeDocument/2006/relationships/slideLayout" Target="../slideLayouts/slideLayout185.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slideLayout" Target="../slideLayouts/slideLayout168.xml"/><Relationship Id="rId22" Type="http://schemas.openxmlformats.org/officeDocument/2006/relationships/slideLayout" Target="../slideLayouts/slideLayout176.xml"/><Relationship Id="rId27" Type="http://schemas.openxmlformats.org/officeDocument/2006/relationships/slideLayout" Target="../slideLayouts/slideLayout181.xml"/><Relationship Id="rId30" Type="http://schemas.openxmlformats.org/officeDocument/2006/relationships/slideLayout" Target="../slideLayouts/slideLayout184.xml"/><Relationship Id="rId8" Type="http://schemas.openxmlformats.org/officeDocument/2006/relationships/slideLayout" Target="../slideLayouts/slideLayout162.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99.xml"/><Relationship Id="rId18" Type="http://schemas.openxmlformats.org/officeDocument/2006/relationships/slideLayout" Target="../slideLayouts/slideLayout204.xml"/><Relationship Id="rId26" Type="http://schemas.openxmlformats.org/officeDocument/2006/relationships/slideLayout" Target="../slideLayouts/slideLayout212.xml"/><Relationship Id="rId39" Type="http://schemas.openxmlformats.org/officeDocument/2006/relationships/slideLayout" Target="../slideLayouts/slideLayout225.xml"/><Relationship Id="rId21" Type="http://schemas.openxmlformats.org/officeDocument/2006/relationships/slideLayout" Target="../slideLayouts/slideLayout207.xml"/><Relationship Id="rId34" Type="http://schemas.openxmlformats.org/officeDocument/2006/relationships/slideLayout" Target="../slideLayouts/slideLayout220.xml"/><Relationship Id="rId42" Type="http://schemas.openxmlformats.org/officeDocument/2006/relationships/slideLayout" Target="../slideLayouts/slideLayout228.xml"/><Relationship Id="rId47" Type="http://schemas.openxmlformats.org/officeDocument/2006/relationships/slideLayout" Target="../slideLayouts/slideLayout233.xml"/><Relationship Id="rId50" Type="http://schemas.openxmlformats.org/officeDocument/2006/relationships/slideLayout" Target="../slideLayouts/slideLayout236.xml"/><Relationship Id="rId7" Type="http://schemas.openxmlformats.org/officeDocument/2006/relationships/slideLayout" Target="../slideLayouts/slideLayout193.xml"/><Relationship Id="rId2" Type="http://schemas.openxmlformats.org/officeDocument/2006/relationships/slideLayout" Target="../slideLayouts/slideLayout188.xml"/><Relationship Id="rId16" Type="http://schemas.openxmlformats.org/officeDocument/2006/relationships/slideLayout" Target="../slideLayouts/slideLayout202.xml"/><Relationship Id="rId29" Type="http://schemas.openxmlformats.org/officeDocument/2006/relationships/slideLayout" Target="../slideLayouts/slideLayout215.xml"/><Relationship Id="rId11" Type="http://schemas.openxmlformats.org/officeDocument/2006/relationships/slideLayout" Target="../slideLayouts/slideLayout197.xml"/><Relationship Id="rId24" Type="http://schemas.openxmlformats.org/officeDocument/2006/relationships/slideLayout" Target="../slideLayouts/slideLayout210.xml"/><Relationship Id="rId32" Type="http://schemas.openxmlformats.org/officeDocument/2006/relationships/slideLayout" Target="../slideLayouts/slideLayout218.xml"/><Relationship Id="rId37" Type="http://schemas.openxmlformats.org/officeDocument/2006/relationships/slideLayout" Target="../slideLayouts/slideLayout223.xml"/><Relationship Id="rId40" Type="http://schemas.openxmlformats.org/officeDocument/2006/relationships/slideLayout" Target="../slideLayouts/slideLayout226.xml"/><Relationship Id="rId45" Type="http://schemas.openxmlformats.org/officeDocument/2006/relationships/slideLayout" Target="../slideLayouts/slideLayout231.xml"/><Relationship Id="rId53" Type="http://schemas.openxmlformats.org/officeDocument/2006/relationships/theme" Target="../theme/theme6.xml"/><Relationship Id="rId5" Type="http://schemas.openxmlformats.org/officeDocument/2006/relationships/slideLayout" Target="../slideLayouts/slideLayout191.xml"/><Relationship Id="rId10" Type="http://schemas.openxmlformats.org/officeDocument/2006/relationships/slideLayout" Target="../slideLayouts/slideLayout196.xml"/><Relationship Id="rId19" Type="http://schemas.openxmlformats.org/officeDocument/2006/relationships/slideLayout" Target="../slideLayouts/slideLayout205.xml"/><Relationship Id="rId31" Type="http://schemas.openxmlformats.org/officeDocument/2006/relationships/slideLayout" Target="../slideLayouts/slideLayout217.xml"/><Relationship Id="rId44" Type="http://schemas.openxmlformats.org/officeDocument/2006/relationships/slideLayout" Target="../slideLayouts/slideLayout230.xml"/><Relationship Id="rId52" Type="http://schemas.openxmlformats.org/officeDocument/2006/relationships/slideLayout" Target="../slideLayouts/slideLayout238.xml"/><Relationship Id="rId4" Type="http://schemas.openxmlformats.org/officeDocument/2006/relationships/slideLayout" Target="../slideLayouts/slideLayout190.xml"/><Relationship Id="rId9" Type="http://schemas.openxmlformats.org/officeDocument/2006/relationships/slideLayout" Target="../slideLayouts/slideLayout195.xml"/><Relationship Id="rId14" Type="http://schemas.openxmlformats.org/officeDocument/2006/relationships/slideLayout" Target="../slideLayouts/slideLayout200.xml"/><Relationship Id="rId22" Type="http://schemas.openxmlformats.org/officeDocument/2006/relationships/slideLayout" Target="../slideLayouts/slideLayout208.xml"/><Relationship Id="rId27" Type="http://schemas.openxmlformats.org/officeDocument/2006/relationships/slideLayout" Target="../slideLayouts/slideLayout213.xml"/><Relationship Id="rId30" Type="http://schemas.openxmlformats.org/officeDocument/2006/relationships/slideLayout" Target="../slideLayouts/slideLayout216.xml"/><Relationship Id="rId35" Type="http://schemas.openxmlformats.org/officeDocument/2006/relationships/slideLayout" Target="../slideLayouts/slideLayout221.xml"/><Relationship Id="rId43" Type="http://schemas.openxmlformats.org/officeDocument/2006/relationships/slideLayout" Target="../slideLayouts/slideLayout229.xml"/><Relationship Id="rId48" Type="http://schemas.openxmlformats.org/officeDocument/2006/relationships/slideLayout" Target="../slideLayouts/slideLayout234.xml"/><Relationship Id="rId8" Type="http://schemas.openxmlformats.org/officeDocument/2006/relationships/slideLayout" Target="../slideLayouts/slideLayout194.xml"/><Relationship Id="rId51" Type="http://schemas.openxmlformats.org/officeDocument/2006/relationships/slideLayout" Target="../slideLayouts/slideLayout237.xml"/><Relationship Id="rId3" Type="http://schemas.openxmlformats.org/officeDocument/2006/relationships/slideLayout" Target="../slideLayouts/slideLayout189.xml"/><Relationship Id="rId12" Type="http://schemas.openxmlformats.org/officeDocument/2006/relationships/slideLayout" Target="../slideLayouts/slideLayout198.xml"/><Relationship Id="rId17" Type="http://schemas.openxmlformats.org/officeDocument/2006/relationships/slideLayout" Target="../slideLayouts/slideLayout203.xml"/><Relationship Id="rId25" Type="http://schemas.openxmlformats.org/officeDocument/2006/relationships/slideLayout" Target="../slideLayouts/slideLayout211.xml"/><Relationship Id="rId33" Type="http://schemas.openxmlformats.org/officeDocument/2006/relationships/slideLayout" Target="../slideLayouts/slideLayout219.xml"/><Relationship Id="rId38" Type="http://schemas.openxmlformats.org/officeDocument/2006/relationships/slideLayout" Target="../slideLayouts/slideLayout224.xml"/><Relationship Id="rId46" Type="http://schemas.openxmlformats.org/officeDocument/2006/relationships/slideLayout" Target="../slideLayouts/slideLayout232.xml"/><Relationship Id="rId20" Type="http://schemas.openxmlformats.org/officeDocument/2006/relationships/slideLayout" Target="../slideLayouts/slideLayout206.xml"/><Relationship Id="rId41" Type="http://schemas.openxmlformats.org/officeDocument/2006/relationships/slideLayout" Target="../slideLayouts/slideLayout227.xml"/><Relationship Id="rId1" Type="http://schemas.openxmlformats.org/officeDocument/2006/relationships/slideLayout" Target="../slideLayouts/slideLayout187.xml"/><Relationship Id="rId6" Type="http://schemas.openxmlformats.org/officeDocument/2006/relationships/slideLayout" Target="../slideLayouts/slideLayout192.xml"/><Relationship Id="rId15" Type="http://schemas.openxmlformats.org/officeDocument/2006/relationships/slideLayout" Target="../slideLayouts/slideLayout201.xml"/><Relationship Id="rId23" Type="http://schemas.openxmlformats.org/officeDocument/2006/relationships/slideLayout" Target="../slideLayouts/slideLayout209.xml"/><Relationship Id="rId28" Type="http://schemas.openxmlformats.org/officeDocument/2006/relationships/slideLayout" Target="../slideLayouts/slideLayout214.xml"/><Relationship Id="rId36" Type="http://schemas.openxmlformats.org/officeDocument/2006/relationships/slideLayout" Target="../slideLayouts/slideLayout222.xml"/><Relationship Id="rId49" Type="http://schemas.openxmlformats.org/officeDocument/2006/relationships/slideLayout" Target="../slideLayouts/slideLayout2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E49C9F1F-B2C7-7444-A07B-81CDB6D7123A}"/>
              </a:ext>
            </a:extLst>
          </p:cNvPr>
          <p:cNvGrpSpPr/>
          <p:nvPr userDrawn="1"/>
        </p:nvGrpSpPr>
        <p:grpSpPr>
          <a:xfrm>
            <a:off x="-109730" y="-110490"/>
            <a:ext cx="9364220" cy="5364480"/>
            <a:chOff x="-109730" y="-110490"/>
            <a:chExt cx="9364220" cy="5364480"/>
          </a:xfrm>
        </p:grpSpPr>
        <p:cxnSp>
          <p:nvCxnSpPr>
            <p:cNvPr id="52" name="Straight Connector 51">
              <a:extLst>
                <a:ext uri="{FF2B5EF4-FFF2-40B4-BE49-F238E27FC236}">
                  <a16:creationId xmlns:a16="http://schemas.microsoft.com/office/drawing/2014/main" id="{90A0DE23-6FB1-9445-914E-A52CB6687829}"/>
                </a:ext>
                <a:ext uri="{C183D7F6-B498-43B3-948B-1728B52AA6E4}">
                  <adec:decorative xmlns:adec="http://schemas.microsoft.com/office/drawing/2017/decorative" val="1"/>
                </a:ext>
              </a:extLst>
            </p:cNvPr>
            <p:cNvCxnSpPr>
              <a:cxnSpLocks/>
            </p:cNvCxnSpPr>
            <p:nvPr/>
          </p:nvCxnSpPr>
          <p:spPr bwMode="auto">
            <a:xfrm rot="5400000" flipH="1">
              <a:off x="181436"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4A3D491-3263-4144-A1CA-641CBEFE8C95}"/>
                </a:ext>
                <a:ext uri="{C183D7F6-B498-43B3-948B-1728B52AA6E4}">
                  <adec:decorative xmlns:adec="http://schemas.microsoft.com/office/drawing/2017/decorative" val="1"/>
                </a:ext>
              </a:extLst>
            </p:cNvPr>
            <p:cNvCxnSpPr>
              <a:cxnSpLocks/>
            </p:cNvCxnSpPr>
            <p:nvPr/>
          </p:nvCxnSpPr>
          <p:spPr bwMode="auto">
            <a:xfrm rot="5400000" flipH="1">
              <a:off x="20116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52C91274-8F80-F146-8477-F1698D97297F}"/>
                </a:ext>
                <a:ext uri="{C183D7F6-B498-43B3-948B-1728B52AA6E4}">
                  <adec:decorative xmlns:adec="http://schemas.microsoft.com/office/drawing/2017/decorative" val="1"/>
                </a:ext>
              </a:extLst>
            </p:cNvPr>
            <p:cNvCxnSpPr>
              <a:cxnSpLocks/>
            </p:cNvCxnSpPr>
            <p:nvPr/>
          </p:nvCxnSpPr>
          <p:spPr bwMode="auto">
            <a:xfrm rot="5400000" flipH="1">
              <a:off x="22402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B03AE647-947F-2B42-9334-6811F7815684}"/>
                </a:ext>
                <a:ext uri="{C183D7F6-B498-43B3-948B-1728B52AA6E4}">
                  <adec:decorative xmlns:adec="http://schemas.microsoft.com/office/drawing/2017/decorative" val="1"/>
                </a:ext>
              </a:extLst>
            </p:cNvPr>
            <p:cNvCxnSpPr>
              <a:cxnSpLocks/>
            </p:cNvCxnSpPr>
            <p:nvPr/>
          </p:nvCxnSpPr>
          <p:spPr bwMode="auto">
            <a:xfrm rot="5400000" flipH="1">
              <a:off x="24688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CB9BFEF8-B7FA-614C-B8EE-5DB067CAC9CD}"/>
                </a:ext>
                <a:ext uri="{C183D7F6-B498-43B3-948B-1728B52AA6E4}">
                  <adec:decorative xmlns:adec="http://schemas.microsoft.com/office/drawing/2017/decorative" val="1"/>
                </a:ext>
              </a:extLst>
            </p:cNvPr>
            <p:cNvCxnSpPr>
              <a:cxnSpLocks/>
            </p:cNvCxnSpPr>
            <p:nvPr/>
          </p:nvCxnSpPr>
          <p:spPr bwMode="auto">
            <a:xfrm rot="5400000" flipH="1">
              <a:off x="42976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C4A8FA6E-00D7-B24E-8566-DE47B3D4CA90}"/>
                </a:ext>
                <a:ext uri="{C183D7F6-B498-43B3-948B-1728B52AA6E4}">
                  <adec:decorative xmlns:adec="http://schemas.microsoft.com/office/drawing/2017/decorative" val="1"/>
                </a:ext>
              </a:extLst>
            </p:cNvPr>
            <p:cNvCxnSpPr>
              <a:cxnSpLocks/>
            </p:cNvCxnSpPr>
            <p:nvPr/>
          </p:nvCxnSpPr>
          <p:spPr bwMode="auto">
            <a:xfrm rot="5400000" flipH="1">
              <a:off x="45262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99C31A62-0460-0643-B1FA-0BFF932B97AF}"/>
                </a:ext>
                <a:ext uri="{C183D7F6-B498-43B3-948B-1728B52AA6E4}">
                  <adec:decorative xmlns:adec="http://schemas.microsoft.com/office/drawing/2017/decorative" val="1"/>
                </a:ext>
              </a:extLst>
            </p:cNvPr>
            <p:cNvCxnSpPr>
              <a:cxnSpLocks/>
            </p:cNvCxnSpPr>
            <p:nvPr/>
          </p:nvCxnSpPr>
          <p:spPr bwMode="auto">
            <a:xfrm rot="5400000" flipH="1">
              <a:off x="47548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CD59999B-7322-B24F-B23D-51728921A61B}"/>
                </a:ext>
                <a:ext uri="{C183D7F6-B498-43B3-948B-1728B52AA6E4}">
                  <adec:decorative xmlns:adec="http://schemas.microsoft.com/office/drawing/2017/decorative" val="1"/>
                </a:ext>
              </a:extLst>
            </p:cNvPr>
            <p:cNvCxnSpPr>
              <a:cxnSpLocks/>
            </p:cNvCxnSpPr>
            <p:nvPr/>
          </p:nvCxnSpPr>
          <p:spPr bwMode="auto">
            <a:xfrm rot="5400000" flipH="1">
              <a:off x="65836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A746295C-E955-CD42-BB2B-2A936C75DEF7}"/>
                </a:ext>
                <a:ext uri="{C183D7F6-B498-43B3-948B-1728B52AA6E4}">
                  <adec:decorative xmlns:adec="http://schemas.microsoft.com/office/drawing/2017/decorative" val="1"/>
                </a:ext>
              </a:extLst>
            </p:cNvPr>
            <p:cNvCxnSpPr>
              <a:cxnSpLocks/>
            </p:cNvCxnSpPr>
            <p:nvPr/>
          </p:nvCxnSpPr>
          <p:spPr bwMode="auto">
            <a:xfrm rot="5400000" flipH="1">
              <a:off x="68122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5528E5C5-6574-914F-8DA0-170A2140517A}"/>
                </a:ext>
                <a:ext uri="{C183D7F6-B498-43B3-948B-1728B52AA6E4}">
                  <adec:decorative xmlns:adec="http://schemas.microsoft.com/office/drawing/2017/decorative" val="1"/>
                </a:ext>
              </a:extLst>
            </p:cNvPr>
            <p:cNvCxnSpPr>
              <a:cxnSpLocks/>
            </p:cNvCxnSpPr>
            <p:nvPr/>
          </p:nvCxnSpPr>
          <p:spPr bwMode="auto">
            <a:xfrm rot="5400000" flipH="1">
              <a:off x="70408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8911C621-476A-F843-A6FA-A8638DB62357}"/>
                </a:ext>
                <a:ext uri="{C183D7F6-B498-43B3-948B-1728B52AA6E4}">
                  <adec:decorative xmlns:adec="http://schemas.microsoft.com/office/drawing/2017/decorative" val="1"/>
                </a:ext>
              </a:extLst>
            </p:cNvPr>
            <p:cNvCxnSpPr>
              <a:cxnSpLocks/>
            </p:cNvCxnSpPr>
            <p:nvPr/>
          </p:nvCxnSpPr>
          <p:spPr bwMode="auto">
            <a:xfrm rot="5400000" flipH="1">
              <a:off x="8874636"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33571B6D-11FF-3742-B5A9-C86847385A15}"/>
                </a:ext>
                <a:ext uri="{C183D7F6-B498-43B3-948B-1728B52AA6E4}">
                  <adec:decorative xmlns:adec="http://schemas.microsoft.com/office/drawing/2017/decorative" val="1"/>
                </a:ext>
              </a:extLst>
            </p:cNvPr>
            <p:cNvCxnSpPr>
              <a:cxnSpLocks/>
            </p:cNvCxnSpPr>
            <p:nvPr/>
          </p:nvCxnSpPr>
          <p:spPr bwMode="auto">
            <a:xfrm rot="5400000" flipH="1">
              <a:off x="181436"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EACCF760-9B68-5E45-B5B5-0381A189A44C}"/>
                </a:ext>
                <a:ext uri="{C183D7F6-B498-43B3-948B-1728B52AA6E4}">
                  <adec:decorative xmlns:adec="http://schemas.microsoft.com/office/drawing/2017/decorative" val="1"/>
                </a:ext>
              </a:extLst>
            </p:cNvPr>
            <p:cNvCxnSpPr>
              <a:cxnSpLocks/>
            </p:cNvCxnSpPr>
            <p:nvPr/>
          </p:nvCxnSpPr>
          <p:spPr bwMode="auto">
            <a:xfrm rot="5400000" flipH="1">
              <a:off x="20116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F8409525-C665-D84F-AC33-8BCC170BBA7B}"/>
                </a:ext>
                <a:ext uri="{C183D7F6-B498-43B3-948B-1728B52AA6E4}">
                  <adec:decorative xmlns:adec="http://schemas.microsoft.com/office/drawing/2017/decorative" val="1"/>
                </a:ext>
              </a:extLst>
            </p:cNvPr>
            <p:cNvCxnSpPr>
              <a:cxnSpLocks/>
            </p:cNvCxnSpPr>
            <p:nvPr/>
          </p:nvCxnSpPr>
          <p:spPr bwMode="auto">
            <a:xfrm rot="5400000" flipH="1">
              <a:off x="22402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7E5E4C41-FD9F-7C46-8A10-1AD7761D46BD}"/>
                </a:ext>
                <a:ext uri="{C183D7F6-B498-43B3-948B-1728B52AA6E4}">
                  <adec:decorative xmlns:adec="http://schemas.microsoft.com/office/drawing/2017/decorative" val="1"/>
                </a:ext>
              </a:extLst>
            </p:cNvPr>
            <p:cNvCxnSpPr>
              <a:cxnSpLocks/>
            </p:cNvCxnSpPr>
            <p:nvPr/>
          </p:nvCxnSpPr>
          <p:spPr bwMode="auto">
            <a:xfrm rot="5400000" flipH="1">
              <a:off x="24688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50D9A51D-6FA1-204E-B0C8-FEAA88E43E52}"/>
                </a:ext>
                <a:ext uri="{C183D7F6-B498-43B3-948B-1728B52AA6E4}">
                  <adec:decorative xmlns:adec="http://schemas.microsoft.com/office/drawing/2017/decorative" val="1"/>
                </a:ext>
              </a:extLst>
            </p:cNvPr>
            <p:cNvCxnSpPr>
              <a:cxnSpLocks/>
            </p:cNvCxnSpPr>
            <p:nvPr/>
          </p:nvCxnSpPr>
          <p:spPr bwMode="auto">
            <a:xfrm rot="5400000" flipH="1">
              <a:off x="42976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49EF72D8-4E1F-5E4C-A7EF-A6CB30ACD35A}"/>
                </a:ext>
                <a:ext uri="{C183D7F6-B498-43B3-948B-1728B52AA6E4}">
                  <adec:decorative xmlns:adec="http://schemas.microsoft.com/office/drawing/2017/decorative" val="1"/>
                </a:ext>
              </a:extLst>
            </p:cNvPr>
            <p:cNvCxnSpPr>
              <a:cxnSpLocks/>
            </p:cNvCxnSpPr>
            <p:nvPr/>
          </p:nvCxnSpPr>
          <p:spPr bwMode="auto">
            <a:xfrm rot="5400000" flipH="1">
              <a:off x="45262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275C031-440F-DD4D-BD85-D9FCB7F3FF21}"/>
                </a:ext>
                <a:ext uri="{C183D7F6-B498-43B3-948B-1728B52AA6E4}">
                  <adec:decorative xmlns:adec="http://schemas.microsoft.com/office/drawing/2017/decorative" val="1"/>
                </a:ext>
              </a:extLst>
            </p:cNvPr>
            <p:cNvCxnSpPr>
              <a:cxnSpLocks/>
            </p:cNvCxnSpPr>
            <p:nvPr/>
          </p:nvCxnSpPr>
          <p:spPr bwMode="auto">
            <a:xfrm rot="5400000" flipH="1">
              <a:off x="47548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E379AA8A-4C56-0B44-BC64-5FD6A509F90E}"/>
                </a:ext>
                <a:ext uri="{C183D7F6-B498-43B3-948B-1728B52AA6E4}">
                  <adec:decorative xmlns:adec="http://schemas.microsoft.com/office/drawing/2017/decorative" val="1"/>
                </a:ext>
              </a:extLst>
            </p:cNvPr>
            <p:cNvCxnSpPr>
              <a:cxnSpLocks/>
            </p:cNvCxnSpPr>
            <p:nvPr/>
          </p:nvCxnSpPr>
          <p:spPr bwMode="auto">
            <a:xfrm rot="5400000" flipH="1">
              <a:off x="65836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A6CFA7DE-95EC-3B41-8ACF-09E1181B17E9}"/>
                </a:ext>
                <a:ext uri="{C183D7F6-B498-43B3-948B-1728B52AA6E4}">
                  <adec:decorative xmlns:adec="http://schemas.microsoft.com/office/drawing/2017/decorative" val="1"/>
                </a:ext>
              </a:extLst>
            </p:cNvPr>
            <p:cNvCxnSpPr>
              <a:cxnSpLocks/>
            </p:cNvCxnSpPr>
            <p:nvPr/>
          </p:nvCxnSpPr>
          <p:spPr bwMode="auto">
            <a:xfrm rot="5400000" flipH="1">
              <a:off x="68122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1C31DEB2-23D9-5D4C-8222-AB2BDC5CB26A}"/>
                </a:ext>
                <a:ext uri="{C183D7F6-B498-43B3-948B-1728B52AA6E4}">
                  <adec:decorative xmlns:adec="http://schemas.microsoft.com/office/drawing/2017/decorative" val="1"/>
                </a:ext>
              </a:extLst>
            </p:cNvPr>
            <p:cNvCxnSpPr>
              <a:cxnSpLocks/>
            </p:cNvCxnSpPr>
            <p:nvPr/>
          </p:nvCxnSpPr>
          <p:spPr bwMode="auto">
            <a:xfrm rot="5400000" flipH="1">
              <a:off x="70408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1D35651C-B78E-4A4A-BAEB-809E2DC60BF1}"/>
                </a:ext>
                <a:ext uri="{C183D7F6-B498-43B3-948B-1728B52AA6E4}">
                  <adec:decorative xmlns:adec="http://schemas.microsoft.com/office/drawing/2017/decorative" val="1"/>
                </a:ext>
              </a:extLst>
            </p:cNvPr>
            <p:cNvCxnSpPr>
              <a:cxnSpLocks/>
            </p:cNvCxnSpPr>
            <p:nvPr/>
          </p:nvCxnSpPr>
          <p:spPr bwMode="auto">
            <a:xfrm rot="5400000" flipH="1">
              <a:off x="8874636"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F5EF2A1F-D916-BF48-849B-ADC1216A0249}"/>
                </a:ext>
                <a:ext uri="{C183D7F6-B498-43B3-948B-1728B52AA6E4}">
                  <adec:decorative xmlns:adec="http://schemas.microsoft.com/office/drawing/2017/decorative" val="1"/>
                </a:ext>
              </a:extLst>
            </p:cNvPr>
            <p:cNvCxnSpPr>
              <a:cxnSpLocks/>
            </p:cNvCxnSpPr>
            <p:nvPr/>
          </p:nvCxnSpPr>
          <p:spPr bwMode="auto">
            <a:xfrm flipH="1">
              <a:off x="-109730" y="65394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762703F2-5904-354F-A5DD-9B47823A7F16}"/>
                </a:ext>
                <a:ext uri="{C183D7F6-B498-43B3-948B-1728B52AA6E4}">
                  <adec:decorative xmlns:adec="http://schemas.microsoft.com/office/drawing/2017/decorative" val="1"/>
                </a:ext>
              </a:extLst>
            </p:cNvPr>
            <p:cNvCxnSpPr>
              <a:cxnSpLocks/>
            </p:cNvCxnSpPr>
            <p:nvPr/>
          </p:nvCxnSpPr>
          <p:spPr bwMode="auto">
            <a:xfrm flipH="1">
              <a:off x="-109730" y="129432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1A886FE8-8913-324B-9F98-18018D59E4C7}"/>
                </a:ext>
                <a:ext uri="{C183D7F6-B498-43B3-948B-1728B52AA6E4}">
                  <adec:decorative xmlns:adec="http://schemas.microsoft.com/office/drawing/2017/decorative" val="1"/>
                </a:ext>
              </a:extLst>
            </p:cNvPr>
            <p:cNvCxnSpPr>
              <a:cxnSpLocks/>
            </p:cNvCxnSpPr>
            <p:nvPr/>
          </p:nvCxnSpPr>
          <p:spPr bwMode="auto">
            <a:xfrm flipH="1">
              <a:off x="-109730" y="193440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C9B895E4-AA68-7E46-973A-2524A4E0F341}"/>
                </a:ext>
                <a:ext uri="{C183D7F6-B498-43B3-948B-1728B52AA6E4}">
                  <adec:decorative xmlns:adec="http://schemas.microsoft.com/office/drawing/2017/decorative" val="1"/>
                </a:ext>
              </a:extLst>
            </p:cNvPr>
            <p:cNvCxnSpPr>
              <a:cxnSpLocks/>
            </p:cNvCxnSpPr>
            <p:nvPr/>
          </p:nvCxnSpPr>
          <p:spPr bwMode="auto">
            <a:xfrm flipH="1">
              <a:off x="-109728" y="2575397"/>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3552237C-6626-7D40-93D8-037261C02F55}"/>
                </a:ext>
                <a:ext uri="{C183D7F6-B498-43B3-948B-1728B52AA6E4}">
                  <adec:decorative xmlns:adec="http://schemas.microsoft.com/office/drawing/2017/decorative" val="1"/>
                </a:ext>
              </a:extLst>
            </p:cNvPr>
            <p:cNvCxnSpPr>
              <a:cxnSpLocks/>
            </p:cNvCxnSpPr>
            <p:nvPr/>
          </p:nvCxnSpPr>
          <p:spPr bwMode="auto">
            <a:xfrm flipH="1">
              <a:off x="-109730" y="320925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87F92EA5-8203-5644-A5CA-C651663D3C15}"/>
                </a:ext>
                <a:ext uri="{C183D7F6-B498-43B3-948B-1728B52AA6E4}">
                  <adec:decorative xmlns:adec="http://schemas.microsoft.com/office/drawing/2017/decorative" val="1"/>
                </a:ext>
              </a:extLst>
            </p:cNvPr>
            <p:cNvCxnSpPr>
              <a:cxnSpLocks/>
            </p:cNvCxnSpPr>
            <p:nvPr/>
          </p:nvCxnSpPr>
          <p:spPr bwMode="auto">
            <a:xfrm flipH="1">
              <a:off x="-109730" y="384933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79BFF9C1-0A3D-A746-8020-65372B007FC2}"/>
                </a:ext>
                <a:ext uri="{C183D7F6-B498-43B3-948B-1728B52AA6E4}">
                  <adec:decorative xmlns:adec="http://schemas.microsoft.com/office/drawing/2017/decorative" val="1"/>
                </a:ext>
              </a:extLst>
            </p:cNvPr>
            <p:cNvCxnSpPr>
              <a:cxnSpLocks/>
            </p:cNvCxnSpPr>
            <p:nvPr/>
          </p:nvCxnSpPr>
          <p:spPr bwMode="auto">
            <a:xfrm flipH="1">
              <a:off x="-109730" y="449118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69D4F711-8587-7848-91F5-21F335CE02AF}"/>
                </a:ext>
                <a:ext uri="{C183D7F6-B498-43B3-948B-1728B52AA6E4}">
                  <adec:decorative xmlns:adec="http://schemas.microsoft.com/office/drawing/2017/decorative" val="1"/>
                </a:ext>
              </a:extLst>
            </p:cNvPr>
            <p:cNvCxnSpPr>
              <a:cxnSpLocks/>
            </p:cNvCxnSpPr>
            <p:nvPr/>
          </p:nvCxnSpPr>
          <p:spPr bwMode="auto">
            <a:xfrm flipH="1">
              <a:off x="-109730" y="229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09681896-4927-1D4D-8493-28A4BA103CB0}"/>
                </a:ext>
                <a:ext uri="{C183D7F6-B498-43B3-948B-1728B52AA6E4}">
                  <adec:decorative xmlns:adec="http://schemas.microsoft.com/office/drawing/2017/decorative" val="1"/>
                </a:ext>
              </a:extLst>
            </p:cNvPr>
            <p:cNvCxnSpPr>
              <a:cxnSpLocks/>
            </p:cNvCxnSpPr>
            <p:nvPr/>
          </p:nvCxnSpPr>
          <p:spPr bwMode="auto">
            <a:xfrm flipH="1">
              <a:off x="-109730" y="4917056"/>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8E7DE246-DE08-FC4E-8DB6-1C461C3C871E}"/>
                </a:ext>
                <a:ext uri="{C183D7F6-B498-43B3-948B-1728B52AA6E4}">
                  <adec:decorative xmlns:adec="http://schemas.microsoft.com/office/drawing/2017/decorative" val="1"/>
                </a:ext>
              </a:extLst>
            </p:cNvPr>
            <p:cNvCxnSpPr>
              <a:cxnSpLocks/>
            </p:cNvCxnSpPr>
            <p:nvPr/>
          </p:nvCxnSpPr>
          <p:spPr bwMode="auto">
            <a:xfrm flipH="1">
              <a:off x="9163050" y="65394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9D6F650E-D45C-EE48-8429-C38A95F7DF25}"/>
                </a:ext>
                <a:ext uri="{C183D7F6-B498-43B3-948B-1728B52AA6E4}">
                  <adec:decorative xmlns:adec="http://schemas.microsoft.com/office/drawing/2017/decorative" val="1"/>
                </a:ext>
              </a:extLst>
            </p:cNvPr>
            <p:cNvCxnSpPr>
              <a:cxnSpLocks/>
            </p:cNvCxnSpPr>
            <p:nvPr/>
          </p:nvCxnSpPr>
          <p:spPr bwMode="auto">
            <a:xfrm flipH="1">
              <a:off x="9163050" y="129432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EBD97342-538A-8743-AD1D-31BE2CE8432B}"/>
                </a:ext>
                <a:ext uri="{C183D7F6-B498-43B3-948B-1728B52AA6E4}">
                  <adec:decorative xmlns:adec="http://schemas.microsoft.com/office/drawing/2017/decorative" val="1"/>
                </a:ext>
              </a:extLst>
            </p:cNvPr>
            <p:cNvCxnSpPr>
              <a:cxnSpLocks/>
            </p:cNvCxnSpPr>
            <p:nvPr/>
          </p:nvCxnSpPr>
          <p:spPr bwMode="auto">
            <a:xfrm flipH="1">
              <a:off x="9163050" y="193440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32360BE5-7EE7-7446-97E1-91467213F089}"/>
                </a:ext>
                <a:ext uri="{C183D7F6-B498-43B3-948B-1728B52AA6E4}">
                  <adec:decorative xmlns:adec="http://schemas.microsoft.com/office/drawing/2017/decorative" val="1"/>
                </a:ext>
              </a:extLst>
            </p:cNvPr>
            <p:cNvCxnSpPr>
              <a:cxnSpLocks/>
            </p:cNvCxnSpPr>
            <p:nvPr/>
          </p:nvCxnSpPr>
          <p:spPr bwMode="auto">
            <a:xfrm flipH="1">
              <a:off x="9163050" y="2575397"/>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14A442D2-7AF7-5944-BEDC-4B807410DFC1}"/>
                </a:ext>
                <a:ext uri="{C183D7F6-B498-43B3-948B-1728B52AA6E4}">
                  <adec:decorative xmlns:adec="http://schemas.microsoft.com/office/drawing/2017/decorative" val="1"/>
                </a:ext>
              </a:extLst>
            </p:cNvPr>
            <p:cNvCxnSpPr>
              <a:cxnSpLocks/>
            </p:cNvCxnSpPr>
            <p:nvPr/>
          </p:nvCxnSpPr>
          <p:spPr bwMode="auto">
            <a:xfrm flipH="1">
              <a:off x="9163050" y="320925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CA2AC9FA-92E7-4445-8D98-679EBAE556F1}"/>
                </a:ext>
                <a:ext uri="{C183D7F6-B498-43B3-948B-1728B52AA6E4}">
                  <adec:decorative xmlns:adec="http://schemas.microsoft.com/office/drawing/2017/decorative" val="1"/>
                </a:ext>
              </a:extLst>
            </p:cNvPr>
            <p:cNvCxnSpPr>
              <a:cxnSpLocks/>
            </p:cNvCxnSpPr>
            <p:nvPr/>
          </p:nvCxnSpPr>
          <p:spPr bwMode="auto">
            <a:xfrm flipH="1">
              <a:off x="9163050" y="384933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5E554B51-88C8-B143-BE86-8B204940C9A6}"/>
                </a:ext>
                <a:ext uri="{C183D7F6-B498-43B3-948B-1728B52AA6E4}">
                  <adec:decorative xmlns:adec="http://schemas.microsoft.com/office/drawing/2017/decorative" val="1"/>
                </a:ext>
              </a:extLst>
            </p:cNvPr>
            <p:cNvCxnSpPr>
              <a:cxnSpLocks/>
            </p:cNvCxnSpPr>
            <p:nvPr/>
          </p:nvCxnSpPr>
          <p:spPr bwMode="auto">
            <a:xfrm flipH="1">
              <a:off x="9163050" y="449118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3B343B28-C3A2-8A48-AC56-6377DCA98F77}"/>
                </a:ext>
                <a:ext uri="{C183D7F6-B498-43B3-948B-1728B52AA6E4}">
                  <adec:decorative xmlns:adec="http://schemas.microsoft.com/office/drawing/2017/decorative" val="1"/>
                </a:ext>
              </a:extLst>
            </p:cNvPr>
            <p:cNvCxnSpPr>
              <a:cxnSpLocks/>
            </p:cNvCxnSpPr>
            <p:nvPr/>
          </p:nvCxnSpPr>
          <p:spPr bwMode="auto">
            <a:xfrm flipH="1">
              <a:off x="9163050" y="224746"/>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5026248C-A5D7-274F-AD27-C9AAD4EDA255}"/>
                </a:ext>
                <a:ext uri="{C183D7F6-B498-43B3-948B-1728B52AA6E4}">
                  <adec:decorative xmlns:adec="http://schemas.microsoft.com/office/drawing/2017/decorative" val="1"/>
                </a:ext>
              </a:extLst>
            </p:cNvPr>
            <p:cNvCxnSpPr>
              <a:cxnSpLocks/>
            </p:cNvCxnSpPr>
            <p:nvPr/>
          </p:nvCxnSpPr>
          <p:spPr bwMode="auto">
            <a:xfrm flipH="1">
              <a:off x="9163050" y="4917056"/>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4" name="Title Placeholder"/>
          <p:cNvSpPr>
            <a:spLocks noGrp="1"/>
          </p:cNvSpPr>
          <p:nvPr>
            <p:ph type="title"/>
          </p:nvPr>
        </p:nvSpPr>
        <p:spPr>
          <a:xfrm>
            <a:off x="210312" y="188381"/>
            <a:ext cx="4123944"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188381"/>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Think 2021 / © 2021 IBM Corporation</a:t>
            </a:r>
            <a:endParaRPr lang="en-US" dirty="0"/>
          </a:p>
        </p:txBody>
      </p:sp>
      <p:sp>
        <p:nvSpPr>
          <p:cNvPr id="8" name="Slide Number Placeholde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825" r:id="rId1"/>
    <p:sldLayoutId id="2147483961"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8" r:id="rId14"/>
    <p:sldLayoutId id="2147483839" r:id="rId15"/>
    <p:sldLayoutId id="2147483840" r:id="rId16"/>
    <p:sldLayoutId id="2147483841" r:id="rId17"/>
    <p:sldLayoutId id="2147483842" r:id="rId18"/>
    <p:sldLayoutId id="2147483843" r:id="rId19"/>
    <p:sldLayoutId id="2147483959" r:id="rId20"/>
    <p:sldLayoutId id="2147483845" r:id="rId21"/>
    <p:sldLayoutId id="2147483846" r:id="rId22"/>
    <p:sldLayoutId id="2147483847" r:id="rId23"/>
    <p:sldLayoutId id="2147483848" r:id="rId24"/>
    <p:sldLayoutId id="2147483849" r:id="rId25"/>
    <p:sldLayoutId id="2147483850" r:id="rId26"/>
    <p:sldLayoutId id="2147483851" r:id="rId27"/>
    <p:sldLayoutId id="2147483852" r:id="rId28"/>
    <p:sldLayoutId id="2147483853" r:id="rId29"/>
    <p:sldLayoutId id="2147483854" r:id="rId30"/>
    <p:sldLayoutId id="2147483855" r:id="rId31"/>
    <p:sldLayoutId id="2147483856" r:id="rId32"/>
    <p:sldLayoutId id="2147483857" r:id="rId33"/>
  </p:sldLayoutIdLst>
  <p:hf hdr="0" dt="0"/>
  <p:txStyles>
    <p:titleStyle>
      <a:lvl1pPr algn="l" rtl="0" eaLnBrk="1" fontAlgn="base" hangingPunct="1">
        <a:lnSpc>
          <a:spcPct val="90000"/>
        </a:lnSpc>
        <a:spcBef>
          <a:spcPct val="0"/>
        </a:spcBef>
        <a:spcAft>
          <a:spcPct val="0"/>
        </a:spcAft>
        <a:defRPr sz="24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IBM Plex San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3" userDrawn="1">
          <p15:clr>
            <a:srgbClr val="F26B43"/>
          </p15:clr>
        </p15:guide>
        <p15:guide id="2" pos="143" userDrawn="1">
          <p15:clr>
            <a:srgbClr val="F26B43"/>
          </p15:clr>
        </p15:guide>
        <p15:guide id="3" pos="5614" userDrawn="1">
          <p15:clr>
            <a:srgbClr val="F26B43"/>
          </p15:clr>
        </p15:guide>
        <p15:guide id="4" orient="horz" pos="2827" userDrawn="1">
          <p15:clr>
            <a:srgbClr val="F26B43"/>
          </p15:clr>
        </p15:guide>
        <p15:guide id="5" orient="horz" pos="3097" userDrawn="1">
          <p15:clr>
            <a:srgbClr val="F26B43"/>
          </p15:clr>
        </p15:guide>
        <p15:guide id="6" pos="2880">
          <p15:clr>
            <a:srgbClr val="F26B43"/>
          </p15:clr>
        </p15:guide>
        <p15:guide id="7" pos="2735"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3" userDrawn="1">
          <p15:clr>
            <a:srgbClr val="F26B43"/>
          </p15:clr>
        </p15:guide>
        <p15:guide id="17" orient="horz" pos="814" userDrawn="1">
          <p15:clr>
            <a:srgbClr val="F26B43"/>
          </p15:clr>
        </p15:guide>
        <p15:guide id="18" orient="horz" pos="1620" userDrawn="1">
          <p15:clr>
            <a:srgbClr val="F26B43"/>
          </p15:clr>
        </p15:guide>
        <p15:guide id="19" orient="horz" pos="1217" userDrawn="1">
          <p15:clr>
            <a:srgbClr val="F26B43"/>
          </p15:clr>
        </p15:guide>
        <p15:guide id="20" orient="horz" pos="2020" userDrawn="1">
          <p15:clr>
            <a:srgbClr val="F26B43"/>
          </p15:clr>
        </p15:guide>
        <p15:guide id="21" orient="horz" pos="24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A60E831-8BBF-2D48-8064-A2773DC7AFC2}"/>
              </a:ext>
            </a:extLst>
          </p:cNvPr>
          <p:cNvGrpSpPr/>
          <p:nvPr userDrawn="1"/>
        </p:nvGrpSpPr>
        <p:grpSpPr>
          <a:xfrm>
            <a:off x="-109730" y="-110490"/>
            <a:ext cx="9364220" cy="5364480"/>
            <a:chOff x="-109730" y="-110490"/>
            <a:chExt cx="9364220" cy="5364480"/>
          </a:xfrm>
        </p:grpSpPr>
        <p:cxnSp>
          <p:nvCxnSpPr>
            <p:cNvPr id="51" name="Straight Connector 50">
              <a:extLst>
                <a:ext uri="{FF2B5EF4-FFF2-40B4-BE49-F238E27FC236}">
                  <a16:creationId xmlns:a16="http://schemas.microsoft.com/office/drawing/2014/main" id="{FC0A764C-2594-1742-B57E-B3E00A4A9F9E}"/>
                </a:ext>
                <a:ext uri="{C183D7F6-B498-43B3-948B-1728B52AA6E4}">
                  <adec:decorative xmlns:adec="http://schemas.microsoft.com/office/drawing/2017/decorative" val="1"/>
                </a:ext>
              </a:extLst>
            </p:cNvPr>
            <p:cNvCxnSpPr>
              <a:cxnSpLocks/>
            </p:cNvCxnSpPr>
            <p:nvPr/>
          </p:nvCxnSpPr>
          <p:spPr bwMode="auto">
            <a:xfrm rot="5400000" flipH="1">
              <a:off x="181436"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192263A-6362-E648-B296-EFC3D65D0A17}"/>
                </a:ext>
                <a:ext uri="{C183D7F6-B498-43B3-948B-1728B52AA6E4}">
                  <adec:decorative xmlns:adec="http://schemas.microsoft.com/office/drawing/2017/decorative" val="1"/>
                </a:ext>
              </a:extLst>
            </p:cNvPr>
            <p:cNvCxnSpPr>
              <a:cxnSpLocks/>
            </p:cNvCxnSpPr>
            <p:nvPr/>
          </p:nvCxnSpPr>
          <p:spPr bwMode="auto">
            <a:xfrm rot="5400000" flipH="1">
              <a:off x="20116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3CB7CAD7-8D19-9541-920F-19A8E44D552F}"/>
                </a:ext>
                <a:ext uri="{C183D7F6-B498-43B3-948B-1728B52AA6E4}">
                  <adec:decorative xmlns:adec="http://schemas.microsoft.com/office/drawing/2017/decorative" val="1"/>
                </a:ext>
              </a:extLst>
            </p:cNvPr>
            <p:cNvCxnSpPr>
              <a:cxnSpLocks/>
            </p:cNvCxnSpPr>
            <p:nvPr/>
          </p:nvCxnSpPr>
          <p:spPr bwMode="auto">
            <a:xfrm rot="5400000" flipH="1">
              <a:off x="22402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BC608065-64AA-F44D-ACCB-6F507E4E8E21}"/>
                </a:ext>
                <a:ext uri="{C183D7F6-B498-43B3-948B-1728B52AA6E4}">
                  <adec:decorative xmlns:adec="http://schemas.microsoft.com/office/drawing/2017/decorative" val="1"/>
                </a:ext>
              </a:extLst>
            </p:cNvPr>
            <p:cNvCxnSpPr>
              <a:cxnSpLocks/>
            </p:cNvCxnSpPr>
            <p:nvPr/>
          </p:nvCxnSpPr>
          <p:spPr bwMode="auto">
            <a:xfrm rot="5400000" flipH="1">
              <a:off x="24688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3473125-7778-F747-880E-DF37733B42E1}"/>
                </a:ext>
                <a:ext uri="{C183D7F6-B498-43B3-948B-1728B52AA6E4}">
                  <adec:decorative xmlns:adec="http://schemas.microsoft.com/office/drawing/2017/decorative" val="1"/>
                </a:ext>
              </a:extLst>
            </p:cNvPr>
            <p:cNvCxnSpPr>
              <a:cxnSpLocks/>
            </p:cNvCxnSpPr>
            <p:nvPr/>
          </p:nvCxnSpPr>
          <p:spPr bwMode="auto">
            <a:xfrm rot="5400000" flipH="1">
              <a:off x="42976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63B13A3-4915-6140-931D-05B843AA350B}"/>
                </a:ext>
                <a:ext uri="{C183D7F6-B498-43B3-948B-1728B52AA6E4}">
                  <adec:decorative xmlns:adec="http://schemas.microsoft.com/office/drawing/2017/decorative" val="1"/>
                </a:ext>
              </a:extLst>
            </p:cNvPr>
            <p:cNvCxnSpPr>
              <a:cxnSpLocks/>
            </p:cNvCxnSpPr>
            <p:nvPr/>
          </p:nvCxnSpPr>
          <p:spPr bwMode="auto">
            <a:xfrm rot="5400000" flipH="1">
              <a:off x="45262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D50C1FD5-3166-1443-97F2-4EB7BB41FAA1}"/>
                </a:ext>
                <a:ext uri="{C183D7F6-B498-43B3-948B-1728B52AA6E4}">
                  <adec:decorative xmlns:adec="http://schemas.microsoft.com/office/drawing/2017/decorative" val="1"/>
                </a:ext>
              </a:extLst>
            </p:cNvPr>
            <p:cNvCxnSpPr>
              <a:cxnSpLocks/>
            </p:cNvCxnSpPr>
            <p:nvPr/>
          </p:nvCxnSpPr>
          <p:spPr bwMode="auto">
            <a:xfrm rot="5400000" flipH="1">
              <a:off x="47548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82ED4248-B11B-BB44-B48C-674D076881CF}"/>
                </a:ext>
                <a:ext uri="{C183D7F6-B498-43B3-948B-1728B52AA6E4}">
                  <adec:decorative xmlns:adec="http://schemas.microsoft.com/office/drawing/2017/decorative" val="1"/>
                </a:ext>
              </a:extLst>
            </p:cNvPr>
            <p:cNvCxnSpPr>
              <a:cxnSpLocks/>
            </p:cNvCxnSpPr>
            <p:nvPr/>
          </p:nvCxnSpPr>
          <p:spPr bwMode="auto">
            <a:xfrm rot="5400000" flipH="1">
              <a:off x="65836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0ABE50D7-F836-394F-ACDD-D79A0BF5B33B}"/>
                </a:ext>
                <a:ext uri="{C183D7F6-B498-43B3-948B-1728B52AA6E4}">
                  <adec:decorative xmlns:adec="http://schemas.microsoft.com/office/drawing/2017/decorative" val="1"/>
                </a:ext>
              </a:extLst>
            </p:cNvPr>
            <p:cNvCxnSpPr>
              <a:cxnSpLocks/>
            </p:cNvCxnSpPr>
            <p:nvPr/>
          </p:nvCxnSpPr>
          <p:spPr bwMode="auto">
            <a:xfrm rot="5400000" flipH="1">
              <a:off x="68122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95965736-1584-FE40-BF97-0EABCEFBBBE0}"/>
                </a:ext>
                <a:ext uri="{C183D7F6-B498-43B3-948B-1728B52AA6E4}">
                  <adec:decorative xmlns:adec="http://schemas.microsoft.com/office/drawing/2017/decorative" val="1"/>
                </a:ext>
              </a:extLst>
            </p:cNvPr>
            <p:cNvCxnSpPr>
              <a:cxnSpLocks/>
            </p:cNvCxnSpPr>
            <p:nvPr/>
          </p:nvCxnSpPr>
          <p:spPr bwMode="auto">
            <a:xfrm rot="5400000" flipH="1">
              <a:off x="7040880"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02E0C1BF-1B77-E240-9A3D-9A8E88BC20D2}"/>
                </a:ext>
                <a:ext uri="{C183D7F6-B498-43B3-948B-1728B52AA6E4}">
                  <adec:decorative xmlns:adec="http://schemas.microsoft.com/office/drawing/2017/decorative" val="1"/>
                </a:ext>
              </a:extLst>
            </p:cNvPr>
            <p:cNvCxnSpPr>
              <a:cxnSpLocks/>
            </p:cNvCxnSpPr>
            <p:nvPr/>
          </p:nvCxnSpPr>
          <p:spPr bwMode="auto">
            <a:xfrm rot="5400000" flipH="1">
              <a:off x="8874636" y="-64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5439A8F5-E60B-884D-84E0-B14038FDAD76}"/>
                </a:ext>
                <a:ext uri="{C183D7F6-B498-43B3-948B-1728B52AA6E4}">
                  <adec:decorative xmlns:adec="http://schemas.microsoft.com/office/drawing/2017/decorative" val="1"/>
                </a:ext>
              </a:extLst>
            </p:cNvPr>
            <p:cNvCxnSpPr>
              <a:cxnSpLocks/>
            </p:cNvCxnSpPr>
            <p:nvPr/>
          </p:nvCxnSpPr>
          <p:spPr bwMode="auto">
            <a:xfrm rot="5400000" flipH="1">
              <a:off x="181436"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568245AA-EC01-AE49-A293-106BA3DF50EB}"/>
                </a:ext>
                <a:ext uri="{C183D7F6-B498-43B3-948B-1728B52AA6E4}">
                  <adec:decorative xmlns:adec="http://schemas.microsoft.com/office/drawing/2017/decorative" val="1"/>
                </a:ext>
              </a:extLst>
            </p:cNvPr>
            <p:cNvCxnSpPr>
              <a:cxnSpLocks/>
            </p:cNvCxnSpPr>
            <p:nvPr/>
          </p:nvCxnSpPr>
          <p:spPr bwMode="auto">
            <a:xfrm rot="5400000" flipH="1">
              <a:off x="20116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E63F0C16-CBA5-3A41-BE6D-E86D4E3C598C}"/>
                </a:ext>
                <a:ext uri="{C183D7F6-B498-43B3-948B-1728B52AA6E4}">
                  <adec:decorative xmlns:adec="http://schemas.microsoft.com/office/drawing/2017/decorative" val="1"/>
                </a:ext>
              </a:extLst>
            </p:cNvPr>
            <p:cNvCxnSpPr>
              <a:cxnSpLocks/>
            </p:cNvCxnSpPr>
            <p:nvPr/>
          </p:nvCxnSpPr>
          <p:spPr bwMode="auto">
            <a:xfrm rot="5400000" flipH="1">
              <a:off x="22402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B107AC0E-58A4-8E42-94A5-3D8F50A3C29C}"/>
                </a:ext>
                <a:ext uri="{C183D7F6-B498-43B3-948B-1728B52AA6E4}">
                  <adec:decorative xmlns:adec="http://schemas.microsoft.com/office/drawing/2017/decorative" val="1"/>
                </a:ext>
              </a:extLst>
            </p:cNvPr>
            <p:cNvCxnSpPr>
              <a:cxnSpLocks/>
            </p:cNvCxnSpPr>
            <p:nvPr/>
          </p:nvCxnSpPr>
          <p:spPr bwMode="auto">
            <a:xfrm rot="5400000" flipH="1">
              <a:off x="24688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D9A5390C-A3B8-E44A-88E5-9677AE1E52E7}"/>
                </a:ext>
                <a:ext uri="{C183D7F6-B498-43B3-948B-1728B52AA6E4}">
                  <adec:decorative xmlns:adec="http://schemas.microsoft.com/office/drawing/2017/decorative" val="1"/>
                </a:ext>
              </a:extLst>
            </p:cNvPr>
            <p:cNvCxnSpPr>
              <a:cxnSpLocks/>
            </p:cNvCxnSpPr>
            <p:nvPr/>
          </p:nvCxnSpPr>
          <p:spPr bwMode="auto">
            <a:xfrm rot="5400000" flipH="1">
              <a:off x="42976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24D1DC3E-C5F7-CA49-81CD-7FE9A5521F21}"/>
                </a:ext>
                <a:ext uri="{C183D7F6-B498-43B3-948B-1728B52AA6E4}">
                  <adec:decorative xmlns:adec="http://schemas.microsoft.com/office/drawing/2017/decorative" val="1"/>
                </a:ext>
              </a:extLst>
            </p:cNvPr>
            <p:cNvCxnSpPr>
              <a:cxnSpLocks/>
            </p:cNvCxnSpPr>
            <p:nvPr/>
          </p:nvCxnSpPr>
          <p:spPr bwMode="auto">
            <a:xfrm rot="5400000" flipH="1">
              <a:off x="45262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C017FA78-FAEA-384E-895A-6C0DA9469461}"/>
                </a:ext>
                <a:ext uri="{C183D7F6-B498-43B3-948B-1728B52AA6E4}">
                  <adec:decorative xmlns:adec="http://schemas.microsoft.com/office/drawing/2017/decorative" val="1"/>
                </a:ext>
              </a:extLst>
            </p:cNvPr>
            <p:cNvCxnSpPr>
              <a:cxnSpLocks/>
            </p:cNvCxnSpPr>
            <p:nvPr/>
          </p:nvCxnSpPr>
          <p:spPr bwMode="auto">
            <a:xfrm rot="5400000" flipH="1">
              <a:off x="47548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4FFB107F-120D-AE4B-BC91-929003AB5083}"/>
                </a:ext>
                <a:ext uri="{C183D7F6-B498-43B3-948B-1728B52AA6E4}">
                  <adec:decorative xmlns:adec="http://schemas.microsoft.com/office/drawing/2017/decorative" val="1"/>
                </a:ext>
              </a:extLst>
            </p:cNvPr>
            <p:cNvCxnSpPr>
              <a:cxnSpLocks/>
            </p:cNvCxnSpPr>
            <p:nvPr/>
          </p:nvCxnSpPr>
          <p:spPr bwMode="auto">
            <a:xfrm rot="5400000" flipH="1">
              <a:off x="65836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01995374-DE2B-5C41-AB12-5C88E4AF6A44}"/>
                </a:ext>
                <a:ext uri="{C183D7F6-B498-43B3-948B-1728B52AA6E4}">
                  <adec:decorative xmlns:adec="http://schemas.microsoft.com/office/drawing/2017/decorative" val="1"/>
                </a:ext>
              </a:extLst>
            </p:cNvPr>
            <p:cNvCxnSpPr>
              <a:cxnSpLocks/>
            </p:cNvCxnSpPr>
            <p:nvPr/>
          </p:nvCxnSpPr>
          <p:spPr bwMode="auto">
            <a:xfrm rot="5400000" flipH="1">
              <a:off x="68122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FB3EA17D-B38A-E541-B47B-406933F93C0D}"/>
                </a:ext>
                <a:ext uri="{C183D7F6-B498-43B3-948B-1728B52AA6E4}">
                  <adec:decorative xmlns:adec="http://schemas.microsoft.com/office/drawing/2017/decorative" val="1"/>
                </a:ext>
              </a:extLst>
            </p:cNvPr>
            <p:cNvCxnSpPr>
              <a:cxnSpLocks/>
            </p:cNvCxnSpPr>
            <p:nvPr/>
          </p:nvCxnSpPr>
          <p:spPr bwMode="auto">
            <a:xfrm rot="5400000" flipH="1">
              <a:off x="7040880"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D0E0111D-1F9F-A340-BC7A-8F16B63CD0A6}"/>
                </a:ext>
                <a:ext uri="{C183D7F6-B498-43B3-948B-1728B52AA6E4}">
                  <adec:decorative xmlns:adec="http://schemas.microsoft.com/office/drawing/2017/decorative" val="1"/>
                </a:ext>
              </a:extLst>
            </p:cNvPr>
            <p:cNvCxnSpPr>
              <a:cxnSpLocks/>
            </p:cNvCxnSpPr>
            <p:nvPr/>
          </p:nvCxnSpPr>
          <p:spPr bwMode="auto">
            <a:xfrm rot="5400000" flipH="1">
              <a:off x="8874636" y="52082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4E52DBCB-EA51-294C-9A4E-B3A832580837}"/>
                </a:ext>
                <a:ext uri="{C183D7F6-B498-43B3-948B-1728B52AA6E4}">
                  <adec:decorative xmlns:adec="http://schemas.microsoft.com/office/drawing/2017/decorative" val="1"/>
                </a:ext>
              </a:extLst>
            </p:cNvPr>
            <p:cNvCxnSpPr>
              <a:cxnSpLocks/>
            </p:cNvCxnSpPr>
            <p:nvPr/>
          </p:nvCxnSpPr>
          <p:spPr bwMode="auto">
            <a:xfrm flipH="1">
              <a:off x="-109730" y="65394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4159F703-80EA-4649-94EF-C4C4C7432789}"/>
                </a:ext>
                <a:ext uri="{C183D7F6-B498-43B3-948B-1728B52AA6E4}">
                  <adec:decorative xmlns:adec="http://schemas.microsoft.com/office/drawing/2017/decorative" val="1"/>
                </a:ext>
              </a:extLst>
            </p:cNvPr>
            <p:cNvCxnSpPr>
              <a:cxnSpLocks/>
            </p:cNvCxnSpPr>
            <p:nvPr/>
          </p:nvCxnSpPr>
          <p:spPr bwMode="auto">
            <a:xfrm flipH="1">
              <a:off x="-109730" y="129432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AAFE18B4-BD9F-0649-8A2E-EC274021E850}"/>
                </a:ext>
                <a:ext uri="{C183D7F6-B498-43B3-948B-1728B52AA6E4}">
                  <adec:decorative xmlns:adec="http://schemas.microsoft.com/office/drawing/2017/decorative" val="1"/>
                </a:ext>
              </a:extLst>
            </p:cNvPr>
            <p:cNvCxnSpPr>
              <a:cxnSpLocks/>
            </p:cNvCxnSpPr>
            <p:nvPr/>
          </p:nvCxnSpPr>
          <p:spPr bwMode="auto">
            <a:xfrm flipH="1">
              <a:off x="-109730" y="193440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4D8D5D12-8BD5-0A46-84B2-BBBC8687C90D}"/>
                </a:ext>
                <a:ext uri="{C183D7F6-B498-43B3-948B-1728B52AA6E4}">
                  <adec:decorative xmlns:adec="http://schemas.microsoft.com/office/drawing/2017/decorative" val="1"/>
                </a:ext>
              </a:extLst>
            </p:cNvPr>
            <p:cNvCxnSpPr>
              <a:cxnSpLocks/>
            </p:cNvCxnSpPr>
            <p:nvPr/>
          </p:nvCxnSpPr>
          <p:spPr bwMode="auto">
            <a:xfrm flipH="1">
              <a:off x="-109728" y="2575397"/>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98B6CF33-B861-5345-9E2F-491F2A650970}"/>
                </a:ext>
                <a:ext uri="{C183D7F6-B498-43B3-948B-1728B52AA6E4}">
                  <adec:decorative xmlns:adec="http://schemas.microsoft.com/office/drawing/2017/decorative" val="1"/>
                </a:ext>
              </a:extLst>
            </p:cNvPr>
            <p:cNvCxnSpPr>
              <a:cxnSpLocks/>
            </p:cNvCxnSpPr>
            <p:nvPr/>
          </p:nvCxnSpPr>
          <p:spPr bwMode="auto">
            <a:xfrm flipH="1">
              <a:off x="-109730" y="320925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730BC018-D41E-1B4F-A727-78CBC3B62BDA}"/>
                </a:ext>
                <a:ext uri="{C183D7F6-B498-43B3-948B-1728B52AA6E4}">
                  <adec:decorative xmlns:adec="http://schemas.microsoft.com/office/drawing/2017/decorative" val="1"/>
                </a:ext>
              </a:extLst>
            </p:cNvPr>
            <p:cNvCxnSpPr>
              <a:cxnSpLocks/>
            </p:cNvCxnSpPr>
            <p:nvPr/>
          </p:nvCxnSpPr>
          <p:spPr bwMode="auto">
            <a:xfrm flipH="1">
              <a:off x="-109730" y="384933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2281C370-38F9-E441-A75C-6924C11C846F}"/>
                </a:ext>
                <a:ext uri="{C183D7F6-B498-43B3-948B-1728B52AA6E4}">
                  <adec:decorative xmlns:adec="http://schemas.microsoft.com/office/drawing/2017/decorative" val="1"/>
                </a:ext>
              </a:extLst>
            </p:cNvPr>
            <p:cNvCxnSpPr>
              <a:cxnSpLocks/>
            </p:cNvCxnSpPr>
            <p:nvPr/>
          </p:nvCxnSpPr>
          <p:spPr bwMode="auto">
            <a:xfrm flipH="1">
              <a:off x="-109730" y="449118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E0A40D4C-79CE-F54C-80E4-93B0DA7D167A}"/>
                </a:ext>
                <a:ext uri="{C183D7F6-B498-43B3-948B-1728B52AA6E4}">
                  <adec:decorative xmlns:adec="http://schemas.microsoft.com/office/drawing/2017/decorative" val="1"/>
                </a:ext>
              </a:extLst>
            </p:cNvPr>
            <p:cNvCxnSpPr>
              <a:cxnSpLocks/>
            </p:cNvCxnSpPr>
            <p:nvPr/>
          </p:nvCxnSpPr>
          <p:spPr bwMode="auto">
            <a:xfrm flipH="1">
              <a:off x="-109730" y="22977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FF4AED86-C1C2-7145-94FE-7BD69E224509}"/>
                </a:ext>
                <a:ext uri="{C183D7F6-B498-43B3-948B-1728B52AA6E4}">
                  <adec:decorative xmlns:adec="http://schemas.microsoft.com/office/drawing/2017/decorative" val="1"/>
                </a:ext>
              </a:extLst>
            </p:cNvPr>
            <p:cNvCxnSpPr>
              <a:cxnSpLocks/>
            </p:cNvCxnSpPr>
            <p:nvPr/>
          </p:nvCxnSpPr>
          <p:spPr bwMode="auto">
            <a:xfrm flipH="1">
              <a:off x="-109730" y="4917056"/>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A37120BD-46C4-BE4B-9576-D8E7F42737B8}"/>
                </a:ext>
                <a:ext uri="{C183D7F6-B498-43B3-948B-1728B52AA6E4}">
                  <adec:decorative xmlns:adec="http://schemas.microsoft.com/office/drawing/2017/decorative" val="1"/>
                </a:ext>
              </a:extLst>
            </p:cNvPr>
            <p:cNvCxnSpPr>
              <a:cxnSpLocks/>
            </p:cNvCxnSpPr>
            <p:nvPr/>
          </p:nvCxnSpPr>
          <p:spPr bwMode="auto">
            <a:xfrm flipH="1">
              <a:off x="9163050" y="65394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669727BE-D98B-3B4F-BF82-2CD8A285CA8E}"/>
                </a:ext>
                <a:ext uri="{C183D7F6-B498-43B3-948B-1728B52AA6E4}">
                  <adec:decorative xmlns:adec="http://schemas.microsoft.com/office/drawing/2017/decorative" val="1"/>
                </a:ext>
              </a:extLst>
            </p:cNvPr>
            <p:cNvCxnSpPr>
              <a:cxnSpLocks/>
            </p:cNvCxnSpPr>
            <p:nvPr/>
          </p:nvCxnSpPr>
          <p:spPr bwMode="auto">
            <a:xfrm flipH="1">
              <a:off x="9163050" y="129432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32BA477D-90B3-D640-8FD3-411B5E91A213}"/>
                </a:ext>
                <a:ext uri="{C183D7F6-B498-43B3-948B-1728B52AA6E4}">
                  <adec:decorative xmlns:adec="http://schemas.microsoft.com/office/drawing/2017/decorative" val="1"/>
                </a:ext>
              </a:extLst>
            </p:cNvPr>
            <p:cNvCxnSpPr>
              <a:cxnSpLocks/>
            </p:cNvCxnSpPr>
            <p:nvPr/>
          </p:nvCxnSpPr>
          <p:spPr bwMode="auto">
            <a:xfrm flipH="1">
              <a:off x="9163050" y="1934408"/>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836D04FB-C1B3-B14E-A9C4-4676BD8CB51C}"/>
                </a:ext>
                <a:ext uri="{C183D7F6-B498-43B3-948B-1728B52AA6E4}">
                  <adec:decorative xmlns:adec="http://schemas.microsoft.com/office/drawing/2017/decorative" val="1"/>
                </a:ext>
              </a:extLst>
            </p:cNvPr>
            <p:cNvCxnSpPr>
              <a:cxnSpLocks/>
            </p:cNvCxnSpPr>
            <p:nvPr/>
          </p:nvCxnSpPr>
          <p:spPr bwMode="auto">
            <a:xfrm flipH="1">
              <a:off x="9163050" y="2575397"/>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D16DADD2-12DE-C34C-B2EB-06FC37EC76EA}"/>
                </a:ext>
                <a:ext uri="{C183D7F6-B498-43B3-948B-1728B52AA6E4}">
                  <adec:decorative xmlns:adec="http://schemas.microsoft.com/office/drawing/2017/decorative" val="1"/>
                </a:ext>
              </a:extLst>
            </p:cNvPr>
            <p:cNvCxnSpPr>
              <a:cxnSpLocks/>
            </p:cNvCxnSpPr>
            <p:nvPr/>
          </p:nvCxnSpPr>
          <p:spPr bwMode="auto">
            <a:xfrm flipH="1">
              <a:off x="9163050" y="320925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9514BCB8-2A13-1843-A644-2ED81A28FD2B}"/>
                </a:ext>
                <a:ext uri="{C183D7F6-B498-43B3-948B-1728B52AA6E4}">
                  <adec:decorative xmlns:adec="http://schemas.microsoft.com/office/drawing/2017/decorative" val="1"/>
                </a:ext>
              </a:extLst>
            </p:cNvPr>
            <p:cNvCxnSpPr>
              <a:cxnSpLocks/>
            </p:cNvCxnSpPr>
            <p:nvPr/>
          </p:nvCxnSpPr>
          <p:spPr bwMode="auto">
            <a:xfrm flipH="1">
              <a:off x="9163050" y="3849332"/>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F57C3CBA-6AF9-6543-B30E-609AE6D38A98}"/>
                </a:ext>
                <a:ext uri="{C183D7F6-B498-43B3-948B-1728B52AA6E4}">
                  <adec:decorative xmlns:adec="http://schemas.microsoft.com/office/drawing/2017/decorative" val="1"/>
                </a:ext>
              </a:extLst>
            </p:cNvPr>
            <p:cNvCxnSpPr>
              <a:cxnSpLocks/>
            </p:cNvCxnSpPr>
            <p:nvPr/>
          </p:nvCxnSpPr>
          <p:spPr bwMode="auto">
            <a:xfrm flipH="1">
              <a:off x="9163050" y="4491180"/>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B19670A4-F78A-7F48-A238-63BDB98E6D77}"/>
                </a:ext>
                <a:ext uri="{C183D7F6-B498-43B3-948B-1728B52AA6E4}">
                  <adec:decorative xmlns:adec="http://schemas.microsoft.com/office/drawing/2017/decorative" val="1"/>
                </a:ext>
              </a:extLst>
            </p:cNvPr>
            <p:cNvCxnSpPr>
              <a:cxnSpLocks/>
            </p:cNvCxnSpPr>
            <p:nvPr/>
          </p:nvCxnSpPr>
          <p:spPr bwMode="auto">
            <a:xfrm flipH="1">
              <a:off x="9163050" y="224746"/>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03E3EFE2-A092-224A-A665-909F5148E76F}"/>
                </a:ext>
                <a:ext uri="{C183D7F6-B498-43B3-948B-1728B52AA6E4}">
                  <adec:decorative xmlns:adec="http://schemas.microsoft.com/office/drawing/2017/decorative" val="1"/>
                </a:ext>
              </a:extLst>
            </p:cNvPr>
            <p:cNvCxnSpPr>
              <a:cxnSpLocks/>
            </p:cNvCxnSpPr>
            <p:nvPr/>
          </p:nvCxnSpPr>
          <p:spPr bwMode="auto">
            <a:xfrm flipH="1">
              <a:off x="9163050" y="4917056"/>
              <a:ext cx="91440" cy="0"/>
            </a:xfrm>
            <a:prstGeom prst="line">
              <a:avLst/>
            </a:prstGeom>
            <a:ln>
              <a:solidFill>
                <a:srgbClr val="C6C6C6"/>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4" name="Title Placeholder"/>
          <p:cNvSpPr>
            <a:spLocks noGrp="1"/>
          </p:cNvSpPr>
          <p:nvPr>
            <p:ph type="title"/>
          </p:nvPr>
        </p:nvSpPr>
        <p:spPr>
          <a:xfrm>
            <a:off x="210312" y="196619"/>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196619"/>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228666" y="4804722"/>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IBM Plex Sans" panose="020B0503050203000203" pitchFamily="34" charset="0"/>
              </a:defRPr>
            </a:lvl1pPr>
          </a:lstStyle>
          <a:p>
            <a:r>
              <a:rPr lang="en-US"/>
              <a:t>IBM Think 2021 / © 2021 IBM Corporation</a:t>
            </a:r>
            <a:endParaRPr lang="en-US" dirty="0"/>
          </a:p>
        </p:txBody>
      </p:sp>
      <p:sp>
        <p:nvSpPr>
          <p:cNvPr id="8" name="Slide Number Placeholder"/>
          <p:cNvSpPr>
            <a:spLocks noGrp="1"/>
          </p:cNvSpPr>
          <p:nvPr>
            <p:ph type="sldNum" sz="quarter" idx="4"/>
          </p:nvPr>
        </p:nvSpPr>
        <p:spPr>
          <a:xfrm>
            <a:off x="7086601" y="4804722"/>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 id="2147483910" r:id="rId19"/>
    <p:sldLayoutId id="2147483911" r:id="rId20"/>
    <p:sldLayoutId id="2147483912" r:id="rId21"/>
    <p:sldLayoutId id="2147483913" r:id="rId22"/>
    <p:sldLayoutId id="2147483914" r:id="rId23"/>
    <p:sldLayoutId id="2147483915" r:id="rId24"/>
    <p:sldLayoutId id="2147483916" r:id="rId25"/>
    <p:sldLayoutId id="2147483917" r:id="rId26"/>
    <p:sldLayoutId id="2147483918" r:id="rId27"/>
    <p:sldLayoutId id="2147483919" r:id="rId28"/>
    <p:sldLayoutId id="2147483920" r:id="rId29"/>
    <p:sldLayoutId id="2147483921" r:id="rId30"/>
    <p:sldLayoutId id="2147483922" r:id="rId31"/>
    <p:sldLayoutId id="2147483923" r:id="rId32"/>
  </p:sldLayoutIdLst>
  <p:hf hdr="0" dt="0"/>
  <p:txStyles>
    <p:titleStyle>
      <a:lvl1pPr algn="l" rtl="0" eaLnBrk="1" fontAlgn="base" hangingPunct="1">
        <a:lnSpc>
          <a:spcPct val="90000"/>
        </a:lnSpc>
        <a:spcBef>
          <a:spcPct val="0"/>
        </a:spcBef>
        <a:spcAft>
          <a:spcPct val="0"/>
        </a:spcAft>
        <a:defRPr sz="2400" b="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chemeClr val="tx1"/>
        </a:buClr>
        <a:buSzPct val="90000"/>
        <a:buFont typeface="IBM Plex Sans" pitchFamily="2" charset="2"/>
        <a:buNone/>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tx1"/>
        </a:buClr>
        <a:buSzPct val="100000"/>
        <a:buFont typeface="IBM Plex Sans" charset="-12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tx1"/>
        </a:buClr>
        <a:buSzPct val="100000"/>
        <a:buFont typeface="IBM Plex Sans"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tx1"/>
        </a:buClr>
        <a:buSzPct val="100000"/>
        <a:buFont typeface="IBM Plex Sans" charset="-120"/>
        <a:buChar char="–"/>
        <a:tabLst/>
        <a:defRPr sz="14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tx1"/>
        </a:buClr>
        <a:buFont typeface="IBM Plex Sans" charset="-12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3" userDrawn="1">
          <p15:clr>
            <a:srgbClr val="F26B43"/>
          </p15:clr>
        </p15:guide>
        <p15:guide id="2" pos="143" userDrawn="1">
          <p15:clr>
            <a:srgbClr val="F26B43"/>
          </p15:clr>
        </p15:guide>
        <p15:guide id="3" pos="5614" userDrawn="1">
          <p15:clr>
            <a:srgbClr val="F26B43"/>
          </p15:clr>
        </p15:guide>
        <p15:guide id="4" orient="horz" pos="2827" userDrawn="1">
          <p15:clr>
            <a:srgbClr val="F26B43"/>
          </p15:clr>
        </p15:guide>
        <p15:guide id="5" orient="horz" pos="3097" userDrawn="1">
          <p15:clr>
            <a:srgbClr val="F26B43"/>
          </p15:clr>
        </p15:guide>
        <p15:guide id="6" pos="2880">
          <p15:clr>
            <a:srgbClr val="F26B43"/>
          </p15:clr>
        </p15:guide>
        <p15:guide id="7" pos="2736" userDrawn="1">
          <p15:clr>
            <a:srgbClr val="F26B43"/>
          </p15:clr>
        </p15:guide>
        <p15:guide id="8" pos="1440">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4" userDrawn="1">
          <p15:clr>
            <a:srgbClr val="F26B43"/>
          </p15:clr>
        </p15:guide>
        <p15:guide id="18" orient="horz" pos="1620" userDrawn="1">
          <p15:clr>
            <a:srgbClr val="F26B43"/>
          </p15:clr>
        </p15:guide>
        <p15:guide id="19" orient="horz" pos="1217" userDrawn="1">
          <p15:clr>
            <a:srgbClr val="F26B43"/>
          </p15:clr>
        </p15:guide>
        <p15:guide id="20" orient="horz" pos="2020" userDrawn="1">
          <p15:clr>
            <a:srgbClr val="F26B43"/>
          </p15:clr>
        </p15:guide>
        <p15:guide id="21" orient="horz" pos="2421"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175610" y="168831"/>
            <a:ext cx="4196367" cy="4189291"/>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4"/>
          <p:cNvSpPr>
            <a:spLocks noGrp="1"/>
          </p:cNvSpPr>
          <p:nvPr>
            <p:ph type="body" idx="1"/>
          </p:nvPr>
        </p:nvSpPr>
        <p:spPr>
          <a:xfrm>
            <a:off x="4763103" y="164325"/>
            <a:ext cx="4179252" cy="419378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marL="628604" marR="0" lvl="3" indent="-193661" algn="l" defTabSz="914333" rtl="0" eaLnBrk="1" fontAlgn="base" latinLnBrk="0" hangingPunct="1">
              <a:lnSpc>
                <a:spcPct val="100000"/>
              </a:lnSpc>
              <a:spcBef>
                <a:spcPts val="1100"/>
              </a:spcBef>
              <a:spcAft>
                <a:spcPct val="0"/>
              </a:spcAft>
              <a:buClr>
                <a:schemeClr val="bg1"/>
              </a:buClr>
              <a:buSzPct val="100000"/>
              <a:buFont typeface=".AppleSystemUIFont" charset="-120"/>
              <a:buChar char="–"/>
              <a:tabLst/>
              <a:defRPr/>
            </a:pPr>
            <a:r>
              <a:rPr kumimoji="0" lang="en-US" sz="1400" b="0" i="0" u="none" strike="noStrike" kern="0" cap="none" spc="0" normalizeH="0" baseline="0" noProof="0" dirty="0">
                <a:ln>
                  <a:noFill/>
                </a:ln>
                <a:solidFill>
                  <a:srgbClr val="FFFFFF"/>
                </a:solidFill>
                <a:effectLst/>
                <a:uLnTx/>
                <a:uFillTx/>
                <a:latin typeface="IBM Plex Sans" charset="0"/>
              </a:rPr>
              <a:t>Fifth level</a:t>
            </a:r>
          </a:p>
          <a:p>
            <a:pPr lvl="4"/>
            <a:r>
              <a:rPr lang="en-US" dirty="0"/>
              <a:t>Fifth level</a:t>
            </a:r>
          </a:p>
        </p:txBody>
      </p:sp>
      <p:sp>
        <p:nvSpPr>
          <p:cNvPr id="7" name="Footer Placeholder 6"/>
          <p:cNvSpPr>
            <a:spLocks noGrp="1"/>
          </p:cNvSpPr>
          <p:nvPr>
            <p:ph type="ftr" sz="quarter" idx="3"/>
          </p:nvPr>
        </p:nvSpPr>
        <p:spPr>
          <a:xfrm>
            <a:off x="202971" y="4837447"/>
            <a:ext cx="4156684" cy="166687"/>
          </a:xfrm>
          <a:prstGeom prst="rect">
            <a:avLst/>
          </a:prstGeom>
        </p:spPr>
        <p:txBody>
          <a:bodyPr vert="horz" lIns="0" tIns="0" rIns="0" bIns="0" rtlCol="0" anchor="ctr"/>
          <a:lstStyle>
            <a:lvl1pPr marL="0" marR="0" indent="0" algn="l" defTabSz="685932" rtl="0" eaLnBrk="1" fontAlgn="auto" latinLnBrk="0" hangingPunct="1">
              <a:lnSpc>
                <a:spcPct val="100000"/>
              </a:lnSpc>
              <a:spcBef>
                <a:spcPts val="0"/>
              </a:spcBef>
              <a:spcAft>
                <a:spcPts val="0"/>
              </a:spcAft>
              <a:buClrTx/>
              <a:buSzTx/>
              <a:buFontTx/>
              <a:buNone/>
              <a:tabLst/>
              <a:defRPr sz="600">
                <a:solidFill>
                  <a:srgbClr val="868D95"/>
                </a:solidFill>
              </a:defRPr>
            </a:lvl1pPr>
          </a:lstStyle>
          <a:p>
            <a:r>
              <a:rPr lang="en-US"/>
              <a:t>IBM Cloud / August 2019 / © 2019 IBM Corporation</a:t>
            </a:r>
            <a:endParaRPr lang="en-US" dirty="0"/>
          </a:p>
        </p:txBody>
      </p:sp>
      <p:sp>
        <p:nvSpPr>
          <p:cNvPr id="8" name="Slide Number Placeholder 7"/>
          <p:cNvSpPr>
            <a:spLocks noGrp="1"/>
          </p:cNvSpPr>
          <p:nvPr>
            <p:ph type="sldNum" sz="quarter" idx="4"/>
          </p:nvPr>
        </p:nvSpPr>
        <p:spPr>
          <a:xfrm>
            <a:off x="8346716" y="4837447"/>
            <a:ext cx="595641" cy="166687"/>
          </a:xfrm>
          <a:prstGeom prst="rect">
            <a:avLst/>
          </a:prstGeom>
        </p:spPr>
        <p:txBody>
          <a:bodyPr vert="horz" lIns="0" tIns="0" rIns="0" bIns="0" rtlCol="0" anchor="ctr"/>
          <a:lstStyle>
            <a:lvl1pPr algn="r">
              <a:defRPr sz="600">
                <a:solidFill>
                  <a:srgbClr val="868D95"/>
                </a:solidFill>
              </a:defRPr>
            </a:lvl1pPr>
          </a:lstStyle>
          <a:p>
            <a:fld id="{59395FB3-9C97-154F-86B2-7E381B951268}" type="slidenum">
              <a:rPr lang="en-US" smtClean="0"/>
              <a:pPr/>
              <a:t>‹#›</a:t>
            </a:fld>
            <a:endParaRPr lang="en-US" dirty="0"/>
          </a:p>
        </p:txBody>
      </p:sp>
      <p:grpSp>
        <p:nvGrpSpPr>
          <p:cNvPr id="151" name="Group 150">
            <a:extLst>
              <a:ext uri="{FF2B5EF4-FFF2-40B4-BE49-F238E27FC236}">
                <a16:creationId xmlns:a16="http://schemas.microsoft.com/office/drawing/2014/main" id="{59F4099B-E5AB-9443-BADC-7C55EBED87E1}"/>
              </a:ext>
            </a:extLst>
          </p:cNvPr>
          <p:cNvGrpSpPr/>
          <p:nvPr userDrawn="1"/>
        </p:nvGrpSpPr>
        <p:grpSpPr>
          <a:xfrm>
            <a:off x="-211342" y="-216036"/>
            <a:ext cx="9579553" cy="5572152"/>
            <a:chOff x="-211344" y="-216036"/>
            <a:chExt cx="9579553" cy="5572152"/>
          </a:xfrm>
        </p:grpSpPr>
        <p:grpSp>
          <p:nvGrpSpPr>
            <p:cNvPr id="152" name="Group 151">
              <a:extLst>
                <a:ext uri="{FF2B5EF4-FFF2-40B4-BE49-F238E27FC236}">
                  <a16:creationId xmlns:a16="http://schemas.microsoft.com/office/drawing/2014/main" id="{D3A2EF69-DA2C-5C46-BE00-F2454C41947A}"/>
                </a:ext>
              </a:extLst>
            </p:cNvPr>
            <p:cNvGrpSpPr/>
            <p:nvPr userDrawn="1"/>
          </p:nvGrpSpPr>
          <p:grpSpPr>
            <a:xfrm>
              <a:off x="204788" y="-216036"/>
              <a:ext cx="8742222" cy="182880"/>
              <a:chOff x="204788" y="-201168"/>
              <a:chExt cx="8742222" cy="182880"/>
            </a:xfrm>
          </p:grpSpPr>
          <p:cxnSp>
            <p:nvCxnSpPr>
              <p:cNvPr id="185" name="Straight Connector 184">
                <a:extLst>
                  <a:ext uri="{FF2B5EF4-FFF2-40B4-BE49-F238E27FC236}">
                    <a16:creationId xmlns:a16="http://schemas.microsoft.com/office/drawing/2014/main" id="{538A8D22-E757-2243-B65A-F6211021C95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6" name="Straight Connector 185">
                <a:extLst>
                  <a:ext uri="{FF2B5EF4-FFF2-40B4-BE49-F238E27FC236}">
                    <a16:creationId xmlns:a16="http://schemas.microsoft.com/office/drawing/2014/main" id="{AE8D31F5-5D97-6E45-B2D2-8C4E1E0984CA}"/>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7" name="Straight Connector 186">
                <a:extLst>
                  <a:ext uri="{FF2B5EF4-FFF2-40B4-BE49-F238E27FC236}">
                    <a16:creationId xmlns:a16="http://schemas.microsoft.com/office/drawing/2014/main" id="{13B38562-4A0D-A74A-99B6-F0FEB4A56DFA}"/>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8" name="Straight Connector 187">
                <a:extLst>
                  <a:ext uri="{FF2B5EF4-FFF2-40B4-BE49-F238E27FC236}">
                    <a16:creationId xmlns:a16="http://schemas.microsoft.com/office/drawing/2014/main" id="{77816FC2-B90B-9C4C-92F6-0E9632B76A9F}"/>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B6E2EB9F-B018-EE49-9A2C-42B4BBCD4725}"/>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1600E84D-0667-F247-9C64-0FF6945A6508}"/>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597948D8-D474-6D49-B226-871C6056FBC5}"/>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222AE04F-FCF0-E243-A493-AAEC5D980B65}"/>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BD451845-673D-7E4D-AD58-FEA1A0C62E6D}"/>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37ED9C78-E383-874A-B99C-486E03536579}"/>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5" name="Straight Connector 194">
                <a:extLst>
                  <a:ext uri="{FF2B5EF4-FFF2-40B4-BE49-F238E27FC236}">
                    <a16:creationId xmlns:a16="http://schemas.microsoft.com/office/drawing/2014/main" id="{DA91FB0F-956E-734F-9317-EFA13474D61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53" name="Group 152">
              <a:extLst>
                <a:ext uri="{FF2B5EF4-FFF2-40B4-BE49-F238E27FC236}">
                  <a16:creationId xmlns:a16="http://schemas.microsoft.com/office/drawing/2014/main" id="{15307BE0-1351-524A-B1D0-3DABE8B333E8}"/>
                </a:ext>
              </a:extLst>
            </p:cNvPr>
            <p:cNvGrpSpPr/>
            <p:nvPr userDrawn="1"/>
          </p:nvGrpSpPr>
          <p:grpSpPr>
            <a:xfrm>
              <a:off x="204788" y="5173236"/>
              <a:ext cx="8742222" cy="182880"/>
              <a:chOff x="204788" y="-201168"/>
              <a:chExt cx="8742222" cy="182880"/>
            </a:xfrm>
          </p:grpSpPr>
          <p:cxnSp>
            <p:nvCxnSpPr>
              <p:cNvPr id="174" name="Straight Connector 173">
                <a:extLst>
                  <a:ext uri="{FF2B5EF4-FFF2-40B4-BE49-F238E27FC236}">
                    <a16:creationId xmlns:a16="http://schemas.microsoft.com/office/drawing/2014/main" id="{5533D584-3717-A34C-A482-EDF1ABA72D90}"/>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492B8611-7A7F-DF4C-BE0C-6A6F81D18527}"/>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6" name="Straight Connector 175">
                <a:extLst>
                  <a:ext uri="{FF2B5EF4-FFF2-40B4-BE49-F238E27FC236}">
                    <a16:creationId xmlns:a16="http://schemas.microsoft.com/office/drawing/2014/main" id="{68313FC6-CF0A-854D-B542-D9A7B9DC34A4}"/>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7" name="Straight Connector 176">
                <a:extLst>
                  <a:ext uri="{FF2B5EF4-FFF2-40B4-BE49-F238E27FC236}">
                    <a16:creationId xmlns:a16="http://schemas.microsoft.com/office/drawing/2014/main" id="{6216B962-8C1C-884D-BC62-D63DE813B5AE}"/>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8" name="Straight Connector 177">
                <a:extLst>
                  <a:ext uri="{FF2B5EF4-FFF2-40B4-BE49-F238E27FC236}">
                    <a16:creationId xmlns:a16="http://schemas.microsoft.com/office/drawing/2014/main" id="{96F308B9-4535-BA4C-B67A-B9A415068D4B}"/>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9" name="Straight Connector 178">
                <a:extLst>
                  <a:ext uri="{FF2B5EF4-FFF2-40B4-BE49-F238E27FC236}">
                    <a16:creationId xmlns:a16="http://schemas.microsoft.com/office/drawing/2014/main" id="{532C94D6-336E-5348-A30A-3FB02409E8FA}"/>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0" name="Straight Connector 179">
                <a:extLst>
                  <a:ext uri="{FF2B5EF4-FFF2-40B4-BE49-F238E27FC236}">
                    <a16:creationId xmlns:a16="http://schemas.microsoft.com/office/drawing/2014/main" id="{272D5E8B-3516-1E41-928A-2BFDF31997C7}"/>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1" name="Straight Connector 180">
                <a:extLst>
                  <a:ext uri="{FF2B5EF4-FFF2-40B4-BE49-F238E27FC236}">
                    <a16:creationId xmlns:a16="http://schemas.microsoft.com/office/drawing/2014/main" id="{B0793429-868C-2E43-BF0F-CCC9108346F9}"/>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2" name="Straight Connector 181">
                <a:extLst>
                  <a:ext uri="{FF2B5EF4-FFF2-40B4-BE49-F238E27FC236}">
                    <a16:creationId xmlns:a16="http://schemas.microsoft.com/office/drawing/2014/main" id="{6C3C0F7B-C5F5-994B-9110-50944AD5BE99}"/>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3" name="Straight Connector 182">
                <a:extLst>
                  <a:ext uri="{FF2B5EF4-FFF2-40B4-BE49-F238E27FC236}">
                    <a16:creationId xmlns:a16="http://schemas.microsoft.com/office/drawing/2014/main" id="{076770F5-5121-6F4E-A149-05D94A82CCC2}"/>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4" name="Straight Connector 183">
                <a:extLst>
                  <a:ext uri="{FF2B5EF4-FFF2-40B4-BE49-F238E27FC236}">
                    <a16:creationId xmlns:a16="http://schemas.microsoft.com/office/drawing/2014/main" id="{7D159D7E-25B4-4B41-8860-49E49A1BC23A}"/>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54" name="Group 153">
              <a:extLst>
                <a:ext uri="{FF2B5EF4-FFF2-40B4-BE49-F238E27FC236}">
                  <a16:creationId xmlns:a16="http://schemas.microsoft.com/office/drawing/2014/main" id="{2DD3929C-81E4-7040-AAAB-91A307715E7A}"/>
                </a:ext>
              </a:extLst>
            </p:cNvPr>
            <p:cNvGrpSpPr/>
            <p:nvPr userDrawn="1"/>
          </p:nvGrpSpPr>
          <p:grpSpPr>
            <a:xfrm>
              <a:off x="-211344" y="203195"/>
              <a:ext cx="182881" cy="4740007"/>
              <a:chOff x="-211344" y="203195"/>
              <a:chExt cx="182881" cy="4740007"/>
            </a:xfrm>
          </p:grpSpPr>
          <p:cxnSp>
            <p:nvCxnSpPr>
              <p:cNvPr id="165" name="Straight Connector 164">
                <a:extLst>
                  <a:ext uri="{FF2B5EF4-FFF2-40B4-BE49-F238E27FC236}">
                    <a16:creationId xmlns:a16="http://schemas.microsoft.com/office/drawing/2014/main" id="{CA9567D7-1918-814A-903C-6AC0D830FBB4}"/>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6635AFAB-5B82-BC4A-A1F9-B76287D13DCB}"/>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3BCE34DE-5085-4044-8EC6-A21923CD6F7A}"/>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30B9030F-0703-DC41-B9E7-8EAA7CC20862}"/>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2251B59F-01DF-8348-8346-8FA60E608064}"/>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75146BA3-EF2E-3742-87D7-112402A49A2E}"/>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1" name="Straight Connector 170">
                <a:extLst>
                  <a:ext uri="{FF2B5EF4-FFF2-40B4-BE49-F238E27FC236}">
                    <a16:creationId xmlns:a16="http://schemas.microsoft.com/office/drawing/2014/main" id="{1DE1BAB4-0555-5144-A6DA-5F0162826B33}"/>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2" name="Straight Connector 171">
                <a:extLst>
                  <a:ext uri="{FF2B5EF4-FFF2-40B4-BE49-F238E27FC236}">
                    <a16:creationId xmlns:a16="http://schemas.microsoft.com/office/drawing/2014/main" id="{965EB8C7-FD3F-E74B-B916-FE23FA44BC15}"/>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3" name="Straight Connector 172">
                <a:extLst>
                  <a:ext uri="{FF2B5EF4-FFF2-40B4-BE49-F238E27FC236}">
                    <a16:creationId xmlns:a16="http://schemas.microsoft.com/office/drawing/2014/main" id="{2DC34E0F-0E83-1F46-95CF-E19BB3412B8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55" name="Group 154">
              <a:extLst>
                <a:ext uri="{FF2B5EF4-FFF2-40B4-BE49-F238E27FC236}">
                  <a16:creationId xmlns:a16="http://schemas.microsoft.com/office/drawing/2014/main" id="{EDE712D4-7D30-8341-A18B-C83002796896}"/>
                </a:ext>
              </a:extLst>
            </p:cNvPr>
            <p:cNvGrpSpPr/>
            <p:nvPr userDrawn="1"/>
          </p:nvGrpSpPr>
          <p:grpSpPr>
            <a:xfrm>
              <a:off x="9185328" y="203195"/>
              <a:ext cx="182881" cy="4740007"/>
              <a:chOff x="-211344" y="203195"/>
              <a:chExt cx="182881" cy="4740007"/>
            </a:xfrm>
          </p:grpSpPr>
          <p:cxnSp>
            <p:nvCxnSpPr>
              <p:cNvPr id="156" name="Straight Connector 155">
                <a:extLst>
                  <a:ext uri="{FF2B5EF4-FFF2-40B4-BE49-F238E27FC236}">
                    <a16:creationId xmlns:a16="http://schemas.microsoft.com/office/drawing/2014/main" id="{655C6AD4-ACF3-D340-B005-B7BE547887A4}"/>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B75A795C-B8AB-BE40-831F-86FFB9313248}"/>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B973D691-3597-9748-85EE-A71A9457D1F4}"/>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9" name="Straight Connector 158">
                <a:extLst>
                  <a:ext uri="{FF2B5EF4-FFF2-40B4-BE49-F238E27FC236}">
                    <a16:creationId xmlns:a16="http://schemas.microsoft.com/office/drawing/2014/main" id="{F4E67386-BB58-BB4C-95B0-805538A2EFAA}"/>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0" name="Straight Connector 159">
                <a:extLst>
                  <a:ext uri="{FF2B5EF4-FFF2-40B4-BE49-F238E27FC236}">
                    <a16:creationId xmlns:a16="http://schemas.microsoft.com/office/drawing/2014/main" id="{92B13309-5AB5-714A-8226-70DCEAE3DF4B}"/>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9370160F-1306-F249-BDFC-5AC234A194F7}"/>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2" name="Straight Connector 161">
                <a:extLst>
                  <a:ext uri="{FF2B5EF4-FFF2-40B4-BE49-F238E27FC236}">
                    <a16:creationId xmlns:a16="http://schemas.microsoft.com/office/drawing/2014/main" id="{F65E68F2-F65D-604A-9510-CC90B4E08015}"/>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3" name="Straight Connector 162">
                <a:extLst>
                  <a:ext uri="{FF2B5EF4-FFF2-40B4-BE49-F238E27FC236}">
                    <a16:creationId xmlns:a16="http://schemas.microsoft.com/office/drawing/2014/main" id="{39A84512-E825-5348-9AAC-DD2139E8997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F4E6F5DD-32ED-4F44-A8C3-101F70D6CCFF}"/>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3546622"/>
      </p:ext>
    </p:extLst>
  </p:cSld>
  <p:clrMap bg1="dk1" tx1="lt1" bg2="dk2" tx2="lt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 id="2147483976" r:id="rId13"/>
    <p:sldLayoutId id="2147483977" r:id="rId14"/>
    <p:sldLayoutId id="2147483978" r:id="rId15"/>
    <p:sldLayoutId id="2147483979" r:id="rId16"/>
    <p:sldLayoutId id="2147483980" r:id="rId17"/>
    <p:sldLayoutId id="2147483981" r:id="rId18"/>
    <p:sldLayoutId id="2147483982" r:id="rId19"/>
    <p:sldLayoutId id="2147483983" r:id="rId20"/>
    <p:sldLayoutId id="2147483984" r:id="rId21"/>
    <p:sldLayoutId id="2147483985" r:id="rId22"/>
    <p:sldLayoutId id="2147483986" r:id="rId23"/>
    <p:sldLayoutId id="2147483987" r:id="rId24"/>
    <p:sldLayoutId id="2147483988" r:id="rId25"/>
    <p:sldLayoutId id="2147483989" r:id="rId26"/>
    <p:sldLayoutId id="2147483990" r:id="rId27"/>
    <p:sldLayoutId id="2147483991" r:id="rId28"/>
    <p:sldLayoutId id="2147483992" r:id="rId29"/>
    <p:sldLayoutId id="2147483993" r:id="rId30"/>
    <p:sldLayoutId id="2147483994" r:id="rId31"/>
    <p:sldLayoutId id="2147483995" r:id="rId32"/>
    <p:sldLayoutId id="2147483996" r:id="rId33"/>
    <p:sldLayoutId id="2147483997" r:id="rId34"/>
    <p:sldLayoutId id="2147483998" r:id="rId35"/>
    <p:sldLayoutId id="2147483999" r:id="rId36"/>
    <p:sldLayoutId id="2147484000" r:id="rId37"/>
    <p:sldLayoutId id="2147484001" r:id="rId38"/>
    <p:sldLayoutId id="2147484002" r:id="rId39"/>
    <p:sldLayoutId id="2147484003" r:id="rId40"/>
    <p:sldLayoutId id="2147484004" r:id="rId41"/>
    <p:sldLayoutId id="2147484005" r:id="rId42"/>
    <p:sldLayoutId id="2147484006" r:id="rId43"/>
    <p:sldLayoutId id="2147484007" r:id="rId44"/>
    <p:sldLayoutId id="2147484008" r:id="rId45"/>
    <p:sldLayoutId id="2147484009" r:id="rId46"/>
    <p:sldLayoutId id="2147484010" r:id="rId47"/>
    <p:sldLayoutId id="2147484011" r:id="rId48"/>
    <p:sldLayoutId id="2147484012" r:id="rId49"/>
    <p:sldLayoutId id="2147484013" r:id="rId50"/>
    <p:sldLayoutId id="2147484015" r:id="rId51"/>
    <p:sldLayoutId id="2147484016" r:id="rId52"/>
    <p:sldLayoutId id="2147484286" r:id="rId53"/>
  </p:sldLayoutIdLst>
  <p:hf hdr="0" ftr="0" dt="0"/>
  <p:txStyles>
    <p:titleStyle>
      <a:lvl1pPr algn="l" rtl="0" eaLnBrk="1" fontAlgn="base" hangingPunct="1">
        <a:lnSpc>
          <a:spcPct val="90000"/>
        </a:lnSpc>
        <a:spcBef>
          <a:spcPct val="0"/>
        </a:spcBef>
        <a:spcAft>
          <a:spcPct val="0"/>
        </a:spcAft>
        <a:defRPr sz="2400" b="0" i="0">
          <a:solidFill>
            <a:schemeClr val="bg1"/>
          </a:solidFill>
          <a:latin typeface="+mn-lt"/>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300">
          <a:solidFill>
            <a:srgbClr val="191919"/>
          </a:solidFill>
          <a:latin typeface="HelvNeue Light for IBM" pitchFamily="34" charset="0"/>
        </a:defRPr>
      </a:lvl2pPr>
      <a:lvl3pPr algn="l" rtl="0" eaLnBrk="1" fontAlgn="base" hangingPunct="1">
        <a:lnSpc>
          <a:spcPct val="90000"/>
        </a:lnSpc>
        <a:spcBef>
          <a:spcPct val="0"/>
        </a:spcBef>
        <a:spcAft>
          <a:spcPct val="0"/>
        </a:spcAft>
        <a:defRPr sz="2300">
          <a:solidFill>
            <a:srgbClr val="191919"/>
          </a:solidFill>
          <a:latin typeface="HelvNeue Light for IBM" pitchFamily="34" charset="0"/>
        </a:defRPr>
      </a:lvl3pPr>
      <a:lvl4pPr algn="l" rtl="0" eaLnBrk="1" fontAlgn="base" hangingPunct="1">
        <a:lnSpc>
          <a:spcPct val="90000"/>
        </a:lnSpc>
        <a:spcBef>
          <a:spcPct val="0"/>
        </a:spcBef>
        <a:spcAft>
          <a:spcPct val="0"/>
        </a:spcAft>
        <a:defRPr sz="2300">
          <a:solidFill>
            <a:srgbClr val="191919"/>
          </a:solidFill>
          <a:latin typeface="HelvNeue Light for IBM" pitchFamily="34" charset="0"/>
        </a:defRPr>
      </a:lvl4pPr>
      <a:lvl5pPr algn="l" rtl="0" eaLnBrk="1" fontAlgn="base" hangingPunct="1">
        <a:lnSpc>
          <a:spcPct val="90000"/>
        </a:lnSpc>
        <a:spcBef>
          <a:spcPct val="0"/>
        </a:spcBef>
        <a:spcAft>
          <a:spcPct val="0"/>
        </a:spcAft>
        <a:defRPr sz="2300">
          <a:solidFill>
            <a:srgbClr val="191919"/>
          </a:solidFill>
          <a:latin typeface="HelvNeue Light for IBM" pitchFamily="34" charset="0"/>
        </a:defRPr>
      </a:lvl5pPr>
      <a:lvl6pPr marL="362537" algn="l" rtl="0" eaLnBrk="1" fontAlgn="base" hangingPunct="1">
        <a:lnSpc>
          <a:spcPct val="90000"/>
        </a:lnSpc>
        <a:spcBef>
          <a:spcPct val="0"/>
        </a:spcBef>
        <a:spcAft>
          <a:spcPct val="0"/>
        </a:spcAft>
        <a:defRPr sz="2300">
          <a:solidFill>
            <a:srgbClr val="191919"/>
          </a:solidFill>
          <a:latin typeface="HelvNeue Light for IBM" pitchFamily="34" charset="0"/>
        </a:defRPr>
      </a:lvl6pPr>
      <a:lvl7pPr marL="725076" algn="l" rtl="0" eaLnBrk="1" fontAlgn="base" hangingPunct="1">
        <a:lnSpc>
          <a:spcPct val="90000"/>
        </a:lnSpc>
        <a:spcBef>
          <a:spcPct val="0"/>
        </a:spcBef>
        <a:spcAft>
          <a:spcPct val="0"/>
        </a:spcAft>
        <a:defRPr sz="2300">
          <a:solidFill>
            <a:srgbClr val="191919"/>
          </a:solidFill>
          <a:latin typeface="HelvNeue Light for IBM" pitchFamily="34" charset="0"/>
        </a:defRPr>
      </a:lvl7pPr>
      <a:lvl8pPr marL="1087612" algn="l" rtl="0" eaLnBrk="1" fontAlgn="base" hangingPunct="1">
        <a:lnSpc>
          <a:spcPct val="90000"/>
        </a:lnSpc>
        <a:spcBef>
          <a:spcPct val="0"/>
        </a:spcBef>
        <a:spcAft>
          <a:spcPct val="0"/>
        </a:spcAft>
        <a:defRPr sz="2300">
          <a:solidFill>
            <a:srgbClr val="191919"/>
          </a:solidFill>
          <a:latin typeface="HelvNeue Light for IBM" pitchFamily="34" charset="0"/>
        </a:defRPr>
      </a:lvl8pPr>
      <a:lvl9pPr marL="1450150" algn="l" rtl="0" eaLnBrk="1" fontAlgn="base" hangingPunct="1">
        <a:lnSpc>
          <a:spcPct val="90000"/>
        </a:lnSpc>
        <a:spcBef>
          <a:spcPct val="0"/>
        </a:spcBef>
        <a:spcAft>
          <a:spcPct val="0"/>
        </a:spcAft>
        <a:defRPr sz="2300">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charset="0"/>
          <a:ea typeface="IBM Plex Sans" charset="0"/>
          <a:cs typeface="IBM Plex Sans" charset="0"/>
        </a:defRPr>
      </a:lvl1pPr>
      <a:lvl2pPr marL="171438" indent="-171438" algn="l" rtl="0" eaLnBrk="1" fontAlgn="base" hangingPunct="1">
        <a:lnSpc>
          <a:spcPct val="100000"/>
        </a:lnSpc>
        <a:spcBef>
          <a:spcPts val="1100"/>
        </a:spcBef>
        <a:spcAft>
          <a:spcPct val="0"/>
        </a:spcAft>
        <a:buClr>
          <a:schemeClr val="bg1"/>
        </a:buClr>
        <a:buSzPct val="100000"/>
        <a:buFont typeface=".AppleSystemUIFont" charset="-120"/>
        <a:buChar char="–"/>
        <a:tabLst/>
        <a:defRPr sz="1400">
          <a:solidFill>
            <a:schemeClr val="bg1"/>
          </a:solidFill>
          <a:latin typeface="IBM Plex Sans" charset="0"/>
          <a:ea typeface="IBM Plex Sans" charset="0"/>
          <a:cs typeface="IBM Plex Sans" charset="0"/>
        </a:defRPr>
      </a:lvl2pPr>
      <a:lvl3pPr marL="342875" indent="-141278"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charset="0"/>
          <a:ea typeface="IBM Plex Sans" charset="0"/>
          <a:cs typeface="IBM Plex Sans" charset="0"/>
        </a:defRPr>
      </a:lvl3pPr>
      <a:lvl4pPr marL="628604" indent="-193661" algn="l" rtl="0" eaLnBrk="1" fontAlgn="base" hangingPunct="1">
        <a:lnSpc>
          <a:spcPct val="100000"/>
        </a:lnSpc>
        <a:spcBef>
          <a:spcPts val="1100"/>
        </a:spcBef>
        <a:spcAft>
          <a:spcPct val="0"/>
        </a:spcAft>
        <a:buClr>
          <a:schemeClr val="bg1"/>
        </a:buClr>
        <a:buSzPct val="100000"/>
        <a:buFont typeface=".AppleSystemUIFont" charset="-120"/>
        <a:buChar char="–"/>
        <a:tabLst/>
        <a:defRPr sz="1400" baseline="0">
          <a:solidFill>
            <a:schemeClr val="bg1"/>
          </a:solidFill>
          <a:latin typeface="IBM Plex Sans" charset="0"/>
          <a:ea typeface="IBM Plex Sans" charset="0"/>
          <a:cs typeface="IBM Plex Sans" charset="0"/>
        </a:defRPr>
      </a:lvl4pPr>
      <a:lvl5pPr marL="803215" marR="0" indent="-171438" algn="l" defTabSz="914333" rtl="0" eaLnBrk="1" fontAlgn="base" latinLnBrk="0" hangingPunct="1">
        <a:lnSpc>
          <a:spcPct val="100000"/>
        </a:lnSpc>
        <a:spcBef>
          <a:spcPts val="1100"/>
        </a:spcBef>
        <a:spcAft>
          <a:spcPct val="0"/>
        </a:spcAft>
        <a:buClr>
          <a:srgbClr val="FFFFFF"/>
        </a:buClr>
        <a:buSzTx/>
        <a:buFont typeface=".AppleSystemUIFont" charset="-120"/>
        <a:buChar char="»"/>
        <a:tabLst/>
        <a:defRPr sz="1400">
          <a:solidFill>
            <a:schemeClr val="bg1"/>
          </a:solidFill>
          <a:latin typeface="IBM Plex Sans" charset="0"/>
          <a:ea typeface="IBM Plex Sans" charset="0"/>
          <a:cs typeface="IBM Plex Sans" charset="0"/>
        </a:defRPr>
      </a:lvl5pPr>
      <a:lvl6pPr marL="1583584" indent="-129659" algn="l" rtl="0" eaLnBrk="1" fontAlgn="base" hangingPunct="1">
        <a:spcBef>
          <a:spcPct val="20000"/>
        </a:spcBef>
        <a:spcAft>
          <a:spcPct val="0"/>
        </a:spcAft>
        <a:buClr>
          <a:schemeClr val="bg1"/>
        </a:buClr>
        <a:buChar char="»"/>
        <a:defRPr sz="1300">
          <a:solidFill>
            <a:schemeClr val="bg1"/>
          </a:solidFill>
          <a:latin typeface="Arial" charset="0"/>
        </a:defRPr>
      </a:lvl6pPr>
      <a:lvl7pPr marL="1946120" indent="-129659" algn="l" rtl="0" eaLnBrk="1" fontAlgn="base" hangingPunct="1">
        <a:spcBef>
          <a:spcPct val="20000"/>
        </a:spcBef>
        <a:spcAft>
          <a:spcPct val="0"/>
        </a:spcAft>
        <a:buClr>
          <a:schemeClr val="bg1"/>
        </a:buClr>
        <a:buChar char="»"/>
        <a:defRPr sz="1300">
          <a:solidFill>
            <a:schemeClr val="bg1"/>
          </a:solidFill>
          <a:latin typeface="Arial" charset="0"/>
        </a:defRPr>
      </a:lvl7pPr>
      <a:lvl8pPr marL="2308658" indent="-129659" algn="l" rtl="0" eaLnBrk="1" fontAlgn="base" hangingPunct="1">
        <a:spcBef>
          <a:spcPct val="20000"/>
        </a:spcBef>
        <a:spcAft>
          <a:spcPct val="0"/>
        </a:spcAft>
        <a:buClr>
          <a:schemeClr val="bg1"/>
        </a:buClr>
        <a:buChar char="»"/>
        <a:defRPr sz="1300">
          <a:solidFill>
            <a:schemeClr val="bg1"/>
          </a:solidFill>
          <a:latin typeface="Arial" charset="0"/>
        </a:defRPr>
      </a:lvl8pPr>
      <a:lvl9pPr marL="2671196" indent="-129659" algn="l" rtl="0" eaLnBrk="1" fontAlgn="base" hangingPunct="1">
        <a:spcBef>
          <a:spcPct val="20000"/>
        </a:spcBef>
        <a:spcAft>
          <a:spcPct val="0"/>
        </a:spcAft>
        <a:buClr>
          <a:schemeClr val="bg1"/>
        </a:buClr>
        <a:buChar char="»"/>
        <a:defRPr sz="1300">
          <a:solidFill>
            <a:schemeClr val="bg1"/>
          </a:solidFill>
          <a:latin typeface="Arial" charset="0"/>
        </a:defRPr>
      </a:lvl9pPr>
    </p:bodyStyle>
    <p:otherStyle>
      <a:defPPr>
        <a:defRPr lang="en-US"/>
      </a:defPPr>
      <a:lvl1pPr marL="0" algn="l" defTabSz="725076" rtl="0" eaLnBrk="1" latinLnBrk="0" hangingPunct="1">
        <a:defRPr sz="1400" kern="1200">
          <a:solidFill>
            <a:schemeClr val="tx1"/>
          </a:solidFill>
          <a:latin typeface="+mn-lt"/>
          <a:ea typeface="+mn-ea"/>
          <a:cs typeface="+mn-cs"/>
        </a:defRPr>
      </a:lvl1pPr>
      <a:lvl2pPr marL="362537" algn="l" defTabSz="725076" rtl="0" eaLnBrk="1" latinLnBrk="0" hangingPunct="1">
        <a:defRPr sz="1400" kern="1200">
          <a:solidFill>
            <a:schemeClr val="tx1"/>
          </a:solidFill>
          <a:latin typeface="+mn-lt"/>
          <a:ea typeface="+mn-ea"/>
          <a:cs typeface="+mn-cs"/>
        </a:defRPr>
      </a:lvl2pPr>
      <a:lvl3pPr marL="725076" algn="l" defTabSz="725076" rtl="0" eaLnBrk="1" latinLnBrk="0" hangingPunct="1">
        <a:defRPr sz="1400" kern="1200">
          <a:solidFill>
            <a:schemeClr val="tx1"/>
          </a:solidFill>
          <a:latin typeface="+mn-lt"/>
          <a:ea typeface="+mn-ea"/>
          <a:cs typeface="+mn-cs"/>
        </a:defRPr>
      </a:lvl3pPr>
      <a:lvl4pPr marL="1087612" algn="l" defTabSz="725076" rtl="0" eaLnBrk="1" latinLnBrk="0" hangingPunct="1">
        <a:defRPr sz="1400" kern="1200">
          <a:solidFill>
            <a:schemeClr val="tx1"/>
          </a:solidFill>
          <a:latin typeface="+mn-lt"/>
          <a:ea typeface="+mn-ea"/>
          <a:cs typeface="+mn-cs"/>
        </a:defRPr>
      </a:lvl4pPr>
      <a:lvl5pPr marL="1450150" algn="l" defTabSz="725076" rtl="0" eaLnBrk="1" latinLnBrk="0" hangingPunct="1">
        <a:defRPr sz="1400" kern="1200">
          <a:solidFill>
            <a:schemeClr val="tx1"/>
          </a:solidFill>
          <a:latin typeface="+mn-lt"/>
          <a:ea typeface="+mn-ea"/>
          <a:cs typeface="+mn-cs"/>
        </a:defRPr>
      </a:lvl5pPr>
      <a:lvl6pPr marL="1812688" algn="l" defTabSz="725076" rtl="0" eaLnBrk="1" latinLnBrk="0" hangingPunct="1">
        <a:defRPr sz="1400" kern="1200">
          <a:solidFill>
            <a:schemeClr val="tx1"/>
          </a:solidFill>
          <a:latin typeface="+mn-lt"/>
          <a:ea typeface="+mn-ea"/>
          <a:cs typeface="+mn-cs"/>
        </a:defRPr>
      </a:lvl6pPr>
      <a:lvl7pPr marL="2175224" algn="l" defTabSz="725076" rtl="0" eaLnBrk="1" latinLnBrk="0" hangingPunct="1">
        <a:defRPr sz="1400" kern="1200">
          <a:solidFill>
            <a:schemeClr val="tx1"/>
          </a:solidFill>
          <a:latin typeface="+mn-lt"/>
          <a:ea typeface="+mn-ea"/>
          <a:cs typeface="+mn-cs"/>
        </a:defRPr>
      </a:lvl7pPr>
      <a:lvl8pPr marL="2537762" algn="l" defTabSz="725076" rtl="0" eaLnBrk="1" latinLnBrk="0" hangingPunct="1">
        <a:defRPr sz="1400" kern="1200">
          <a:solidFill>
            <a:schemeClr val="tx1"/>
          </a:solidFill>
          <a:latin typeface="+mn-lt"/>
          <a:ea typeface="+mn-ea"/>
          <a:cs typeface="+mn-cs"/>
        </a:defRPr>
      </a:lvl8pPr>
      <a:lvl9pPr marL="2900300" algn="l" defTabSz="725076"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9">
          <p15:clr>
            <a:srgbClr val="F26B43"/>
          </p15:clr>
        </p15:guide>
        <p15:guide id="2" pos="129">
          <p15:clr>
            <a:srgbClr val="F26B43"/>
          </p15:clr>
        </p15:guide>
        <p15:guide id="3" pos="5634">
          <p15:clr>
            <a:srgbClr val="F26B43"/>
          </p15:clr>
        </p15:guide>
        <p15:guide id="4" orient="horz" pos="2746">
          <p15:clr>
            <a:srgbClr val="F26B43"/>
          </p15:clr>
        </p15:guide>
        <p15:guide id="5" orient="horz" pos="3114">
          <p15:clr>
            <a:srgbClr val="F26B43"/>
          </p15:clr>
        </p15:guide>
        <p15:guide id="6" pos="2880">
          <p15:clr>
            <a:srgbClr val="F26B43"/>
          </p15:clr>
        </p15:guide>
        <p15:guide id="7" pos="2754">
          <p15:clr>
            <a:srgbClr val="F26B43"/>
          </p15:clr>
        </p15:guide>
        <p15:guide id="8" pos="1440">
          <p15:clr>
            <a:srgbClr val="F26B43"/>
          </p15:clr>
        </p15:guide>
        <p15:guide id="9" pos="3009">
          <p15:clr>
            <a:srgbClr val="F26B43"/>
          </p15:clr>
        </p15:guide>
        <p15:guide id="10" pos="1314">
          <p15:clr>
            <a:srgbClr val="F26B43"/>
          </p15:clr>
        </p15:guide>
        <p15:guide id="11" pos="1569">
          <p15:clr>
            <a:srgbClr val="F26B43"/>
          </p15:clr>
        </p15:guide>
        <p15:guide id="12" pos="4320">
          <p15:clr>
            <a:srgbClr val="F26B43"/>
          </p15:clr>
        </p15:guide>
        <p15:guide id="13" pos="4191">
          <p15:clr>
            <a:srgbClr val="F26B43"/>
          </p15:clr>
        </p15:guide>
        <p15:guide id="14" pos="4449">
          <p15:clr>
            <a:srgbClr val="F26B43"/>
          </p15:clr>
        </p15:guide>
        <p15:guide id="15" orient="horz" pos="494">
          <p15:clr>
            <a:srgbClr val="F26B43"/>
          </p15:clr>
        </p15:guide>
        <p15:guide id="18" orient="horz" pos="1620">
          <p15:clr>
            <a:srgbClr val="F26B43"/>
          </p15:clr>
        </p15:guide>
        <p15:guide id="19" orient="horz" pos="1247">
          <p15:clr>
            <a:srgbClr val="F26B43"/>
          </p15:clr>
        </p15:guide>
        <p15:guide id="20" orient="horz" pos="1996">
          <p15:clr>
            <a:srgbClr val="F26B43"/>
          </p15:clr>
        </p15:guide>
        <p15:guide id="21" orient="horz" pos="2364">
          <p15:clr>
            <a:srgbClr val="F26B43"/>
          </p15:clr>
        </p15:guide>
        <p15:guide id="22" orient="horz" pos="87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7" y="4787901"/>
            <a:ext cx="4114735" cy="166687"/>
          </a:xfrm>
          <a:prstGeom prst="rect">
            <a:avLst/>
          </a:prstGeom>
        </p:spPr>
        <p:txBody>
          <a:bodyPr vert="horz" lIns="0" tIns="0" rIns="0" bIns="0" rtlCol="0" anchor="ctr"/>
          <a:lstStyle>
            <a:lvl1pPr marL="0" marR="0" indent="0" algn="l" defTabSz="685820"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dirty="0"/>
              <a:t>IBM Cloud / © 2020 IBM Corporation</a:t>
            </a:r>
          </a:p>
        </p:txBody>
      </p:sp>
      <p:sp>
        <p:nvSpPr>
          <p:cNvPr id="8" name="Slide Number Placeholder"/>
          <p:cNvSpPr>
            <a:spLocks noGrp="1"/>
          </p:cNvSpPr>
          <p:nvPr>
            <p:ph type="sldNum" sz="quarter" idx="4"/>
          </p:nvPr>
        </p:nvSpPr>
        <p:spPr>
          <a:xfrm>
            <a:off x="7086601" y="4787901"/>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29"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844039125"/>
      </p:ext>
    </p:extLst>
  </p:cSld>
  <p:clrMap bg1="dk1" tx1="lt1" bg2="dk2" tx2="lt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 id="2147484172" r:id="rId12"/>
    <p:sldLayoutId id="2147484173" r:id="rId13"/>
    <p:sldLayoutId id="2147484174" r:id="rId14"/>
    <p:sldLayoutId id="2147484175" r:id="rId15"/>
    <p:sldLayoutId id="2147484176" r:id="rId16"/>
    <p:sldLayoutId id="2147484177" r:id="rId17"/>
    <p:sldLayoutId id="2147484178" r:id="rId18"/>
    <p:sldLayoutId id="2147484179" r:id="rId19"/>
    <p:sldLayoutId id="2147484180" r:id="rId20"/>
    <p:sldLayoutId id="2147484181" r:id="rId21"/>
    <p:sldLayoutId id="2147484182" r:id="rId22"/>
    <p:sldLayoutId id="2147484183" r:id="rId23"/>
    <p:sldLayoutId id="2147484184" r:id="rId24"/>
    <p:sldLayoutId id="2147484185" r:id="rId25"/>
    <p:sldLayoutId id="2147484186" r:id="rId26"/>
    <p:sldLayoutId id="2147484187" r:id="rId27"/>
    <p:sldLayoutId id="2147484188" r:id="rId28"/>
    <p:sldLayoutId id="2147484189" r:id="rId29"/>
    <p:sldLayoutId id="2147484190" r:id="rId30"/>
    <p:sldLayoutId id="2147484191" r:id="rId31"/>
    <p:sldLayoutId id="2147484192" r:id="rId32"/>
    <p:sldLayoutId id="2147484193" r:id="rId33"/>
    <p:sldLayoutId id="2147484194" r:id="rId34"/>
    <p:sldLayoutId id="2147484195" r:id="rId35"/>
    <p:sldLayoutId id="2147484196" r:id="rId36"/>
  </p:sldLayoutIdLst>
  <p:hf hdr="0" dt="0"/>
  <p:txStyles>
    <p:titleStyle>
      <a:lvl1pPr algn="l" rtl="0" eaLnBrk="1" fontAlgn="base" hangingPunct="1">
        <a:lnSpc>
          <a:spcPct val="90000"/>
        </a:lnSpc>
        <a:spcBef>
          <a:spcPct val="0"/>
        </a:spcBef>
        <a:spcAft>
          <a:spcPct val="0"/>
        </a:spcAft>
        <a:defRPr sz="2399"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19">
          <a:solidFill>
            <a:srgbClr val="191919"/>
          </a:solidFill>
          <a:latin typeface="HelvNeue Light for IBM" pitchFamily="34" charset="0"/>
        </a:defRPr>
      </a:lvl2pPr>
      <a:lvl3pPr algn="l" rtl="0" eaLnBrk="1" fontAlgn="base" hangingPunct="1">
        <a:lnSpc>
          <a:spcPct val="90000"/>
        </a:lnSpc>
        <a:spcBef>
          <a:spcPct val="0"/>
        </a:spcBef>
        <a:spcAft>
          <a:spcPct val="0"/>
        </a:spcAft>
        <a:defRPr sz="2219">
          <a:solidFill>
            <a:srgbClr val="191919"/>
          </a:solidFill>
          <a:latin typeface="HelvNeue Light for IBM" pitchFamily="34" charset="0"/>
        </a:defRPr>
      </a:lvl3pPr>
      <a:lvl4pPr algn="l" rtl="0" eaLnBrk="1" fontAlgn="base" hangingPunct="1">
        <a:lnSpc>
          <a:spcPct val="90000"/>
        </a:lnSpc>
        <a:spcBef>
          <a:spcPct val="0"/>
        </a:spcBef>
        <a:spcAft>
          <a:spcPct val="0"/>
        </a:spcAft>
        <a:defRPr sz="2219">
          <a:solidFill>
            <a:srgbClr val="191919"/>
          </a:solidFill>
          <a:latin typeface="HelvNeue Light for IBM" pitchFamily="34" charset="0"/>
        </a:defRPr>
      </a:lvl4pPr>
      <a:lvl5pPr algn="l" rtl="0" eaLnBrk="1" fontAlgn="base" hangingPunct="1">
        <a:lnSpc>
          <a:spcPct val="90000"/>
        </a:lnSpc>
        <a:spcBef>
          <a:spcPct val="0"/>
        </a:spcBef>
        <a:spcAft>
          <a:spcPct val="0"/>
        </a:spcAft>
        <a:defRPr sz="2219">
          <a:solidFill>
            <a:srgbClr val="191919"/>
          </a:solidFill>
          <a:latin typeface="HelvNeue Light for IBM" pitchFamily="34" charset="0"/>
        </a:defRPr>
      </a:lvl5pPr>
      <a:lvl6pPr marL="362477" algn="l" rtl="0" eaLnBrk="1" fontAlgn="base" hangingPunct="1">
        <a:lnSpc>
          <a:spcPct val="90000"/>
        </a:lnSpc>
        <a:spcBef>
          <a:spcPct val="0"/>
        </a:spcBef>
        <a:spcAft>
          <a:spcPct val="0"/>
        </a:spcAft>
        <a:defRPr sz="2219">
          <a:solidFill>
            <a:srgbClr val="191919"/>
          </a:solidFill>
          <a:latin typeface="HelvNeue Light for IBM" pitchFamily="34" charset="0"/>
        </a:defRPr>
      </a:lvl6pPr>
      <a:lvl7pPr marL="724958" algn="l" rtl="0" eaLnBrk="1" fontAlgn="base" hangingPunct="1">
        <a:lnSpc>
          <a:spcPct val="90000"/>
        </a:lnSpc>
        <a:spcBef>
          <a:spcPct val="0"/>
        </a:spcBef>
        <a:spcAft>
          <a:spcPct val="0"/>
        </a:spcAft>
        <a:defRPr sz="2219">
          <a:solidFill>
            <a:srgbClr val="191919"/>
          </a:solidFill>
          <a:latin typeface="HelvNeue Light for IBM" pitchFamily="34" charset="0"/>
        </a:defRPr>
      </a:lvl7pPr>
      <a:lvl8pPr marL="1087435" algn="l" rtl="0" eaLnBrk="1" fontAlgn="base" hangingPunct="1">
        <a:lnSpc>
          <a:spcPct val="90000"/>
        </a:lnSpc>
        <a:spcBef>
          <a:spcPct val="0"/>
        </a:spcBef>
        <a:spcAft>
          <a:spcPct val="0"/>
        </a:spcAft>
        <a:defRPr sz="2219">
          <a:solidFill>
            <a:srgbClr val="191919"/>
          </a:solidFill>
          <a:latin typeface="HelvNeue Light for IBM" pitchFamily="34" charset="0"/>
        </a:defRPr>
      </a:lvl8pPr>
      <a:lvl9pPr marL="1449914" algn="l" rtl="0" eaLnBrk="1" fontAlgn="base" hangingPunct="1">
        <a:lnSpc>
          <a:spcPct val="90000"/>
        </a:lnSpc>
        <a:spcBef>
          <a:spcPct val="0"/>
        </a:spcBef>
        <a:spcAft>
          <a:spcPct val="0"/>
        </a:spcAft>
        <a:defRPr sz="2219">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10" indent="-173693" algn="l" rtl="0" eaLnBrk="1" fontAlgn="base" hangingPunct="1">
        <a:lnSpc>
          <a:spcPct val="100000"/>
        </a:lnSpc>
        <a:spcBef>
          <a:spcPts val="1100"/>
        </a:spcBef>
        <a:spcAft>
          <a:spcPct val="0"/>
        </a:spcAft>
        <a:buClr>
          <a:schemeClr val="bg1"/>
        </a:buClr>
        <a:buSzPct val="10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819" indent="-173693"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501" indent="-173693" algn="l" rtl="0" eaLnBrk="1" fontAlgn="base" hangingPunct="1">
        <a:lnSpc>
          <a:spcPct val="100000"/>
        </a:lnSpc>
        <a:spcBef>
          <a:spcPts val="1100"/>
        </a:spcBef>
        <a:spcAft>
          <a:spcPct val="0"/>
        </a:spcAft>
        <a:buClr>
          <a:schemeClr val="bg1"/>
        </a:buClr>
        <a:buSzPct val="10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084" indent="-173693" algn="l" rtl="0" eaLnBrk="1" fontAlgn="base" hangingPunct="1">
        <a:lnSpc>
          <a:spcPct val="100000"/>
        </a:lnSpc>
        <a:spcBef>
          <a:spcPts val="1100"/>
        </a:spcBef>
        <a:spcAft>
          <a:spcPct val="0"/>
        </a:spcAft>
        <a:buClr>
          <a:schemeClr val="bg1"/>
        </a:buClr>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325" indent="-129638" algn="l" rtl="0" eaLnBrk="1" fontAlgn="base" hangingPunct="1">
        <a:spcBef>
          <a:spcPct val="20000"/>
        </a:spcBef>
        <a:spcAft>
          <a:spcPct val="0"/>
        </a:spcAft>
        <a:buClr>
          <a:schemeClr val="bg1"/>
        </a:buClr>
        <a:buChar char="»"/>
        <a:defRPr sz="1269">
          <a:solidFill>
            <a:schemeClr val="bg1"/>
          </a:solidFill>
          <a:latin typeface="Arial" charset="0"/>
        </a:defRPr>
      </a:lvl6pPr>
      <a:lvl7pPr marL="1945805" indent="-129638" algn="l" rtl="0" eaLnBrk="1" fontAlgn="base" hangingPunct="1">
        <a:spcBef>
          <a:spcPct val="20000"/>
        </a:spcBef>
        <a:spcAft>
          <a:spcPct val="0"/>
        </a:spcAft>
        <a:buClr>
          <a:schemeClr val="bg1"/>
        </a:buClr>
        <a:buChar char="»"/>
        <a:defRPr sz="1269">
          <a:solidFill>
            <a:schemeClr val="bg1"/>
          </a:solidFill>
          <a:latin typeface="Arial" charset="0"/>
        </a:defRPr>
      </a:lvl7pPr>
      <a:lvl8pPr marL="2308283" indent="-129638" algn="l" rtl="0" eaLnBrk="1" fontAlgn="base" hangingPunct="1">
        <a:spcBef>
          <a:spcPct val="20000"/>
        </a:spcBef>
        <a:spcAft>
          <a:spcPct val="0"/>
        </a:spcAft>
        <a:buClr>
          <a:schemeClr val="bg1"/>
        </a:buClr>
        <a:buChar char="»"/>
        <a:defRPr sz="1269">
          <a:solidFill>
            <a:schemeClr val="bg1"/>
          </a:solidFill>
          <a:latin typeface="Arial" charset="0"/>
        </a:defRPr>
      </a:lvl8pPr>
      <a:lvl9pPr marL="2670762" indent="-12963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4958" rtl="0" eaLnBrk="1" latinLnBrk="0" hangingPunct="1">
        <a:defRPr sz="1428" kern="1200">
          <a:solidFill>
            <a:schemeClr val="tx1"/>
          </a:solidFill>
          <a:latin typeface="+mn-lt"/>
          <a:ea typeface="+mn-ea"/>
          <a:cs typeface="+mn-cs"/>
        </a:defRPr>
      </a:lvl1pPr>
      <a:lvl2pPr marL="362477" algn="l" defTabSz="724958" rtl="0" eaLnBrk="1" latinLnBrk="0" hangingPunct="1">
        <a:defRPr sz="1428" kern="1200">
          <a:solidFill>
            <a:schemeClr val="tx1"/>
          </a:solidFill>
          <a:latin typeface="+mn-lt"/>
          <a:ea typeface="+mn-ea"/>
          <a:cs typeface="+mn-cs"/>
        </a:defRPr>
      </a:lvl2pPr>
      <a:lvl3pPr marL="724958" algn="l" defTabSz="724958" rtl="0" eaLnBrk="1" latinLnBrk="0" hangingPunct="1">
        <a:defRPr sz="1428" kern="1200">
          <a:solidFill>
            <a:schemeClr val="tx1"/>
          </a:solidFill>
          <a:latin typeface="+mn-lt"/>
          <a:ea typeface="+mn-ea"/>
          <a:cs typeface="+mn-cs"/>
        </a:defRPr>
      </a:lvl3pPr>
      <a:lvl4pPr marL="1087435" algn="l" defTabSz="724958" rtl="0" eaLnBrk="1" latinLnBrk="0" hangingPunct="1">
        <a:defRPr sz="1428" kern="1200">
          <a:solidFill>
            <a:schemeClr val="tx1"/>
          </a:solidFill>
          <a:latin typeface="+mn-lt"/>
          <a:ea typeface="+mn-ea"/>
          <a:cs typeface="+mn-cs"/>
        </a:defRPr>
      </a:lvl4pPr>
      <a:lvl5pPr marL="1449914" algn="l" defTabSz="724958" rtl="0" eaLnBrk="1" latinLnBrk="0" hangingPunct="1">
        <a:defRPr sz="1428" kern="1200">
          <a:solidFill>
            <a:schemeClr val="tx1"/>
          </a:solidFill>
          <a:latin typeface="+mn-lt"/>
          <a:ea typeface="+mn-ea"/>
          <a:cs typeface="+mn-cs"/>
        </a:defRPr>
      </a:lvl5pPr>
      <a:lvl6pPr marL="1812393" algn="l" defTabSz="724958" rtl="0" eaLnBrk="1" latinLnBrk="0" hangingPunct="1">
        <a:defRPr sz="1428" kern="1200">
          <a:solidFill>
            <a:schemeClr val="tx1"/>
          </a:solidFill>
          <a:latin typeface="+mn-lt"/>
          <a:ea typeface="+mn-ea"/>
          <a:cs typeface="+mn-cs"/>
        </a:defRPr>
      </a:lvl6pPr>
      <a:lvl7pPr marL="2174870" algn="l" defTabSz="724958" rtl="0" eaLnBrk="1" latinLnBrk="0" hangingPunct="1">
        <a:defRPr sz="1428" kern="1200">
          <a:solidFill>
            <a:schemeClr val="tx1"/>
          </a:solidFill>
          <a:latin typeface="+mn-lt"/>
          <a:ea typeface="+mn-ea"/>
          <a:cs typeface="+mn-cs"/>
        </a:defRPr>
      </a:lvl7pPr>
      <a:lvl8pPr marL="2537348" algn="l" defTabSz="724958" rtl="0" eaLnBrk="1" latinLnBrk="0" hangingPunct="1">
        <a:defRPr sz="1428" kern="1200">
          <a:solidFill>
            <a:schemeClr val="tx1"/>
          </a:solidFill>
          <a:latin typeface="+mn-lt"/>
          <a:ea typeface="+mn-ea"/>
          <a:cs typeface="+mn-cs"/>
        </a:defRPr>
      </a:lvl8pPr>
      <a:lvl9pPr marL="2899827" algn="l" defTabSz="724958"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0">
          <p15:clr>
            <a:srgbClr val="F26B43"/>
          </p15:clr>
        </p15:guide>
        <p15:guide id="2" pos="192">
          <p15:clr>
            <a:srgbClr val="F26B43"/>
          </p15:clr>
        </p15:guide>
        <p15:guide id="3" pos="7486">
          <p15:clr>
            <a:srgbClr val="F26B43"/>
          </p15:clr>
        </p15:guide>
        <p15:guide id="4" orient="horz" pos="3776">
          <p15:clr>
            <a:srgbClr val="F26B43"/>
          </p15:clr>
        </p15:guide>
        <p15:guide id="5" orient="horz" pos="4117">
          <p15:clr>
            <a:srgbClr val="F26B43"/>
          </p15:clr>
        </p15:guide>
        <p15:guide id="6" pos="3839">
          <p15:clr>
            <a:srgbClr val="F26B43"/>
          </p15:clr>
        </p15:guide>
        <p15:guide id="7" pos="3647">
          <p15:clr>
            <a:srgbClr val="F26B43"/>
          </p15:clr>
        </p15:guide>
        <p15:guide id="8" pos="1920">
          <p15:clr>
            <a:srgbClr val="F26B43"/>
          </p15:clr>
        </p15:guide>
        <p15:guide id="9" pos="4031">
          <p15:clr>
            <a:srgbClr val="F26B43"/>
          </p15:clr>
        </p15:guide>
        <p15:guide id="10" pos="1728">
          <p15:clr>
            <a:srgbClr val="F26B43"/>
          </p15:clr>
        </p15:guide>
        <p15:guide id="11" pos="2111">
          <p15:clr>
            <a:srgbClr val="F26B43"/>
          </p15:clr>
        </p15:guide>
        <p15:guide id="12" pos="5759">
          <p15:clr>
            <a:srgbClr val="F26B43"/>
          </p15:clr>
        </p15:guide>
        <p15:guide id="13" pos="5567">
          <p15:clr>
            <a:srgbClr val="F26B43"/>
          </p15:clr>
        </p15:guide>
        <p15:guide id="14" pos="5950">
          <p15:clr>
            <a:srgbClr val="F26B43"/>
          </p15:clr>
        </p15:guide>
        <p15:guide id="15" orient="horz" pos="549">
          <p15:clr>
            <a:srgbClr val="F26B43"/>
          </p15:clr>
        </p15:guide>
        <p15:guide id="17" orient="horz" pos="1083">
          <p15:clr>
            <a:srgbClr val="F26B43"/>
          </p15:clr>
        </p15:guide>
        <p15:guide id="18" orient="horz" pos="2160">
          <p15:clr>
            <a:srgbClr val="F26B43"/>
          </p15:clr>
        </p15:guide>
        <p15:guide id="19" orient="horz" pos="1621">
          <p15:clr>
            <a:srgbClr val="F26B43"/>
          </p15:clr>
        </p15:guide>
        <p15:guide id="20" orient="horz" pos="2696">
          <p15:clr>
            <a:srgbClr val="F26B43"/>
          </p15:clr>
        </p15:guide>
        <p15:guide id="21" orient="horz" pos="323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mn-lt"/>
              </a:defRPr>
            </a:lvl1pPr>
          </a:lstStyle>
          <a:p>
            <a:r>
              <a:rPr lang="en-US"/>
              <a:t>Cloud &amp; Cognitive Software | Confidential | © 2020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96491949"/>
      </p:ext>
    </p:extLst>
  </p:cSld>
  <p:clrMap bg1="dk1" tx1="lt1" bg2="dk2" tx2="lt2" accent1="accent1" accent2="accent2" accent3="accent3" accent4="accent4" accent5="accent5" accent6="accent6" hlink="hlink" folHlink="folHlink"/>
  <p:sldLayoutIdLst>
    <p:sldLayoutId id="2147484198" r:id="rId1"/>
    <p:sldLayoutId id="2147484199" r:id="rId2"/>
    <p:sldLayoutId id="2147484200" r:id="rId3"/>
    <p:sldLayoutId id="2147484201" r:id="rId4"/>
    <p:sldLayoutId id="2147484202" r:id="rId5"/>
    <p:sldLayoutId id="2147484203" r:id="rId6"/>
    <p:sldLayoutId id="2147484204" r:id="rId7"/>
    <p:sldLayoutId id="2147484205" r:id="rId8"/>
    <p:sldLayoutId id="2147484206" r:id="rId9"/>
    <p:sldLayoutId id="2147484207" r:id="rId10"/>
    <p:sldLayoutId id="2147484208" r:id="rId11"/>
    <p:sldLayoutId id="2147484209" r:id="rId12"/>
    <p:sldLayoutId id="2147484210" r:id="rId13"/>
    <p:sldLayoutId id="2147484211" r:id="rId14"/>
    <p:sldLayoutId id="2147484212" r:id="rId15"/>
    <p:sldLayoutId id="2147484213" r:id="rId16"/>
    <p:sldLayoutId id="2147484214" r:id="rId17"/>
    <p:sldLayoutId id="2147484215" r:id="rId18"/>
    <p:sldLayoutId id="2147484216" r:id="rId19"/>
    <p:sldLayoutId id="2147484217" r:id="rId20"/>
    <p:sldLayoutId id="2147484218" r:id="rId21"/>
    <p:sldLayoutId id="2147484219" r:id="rId22"/>
    <p:sldLayoutId id="2147484220" r:id="rId23"/>
    <p:sldLayoutId id="2147484221" r:id="rId24"/>
    <p:sldLayoutId id="2147484222" r:id="rId25"/>
    <p:sldLayoutId id="2147484223" r:id="rId26"/>
    <p:sldLayoutId id="2147484224" r:id="rId27"/>
    <p:sldLayoutId id="2147484225" r:id="rId28"/>
    <p:sldLayoutId id="2147484226" r:id="rId29"/>
    <p:sldLayoutId id="2147484227" r:id="rId30"/>
    <p:sldLayoutId id="2147484228" r:id="rId31"/>
    <p:sldLayoutId id="2147484229" r:id="rId32"/>
  </p:sldLayoutIdLst>
  <p:hf hdr="0" dt="0"/>
  <p:txStyles>
    <p:titleStyle>
      <a:lvl1pPr algn="l" rtl="0" eaLnBrk="1" fontAlgn="base" hangingPunct="1">
        <a:lnSpc>
          <a:spcPct val="90000"/>
        </a:lnSpc>
        <a:spcBef>
          <a:spcPct val="0"/>
        </a:spcBef>
        <a:spcAft>
          <a:spcPct val="0"/>
        </a:spcAft>
        <a:defRPr sz="2400" b="0" i="0">
          <a:solidFill>
            <a:schemeClr val="bg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IBM Plex Sans" pitchFamily="2" charset="2"/>
        <a:buNone/>
        <a:defRPr sz="1400" b="0" i="0">
          <a:solidFill>
            <a:schemeClr val="bg1"/>
          </a:solidFill>
          <a:latin typeface="+mn-lt"/>
          <a:ea typeface="Arial" panose="020B0604020202020204" pitchFamily="34" charset="0"/>
          <a:cs typeface="Arial" panose="020B0604020202020204"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0" i="0">
          <a:solidFill>
            <a:schemeClr val="bg1"/>
          </a:solidFill>
          <a:latin typeface="+mn-lt"/>
          <a:ea typeface="Arial" panose="020B0604020202020204" pitchFamily="34" charset="0"/>
          <a:cs typeface="Arial" panose="020B0604020202020204"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b="0" i="0">
          <a:solidFill>
            <a:schemeClr val="bg1"/>
          </a:solidFill>
          <a:latin typeface="+mn-lt"/>
          <a:ea typeface="Arial" panose="020B0604020202020204" pitchFamily="34" charset="0"/>
          <a:cs typeface="Arial" panose="020B0604020202020204"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0" i="0" baseline="0">
          <a:solidFill>
            <a:schemeClr val="bg1"/>
          </a:solidFill>
          <a:latin typeface="+mn-lt"/>
          <a:ea typeface="Arial" panose="020B0604020202020204" pitchFamily="34" charset="0"/>
          <a:cs typeface="Arial" panose="020B0604020202020204"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b="0" i="0">
          <a:solidFill>
            <a:schemeClr val="bg1"/>
          </a:solidFill>
          <a:latin typeface="+mn-lt"/>
          <a:ea typeface="Arial" panose="020B0604020202020204" pitchFamily="34" charset="0"/>
          <a:cs typeface="Arial" panose="020B0604020202020204"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175608" y="168828"/>
            <a:ext cx="4196367" cy="4189291"/>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4"/>
          <p:cNvSpPr>
            <a:spLocks noGrp="1"/>
          </p:cNvSpPr>
          <p:nvPr>
            <p:ph type="body" idx="1"/>
          </p:nvPr>
        </p:nvSpPr>
        <p:spPr>
          <a:xfrm>
            <a:off x="4763103" y="164324"/>
            <a:ext cx="4179252" cy="419378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marL="628650" marR="0" lvl="3" indent="-193675" algn="l" defTabSz="914400" rtl="0" eaLnBrk="1" fontAlgn="base" latinLnBrk="0" hangingPunct="1">
              <a:lnSpc>
                <a:spcPct val="100000"/>
              </a:lnSpc>
              <a:spcBef>
                <a:spcPts val="1100"/>
              </a:spcBef>
              <a:spcAft>
                <a:spcPct val="0"/>
              </a:spcAft>
              <a:buClr>
                <a:schemeClr val="bg1"/>
              </a:buClr>
              <a:buSzPct val="100000"/>
              <a:buFont typeface=".AppleSystemUIFont" charset="-120"/>
              <a:buChar char="–"/>
              <a:tabLst/>
              <a:defRPr/>
            </a:pPr>
            <a:r>
              <a:rPr kumimoji="0" lang="en-US" sz="1400" b="0" i="0" u="none" strike="noStrike" kern="0" cap="none" spc="0" normalizeH="0" baseline="0" noProof="0" dirty="0">
                <a:ln>
                  <a:noFill/>
                </a:ln>
                <a:solidFill>
                  <a:srgbClr val="FFFFFF"/>
                </a:solidFill>
                <a:effectLst/>
                <a:uLnTx/>
                <a:uFillTx/>
                <a:latin typeface="IBM Plex Sans" charset="0"/>
              </a:rPr>
              <a:t>Fifth level</a:t>
            </a:r>
          </a:p>
          <a:p>
            <a:pPr lvl="4"/>
            <a:r>
              <a:rPr lang="en-US" dirty="0"/>
              <a:t>Fifth level</a:t>
            </a:r>
          </a:p>
        </p:txBody>
      </p:sp>
      <p:sp>
        <p:nvSpPr>
          <p:cNvPr id="7" name="Footer Placeholder 6"/>
          <p:cNvSpPr>
            <a:spLocks noGrp="1"/>
          </p:cNvSpPr>
          <p:nvPr>
            <p:ph type="ftr" sz="quarter" idx="3"/>
          </p:nvPr>
        </p:nvSpPr>
        <p:spPr>
          <a:xfrm>
            <a:off x="202971" y="4837444"/>
            <a:ext cx="4156684" cy="166687"/>
          </a:xfrm>
          <a:prstGeom prst="rect">
            <a:avLst/>
          </a:prstGeom>
        </p:spPr>
        <p:txBody>
          <a:bodyPr vert="horz" lIns="0" tIns="0" rIns="0" bIns="0" rtlCol="0" anchor="ctr"/>
          <a:lstStyle>
            <a:lvl1pPr marL="0" marR="0" indent="0" algn="l" defTabSz="685983" rtl="0" eaLnBrk="1" fontAlgn="auto" latinLnBrk="0" hangingPunct="1">
              <a:lnSpc>
                <a:spcPct val="100000"/>
              </a:lnSpc>
              <a:spcBef>
                <a:spcPts val="0"/>
              </a:spcBef>
              <a:spcAft>
                <a:spcPts val="0"/>
              </a:spcAft>
              <a:buClrTx/>
              <a:buSzTx/>
              <a:buFontTx/>
              <a:buNone/>
              <a:tabLst/>
              <a:defRPr sz="600">
                <a:solidFill>
                  <a:srgbClr val="868D95"/>
                </a:solidFill>
              </a:defRPr>
            </a:lvl1pPr>
          </a:lstStyle>
          <a:p>
            <a:r>
              <a:rPr lang="en-US" dirty="0"/>
              <a:t>IBM Security / © 2020 IBM Corporation</a:t>
            </a:r>
          </a:p>
        </p:txBody>
      </p:sp>
      <p:sp>
        <p:nvSpPr>
          <p:cNvPr id="8" name="Slide Number Placeholder 7"/>
          <p:cNvSpPr>
            <a:spLocks noGrp="1"/>
          </p:cNvSpPr>
          <p:nvPr>
            <p:ph type="sldNum" sz="quarter" idx="4"/>
          </p:nvPr>
        </p:nvSpPr>
        <p:spPr>
          <a:xfrm>
            <a:off x="8346714" y="4837444"/>
            <a:ext cx="595641" cy="166687"/>
          </a:xfrm>
          <a:prstGeom prst="rect">
            <a:avLst/>
          </a:prstGeom>
        </p:spPr>
        <p:txBody>
          <a:bodyPr vert="horz" lIns="0" tIns="0" rIns="0" bIns="0" rtlCol="0" anchor="ctr"/>
          <a:lstStyle>
            <a:lvl1pPr algn="r">
              <a:defRPr sz="600">
                <a:solidFill>
                  <a:srgbClr val="868D95"/>
                </a:solidFill>
              </a:defRPr>
            </a:lvl1pPr>
          </a:lstStyle>
          <a:p>
            <a:fld id="{59395FB3-9C97-154F-86B2-7E381B951268}" type="slidenum">
              <a:rPr lang="en-US" smtClean="0"/>
              <a:pPr/>
              <a:t>‹#›</a:t>
            </a:fld>
            <a:endParaRPr lang="en-US" dirty="0"/>
          </a:p>
        </p:txBody>
      </p:sp>
      <p:grpSp>
        <p:nvGrpSpPr>
          <p:cNvPr id="151" name="Group 150">
            <a:extLst>
              <a:ext uri="{FF2B5EF4-FFF2-40B4-BE49-F238E27FC236}">
                <a16:creationId xmlns:a16="http://schemas.microsoft.com/office/drawing/2014/main" id="{59F4099B-E5AB-9443-BADC-7C55EBED87E1}"/>
              </a:ext>
            </a:extLst>
          </p:cNvPr>
          <p:cNvGrpSpPr/>
          <p:nvPr userDrawn="1"/>
        </p:nvGrpSpPr>
        <p:grpSpPr>
          <a:xfrm>
            <a:off x="-211344" y="-216036"/>
            <a:ext cx="9579553" cy="5572152"/>
            <a:chOff x="-211344" y="-216036"/>
            <a:chExt cx="9579553" cy="5572152"/>
          </a:xfrm>
        </p:grpSpPr>
        <p:grpSp>
          <p:nvGrpSpPr>
            <p:cNvPr id="152" name="Group 151">
              <a:extLst>
                <a:ext uri="{FF2B5EF4-FFF2-40B4-BE49-F238E27FC236}">
                  <a16:creationId xmlns:a16="http://schemas.microsoft.com/office/drawing/2014/main" id="{D3A2EF69-DA2C-5C46-BE00-F2454C41947A}"/>
                </a:ext>
              </a:extLst>
            </p:cNvPr>
            <p:cNvGrpSpPr/>
            <p:nvPr userDrawn="1"/>
          </p:nvGrpSpPr>
          <p:grpSpPr>
            <a:xfrm>
              <a:off x="204788" y="-216036"/>
              <a:ext cx="8742222" cy="182880"/>
              <a:chOff x="204788" y="-201168"/>
              <a:chExt cx="8742222" cy="182880"/>
            </a:xfrm>
          </p:grpSpPr>
          <p:cxnSp>
            <p:nvCxnSpPr>
              <p:cNvPr id="185" name="Straight Connector 184">
                <a:extLst>
                  <a:ext uri="{FF2B5EF4-FFF2-40B4-BE49-F238E27FC236}">
                    <a16:creationId xmlns:a16="http://schemas.microsoft.com/office/drawing/2014/main" id="{538A8D22-E757-2243-B65A-F6211021C95F}"/>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6" name="Straight Connector 185">
                <a:extLst>
                  <a:ext uri="{FF2B5EF4-FFF2-40B4-BE49-F238E27FC236}">
                    <a16:creationId xmlns:a16="http://schemas.microsoft.com/office/drawing/2014/main" id="{AE8D31F5-5D97-6E45-B2D2-8C4E1E0984CA}"/>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7" name="Straight Connector 186">
                <a:extLst>
                  <a:ext uri="{FF2B5EF4-FFF2-40B4-BE49-F238E27FC236}">
                    <a16:creationId xmlns:a16="http://schemas.microsoft.com/office/drawing/2014/main" id="{13B38562-4A0D-A74A-99B6-F0FEB4A56DFA}"/>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8" name="Straight Connector 187">
                <a:extLst>
                  <a:ext uri="{FF2B5EF4-FFF2-40B4-BE49-F238E27FC236}">
                    <a16:creationId xmlns:a16="http://schemas.microsoft.com/office/drawing/2014/main" id="{77816FC2-B90B-9C4C-92F6-0E9632B76A9F}"/>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B6E2EB9F-B018-EE49-9A2C-42B4BBCD4725}"/>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1600E84D-0667-F247-9C64-0FF6945A6508}"/>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1" name="Straight Connector 190">
                <a:extLst>
                  <a:ext uri="{FF2B5EF4-FFF2-40B4-BE49-F238E27FC236}">
                    <a16:creationId xmlns:a16="http://schemas.microsoft.com/office/drawing/2014/main" id="{597948D8-D474-6D49-B226-871C6056FBC5}"/>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222AE04F-FCF0-E243-A493-AAEC5D980B65}"/>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BD451845-673D-7E4D-AD58-FEA1A0C62E6D}"/>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37ED9C78-E383-874A-B99C-486E03536579}"/>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5" name="Straight Connector 194">
                <a:extLst>
                  <a:ext uri="{FF2B5EF4-FFF2-40B4-BE49-F238E27FC236}">
                    <a16:creationId xmlns:a16="http://schemas.microsoft.com/office/drawing/2014/main" id="{DA91FB0F-956E-734F-9317-EFA13474D61F}"/>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53" name="Group 152">
              <a:extLst>
                <a:ext uri="{FF2B5EF4-FFF2-40B4-BE49-F238E27FC236}">
                  <a16:creationId xmlns:a16="http://schemas.microsoft.com/office/drawing/2014/main" id="{15307BE0-1351-524A-B1D0-3DABE8B333E8}"/>
                </a:ext>
              </a:extLst>
            </p:cNvPr>
            <p:cNvGrpSpPr/>
            <p:nvPr userDrawn="1"/>
          </p:nvGrpSpPr>
          <p:grpSpPr>
            <a:xfrm>
              <a:off x="204788" y="5173236"/>
              <a:ext cx="8742222" cy="182880"/>
              <a:chOff x="204788" y="-201168"/>
              <a:chExt cx="8742222" cy="182880"/>
            </a:xfrm>
          </p:grpSpPr>
          <p:cxnSp>
            <p:nvCxnSpPr>
              <p:cNvPr id="174" name="Straight Connector 173">
                <a:extLst>
                  <a:ext uri="{FF2B5EF4-FFF2-40B4-BE49-F238E27FC236}">
                    <a16:creationId xmlns:a16="http://schemas.microsoft.com/office/drawing/2014/main" id="{5533D584-3717-A34C-A482-EDF1ABA72D90}"/>
                  </a:ext>
                </a:extLst>
              </p:cNvPr>
              <p:cNvCxnSpPr/>
              <p:nvPr userDrawn="1"/>
            </p:nvCxnSpPr>
            <p:spPr bwMode="auto">
              <a:xfrm>
                <a:off x="204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492B8611-7A7F-DF4C-BE0C-6A6F81D18527}"/>
                  </a:ext>
                </a:extLst>
              </p:cNvPr>
              <p:cNvCxnSpPr/>
              <p:nvPr userDrawn="1"/>
            </p:nvCxnSpPr>
            <p:spPr bwMode="auto">
              <a:xfrm>
                <a:off x="248716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6" name="Straight Connector 175">
                <a:extLst>
                  <a:ext uri="{FF2B5EF4-FFF2-40B4-BE49-F238E27FC236}">
                    <a16:creationId xmlns:a16="http://schemas.microsoft.com/office/drawing/2014/main" id="{68313FC6-CF0A-854D-B542-D9A7B9DC34A4}"/>
                  </a:ext>
                </a:extLst>
              </p:cNvPr>
              <p:cNvCxnSpPr/>
              <p:nvPr userDrawn="1"/>
            </p:nvCxnSpPr>
            <p:spPr bwMode="auto">
              <a:xfrm>
                <a:off x="228600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7" name="Straight Connector 176">
                <a:extLst>
                  <a:ext uri="{FF2B5EF4-FFF2-40B4-BE49-F238E27FC236}">
                    <a16:creationId xmlns:a16="http://schemas.microsoft.com/office/drawing/2014/main" id="{6216B962-8C1C-884D-BC62-D63DE813B5AE}"/>
                  </a:ext>
                </a:extLst>
              </p:cNvPr>
              <p:cNvCxnSpPr/>
              <p:nvPr userDrawn="1"/>
            </p:nvCxnSpPr>
            <p:spPr bwMode="auto">
              <a:xfrm>
                <a:off x="208483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8" name="Straight Connector 177">
                <a:extLst>
                  <a:ext uri="{FF2B5EF4-FFF2-40B4-BE49-F238E27FC236}">
                    <a16:creationId xmlns:a16="http://schemas.microsoft.com/office/drawing/2014/main" id="{96F308B9-4535-BA4C-B67A-B9A415068D4B}"/>
                  </a:ext>
                </a:extLst>
              </p:cNvPr>
              <p:cNvCxnSpPr/>
              <p:nvPr userDrawn="1"/>
            </p:nvCxnSpPr>
            <p:spPr bwMode="auto">
              <a:xfrm>
                <a:off x="894701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9" name="Straight Connector 178">
                <a:extLst>
                  <a:ext uri="{FF2B5EF4-FFF2-40B4-BE49-F238E27FC236}">
                    <a16:creationId xmlns:a16="http://schemas.microsoft.com/office/drawing/2014/main" id="{532C94D6-336E-5348-A30A-3FB02409E8FA}"/>
                  </a:ext>
                </a:extLst>
              </p:cNvPr>
              <p:cNvCxnSpPr/>
              <p:nvPr userDrawn="1"/>
            </p:nvCxnSpPr>
            <p:spPr bwMode="auto">
              <a:xfrm>
                <a:off x="7057581"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0" name="Straight Connector 179">
                <a:extLst>
                  <a:ext uri="{FF2B5EF4-FFF2-40B4-BE49-F238E27FC236}">
                    <a16:creationId xmlns:a16="http://schemas.microsoft.com/office/drawing/2014/main" id="{272D5E8B-3516-1E41-928A-2BFDF31997C7}"/>
                  </a:ext>
                </a:extLst>
              </p:cNvPr>
              <p:cNvCxnSpPr/>
              <p:nvPr userDrawn="1"/>
            </p:nvCxnSpPr>
            <p:spPr bwMode="auto">
              <a:xfrm>
                <a:off x="6856413"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1" name="Straight Connector 180">
                <a:extLst>
                  <a:ext uri="{FF2B5EF4-FFF2-40B4-BE49-F238E27FC236}">
                    <a16:creationId xmlns:a16="http://schemas.microsoft.com/office/drawing/2014/main" id="{B0793429-868C-2E43-BF0F-CCC9108346F9}"/>
                  </a:ext>
                </a:extLst>
              </p:cNvPr>
              <p:cNvCxnSpPr/>
              <p:nvPr userDrawn="1"/>
            </p:nvCxnSpPr>
            <p:spPr bwMode="auto">
              <a:xfrm>
                <a:off x="6655245"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2" name="Straight Connector 181">
                <a:extLst>
                  <a:ext uri="{FF2B5EF4-FFF2-40B4-BE49-F238E27FC236}">
                    <a16:creationId xmlns:a16="http://schemas.microsoft.com/office/drawing/2014/main" id="{6C3C0F7B-C5F5-994B-9110-50944AD5BE99}"/>
                  </a:ext>
                </a:extLst>
              </p:cNvPr>
              <p:cNvCxnSpPr/>
              <p:nvPr userDrawn="1"/>
            </p:nvCxnSpPr>
            <p:spPr bwMode="auto">
              <a:xfrm>
                <a:off x="4776788"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3" name="Straight Connector 182">
                <a:extLst>
                  <a:ext uri="{FF2B5EF4-FFF2-40B4-BE49-F238E27FC236}">
                    <a16:creationId xmlns:a16="http://schemas.microsoft.com/office/drawing/2014/main" id="{076770F5-5121-6F4E-A149-05D94A82CCC2}"/>
                  </a:ext>
                </a:extLst>
              </p:cNvPr>
              <p:cNvCxnSpPr/>
              <p:nvPr userDrawn="1"/>
            </p:nvCxnSpPr>
            <p:spPr bwMode="auto">
              <a:xfrm>
                <a:off x="4575620"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4" name="Straight Connector 183">
                <a:extLst>
                  <a:ext uri="{FF2B5EF4-FFF2-40B4-BE49-F238E27FC236}">
                    <a16:creationId xmlns:a16="http://schemas.microsoft.com/office/drawing/2014/main" id="{7D159D7E-25B4-4B41-8860-49E49A1BC23A}"/>
                  </a:ext>
                </a:extLst>
              </p:cNvPr>
              <p:cNvCxnSpPr/>
              <p:nvPr userDrawn="1"/>
            </p:nvCxnSpPr>
            <p:spPr bwMode="auto">
              <a:xfrm>
                <a:off x="4374452" y="-20116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54" name="Group 153">
              <a:extLst>
                <a:ext uri="{FF2B5EF4-FFF2-40B4-BE49-F238E27FC236}">
                  <a16:creationId xmlns:a16="http://schemas.microsoft.com/office/drawing/2014/main" id="{2DD3929C-81E4-7040-AAAB-91A307715E7A}"/>
                </a:ext>
              </a:extLst>
            </p:cNvPr>
            <p:cNvGrpSpPr/>
            <p:nvPr userDrawn="1"/>
          </p:nvGrpSpPr>
          <p:grpSpPr>
            <a:xfrm>
              <a:off x="-211344" y="203195"/>
              <a:ext cx="182881" cy="4740007"/>
              <a:chOff x="-211344" y="203195"/>
              <a:chExt cx="182881" cy="4740007"/>
            </a:xfrm>
          </p:grpSpPr>
          <p:cxnSp>
            <p:nvCxnSpPr>
              <p:cNvPr id="165" name="Straight Connector 164">
                <a:extLst>
                  <a:ext uri="{FF2B5EF4-FFF2-40B4-BE49-F238E27FC236}">
                    <a16:creationId xmlns:a16="http://schemas.microsoft.com/office/drawing/2014/main" id="{CA9567D7-1918-814A-903C-6AC0D830FBB4}"/>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6635AFAB-5B82-BC4A-A1F9-B76287D13DCB}"/>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3BCE34DE-5085-4044-8EC6-A21923CD6F7A}"/>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30B9030F-0703-DC41-B9E7-8EAA7CC20862}"/>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2251B59F-01DF-8348-8346-8FA60E608064}"/>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75146BA3-EF2E-3742-87D7-112402A49A2E}"/>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1" name="Straight Connector 170">
                <a:extLst>
                  <a:ext uri="{FF2B5EF4-FFF2-40B4-BE49-F238E27FC236}">
                    <a16:creationId xmlns:a16="http://schemas.microsoft.com/office/drawing/2014/main" id="{1DE1BAB4-0555-5144-A6DA-5F0162826B33}"/>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2" name="Straight Connector 171">
                <a:extLst>
                  <a:ext uri="{FF2B5EF4-FFF2-40B4-BE49-F238E27FC236}">
                    <a16:creationId xmlns:a16="http://schemas.microsoft.com/office/drawing/2014/main" id="{965EB8C7-FD3F-E74B-B916-FE23FA44BC15}"/>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3" name="Straight Connector 172">
                <a:extLst>
                  <a:ext uri="{FF2B5EF4-FFF2-40B4-BE49-F238E27FC236}">
                    <a16:creationId xmlns:a16="http://schemas.microsoft.com/office/drawing/2014/main" id="{2DC34E0F-0E83-1F46-95CF-E19BB3412B85}"/>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55" name="Group 154">
              <a:extLst>
                <a:ext uri="{FF2B5EF4-FFF2-40B4-BE49-F238E27FC236}">
                  <a16:creationId xmlns:a16="http://schemas.microsoft.com/office/drawing/2014/main" id="{EDE712D4-7D30-8341-A18B-C83002796896}"/>
                </a:ext>
              </a:extLst>
            </p:cNvPr>
            <p:cNvGrpSpPr/>
            <p:nvPr userDrawn="1"/>
          </p:nvGrpSpPr>
          <p:grpSpPr>
            <a:xfrm>
              <a:off x="9185328" y="203195"/>
              <a:ext cx="182881" cy="4740007"/>
              <a:chOff x="-211344" y="203195"/>
              <a:chExt cx="182881" cy="4740007"/>
            </a:xfrm>
          </p:grpSpPr>
          <p:cxnSp>
            <p:nvCxnSpPr>
              <p:cNvPr id="156" name="Straight Connector 155">
                <a:extLst>
                  <a:ext uri="{FF2B5EF4-FFF2-40B4-BE49-F238E27FC236}">
                    <a16:creationId xmlns:a16="http://schemas.microsoft.com/office/drawing/2014/main" id="{655C6AD4-ACF3-D340-B005-B7BE547887A4}"/>
                  </a:ext>
                </a:extLst>
              </p:cNvPr>
              <p:cNvCxnSpPr/>
              <p:nvPr userDrawn="1"/>
            </p:nvCxnSpPr>
            <p:spPr bwMode="auto">
              <a:xfrm rot="16200000">
                <a:off x="-119903" y="485176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B75A795C-B8AB-BE40-831F-86FFB9313248}"/>
                  </a:ext>
                </a:extLst>
              </p:cNvPr>
              <p:cNvCxnSpPr/>
              <p:nvPr userDrawn="1"/>
            </p:nvCxnSpPr>
            <p:spPr bwMode="auto">
              <a:xfrm rot="16200000">
                <a:off x="-119903" y="3666761"/>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B973D691-3597-9748-85EE-A71A9457D1F4}"/>
                  </a:ext>
                </a:extLst>
              </p:cNvPr>
              <p:cNvCxnSpPr/>
              <p:nvPr userDrawn="1"/>
            </p:nvCxnSpPr>
            <p:spPr bwMode="auto">
              <a:xfrm rot="16200000">
                <a:off x="-119903" y="4266666"/>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9" name="Straight Connector 158">
                <a:extLst>
                  <a:ext uri="{FF2B5EF4-FFF2-40B4-BE49-F238E27FC236}">
                    <a16:creationId xmlns:a16="http://schemas.microsoft.com/office/drawing/2014/main" id="{F4E67386-BB58-BB4C-95B0-805538A2EFAA}"/>
                  </a:ext>
                </a:extLst>
              </p:cNvPr>
              <p:cNvCxnSpPr/>
              <p:nvPr userDrawn="1"/>
            </p:nvCxnSpPr>
            <p:spPr bwMode="auto">
              <a:xfrm rot="16200000">
                <a:off x="-119904" y="111755"/>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0" name="Straight Connector 159">
                <a:extLst>
                  <a:ext uri="{FF2B5EF4-FFF2-40B4-BE49-F238E27FC236}">
                    <a16:creationId xmlns:a16="http://schemas.microsoft.com/office/drawing/2014/main" id="{92B13309-5AB5-714A-8226-70DCEAE3DF4B}"/>
                  </a:ext>
                </a:extLst>
              </p:cNvPr>
              <p:cNvCxnSpPr/>
              <p:nvPr userDrawn="1"/>
            </p:nvCxnSpPr>
            <p:spPr bwMode="auto">
              <a:xfrm rot="16200000">
                <a:off x="-119904" y="696852"/>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9370160F-1306-F249-BDFC-5AC234A194F7}"/>
                  </a:ext>
                </a:extLst>
              </p:cNvPr>
              <p:cNvCxnSpPr/>
              <p:nvPr userDrawn="1"/>
            </p:nvCxnSpPr>
            <p:spPr bwMode="auto">
              <a:xfrm rot="16200000">
                <a:off x="-119904" y="1296757"/>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2" name="Straight Connector 161">
                <a:extLst>
                  <a:ext uri="{FF2B5EF4-FFF2-40B4-BE49-F238E27FC236}">
                    <a16:creationId xmlns:a16="http://schemas.microsoft.com/office/drawing/2014/main" id="{F65E68F2-F65D-604A-9510-CC90B4E08015}"/>
                  </a:ext>
                </a:extLst>
              </p:cNvPr>
              <p:cNvCxnSpPr/>
              <p:nvPr userDrawn="1"/>
            </p:nvCxnSpPr>
            <p:spPr bwMode="auto">
              <a:xfrm rot="16200000">
                <a:off x="-119904" y="1889258"/>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3" name="Straight Connector 162">
                <a:extLst>
                  <a:ext uri="{FF2B5EF4-FFF2-40B4-BE49-F238E27FC236}">
                    <a16:creationId xmlns:a16="http://schemas.microsoft.com/office/drawing/2014/main" id="{39A84512-E825-5348-9AAC-DD2139E8997F}"/>
                  </a:ext>
                </a:extLst>
              </p:cNvPr>
              <p:cNvCxnSpPr/>
              <p:nvPr userDrawn="1"/>
            </p:nvCxnSpPr>
            <p:spPr bwMode="auto">
              <a:xfrm rot="16200000">
                <a:off x="-119904" y="2481759"/>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F4E6F5DD-32ED-4F44-A8C3-101F70D6CCFF}"/>
                  </a:ext>
                </a:extLst>
              </p:cNvPr>
              <p:cNvCxnSpPr/>
              <p:nvPr userDrawn="1"/>
            </p:nvCxnSpPr>
            <p:spPr bwMode="auto">
              <a:xfrm rot="16200000">
                <a:off x="-119903" y="3074260"/>
                <a:ext cx="0" cy="182880"/>
              </a:xfrm>
              <a:prstGeom prst="line">
                <a:avLst/>
              </a:prstGeom>
              <a:ln w="9525">
                <a:solidFill>
                  <a:schemeClr val="accent6"/>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768683965"/>
      </p:ext>
    </p:extLst>
  </p:cSld>
  <p:clrMap bg1="dk1" tx1="lt1" bg2="dk2" tx2="lt2" accent1="accent1" accent2="accent2" accent3="accent3" accent4="accent4" accent5="accent5" accent6="accent6" hlink="hlink" folHlink="folHlink"/>
  <p:sldLayoutIdLst>
    <p:sldLayoutId id="2147484232"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 id="2147484243" r:id="rId12"/>
    <p:sldLayoutId id="2147484244" r:id="rId13"/>
    <p:sldLayoutId id="2147484245" r:id="rId14"/>
    <p:sldLayoutId id="2147484246" r:id="rId15"/>
    <p:sldLayoutId id="2147484247" r:id="rId16"/>
    <p:sldLayoutId id="2147484248" r:id="rId17"/>
    <p:sldLayoutId id="2147484249" r:id="rId18"/>
    <p:sldLayoutId id="2147484250" r:id="rId19"/>
    <p:sldLayoutId id="2147484251" r:id="rId20"/>
    <p:sldLayoutId id="2147484252" r:id="rId21"/>
    <p:sldLayoutId id="2147484253" r:id="rId22"/>
    <p:sldLayoutId id="2147484254" r:id="rId23"/>
    <p:sldLayoutId id="2147484255" r:id="rId24"/>
    <p:sldLayoutId id="2147484256" r:id="rId25"/>
    <p:sldLayoutId id="2147484257" r:id="rId26"/>
    <p:sldLayoutId id="2147484258" r:id="rId27"/>
    <p:sldLayoutId id="2147484259" r:id="rId28"/>
    <p:sldLayoutId id="2147484260" r:id="rId29"/>
    <p:sldLayoutId id="2147484261" r:id="rId30"/>
    <p:sldLayoutId id="2147484262" r:id="rId31"/>
    <p:sldLayoutId id="2147484263" r:id="rId32"/>
    <p:sldLayoutId id="2147484264" r:id="rId33"/>
    <p:sldLayoutId id="2147484265" r:id="rId34"/>
    <p:sldLayoutId id="2147484266" r:id="rId35"/>
    <p:sldLayoutId id="2147484267" r:id="rId36"/>
    <p:sldLayoutId id="2147484268" r:id="rId37"/>
    <p:sldLayoutId id="2147484269" r:id="rId38"/>
    <p:sldLayoutId id="2147484270" r:id="rId39"/>
    <p:sldLayoutId id="2147484271" r:id="rId40"/>
    <p:sldLayoutId id="2147484272" r:id="rId41"/>
    <p:sldLayoutId id="2147484273" r:id="rId42"/>
    <p:sldLayoutId id="2147484274" r:id="rId43"/>
    <p:sldLayoutId id="2147484275" r:id="rId44"/>
    <p:sldLayoutId id="2147484276" r:id="rId45"/>
    <p:sldLayoutId id="2147484277" r:id="rId46"/>
    <p:sldLayoutId id="2147484278" r:id="rId47"/>
    <p:sldLayoutId id="2147484279" r:id="rId48"/>
    <p:sldLayoutId id="2147484281" r:id="rId49"/>
    <p:sldLayoutId id="2147484282" r:id="rId50"/>
    <p:sldLayoutId id="2147484283" r:id="rId51"/>
    <p:sldLayoutId id="2147484284" r:id="rId52"/>
  </p:sldLayoutIdLst>
  <p:hf hdr="0" dt="0"/>
  <p:txStyles>
    <p:titleStyle>
      <a:lvl1pPr algn="l" rtl="0" eaLnBrk="1" fontAlgn="base" hangingPunct="1">
        <a:lnSpc>
          <a:spcPct val="90000"/>
        </a:lnSpc>
        <a:spcBef>
          <a:spcPct val="0"/>
        </a:spcBef>
        <a:spcAft>
          <a:spcPct val="0"/>
        </a:spcAft>
        <a:defRPr sz="2400" b="0" i="0">
          <a:solidFill>
            <a:schemeClr val="bg1"/>
          </a:solidFill>
          <a:latin typeface="+mn-lt"/>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4"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0"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693"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58"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Wingdings" pitchFamily="2" charset="2"/>
        <a:buNone/>
        <a:defRPr sz="1400">
          <a:solidFill>
            <a:schemeClr val="bg1"/>
          </a:solidFill>
          <a:latin typeface="IBM Plex Sans" charset="0"/>
          <a:ea typeface="IBM Plex Sans" charset="0"/>
          <a:cs typeface="IBM Plex Sans" charset="0"/>
        </a:defRPr>
      </a:lvl1pPr>
      <a:lvl2pPr marL="171450" indent="-171450" algn="l" rtl="0" eaLnBrk="1" fontAlgn="base" hangingPunct="1">
        <a:lnSpc>
          <a:spcPct val="100000"/>
        </a:lnSpc>
        <a:spcBef>
          <a:spcPts val="1100"/>
        </a:spcBef>
        <a:spcAft>
          <a:spcPct val="0"/>
        </a:spcAft>
        <a:buClr>
          <a:schemeClr val="bg1"/>
        </a:buClr>
        <a:buSzPct val="100000"/>
        <a:buFont typeface=".AppleSystemUIFont" charset="-120"/>
        <a:buChar char="–"/>
        <a:tabLst/>
        <a:defRPr sz="1400">
          <a:solidFill>
            <a:schemeClr val="bg1"/>
          </a:solidFill>
          <a:latin typeface="IBM Plex Sans" charset="0"/>
          <a:ea typeface="IBM Plex Sans" charset="0"/>
          <a:cs typeface="IBM Plex Sans" charset="0"/>
        </a:defRPr>
      </a:lvl2pPr>
      <a:lvl3pPr marL="342900" indent="-141288"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charset="0"/>
          <a:ea typeface="IBM Plex Sans" charset="0"/>
          <a:cs typeface="IBM Plex Sans" charset="0"/>
        </a:defRPr>
      </a:lvl3pPr>
      <a:lvl4pPr marL="628650" indent="-193675" algn="l" rtl="0" eaLnBrk="1" fontAlgn="base" hangingPunct="1">
        <a:lnSpc>
          <a:spcPct val="100000"/>
        </a:lnSpc>
        <a:spcBef>
          <a:spcPts val="1100"/>
        </a:spcBef>
        <a:spcAft>
          <a:spcPct val="0"/>
        </a:spcAft>
        <a:buClr>
          <a:schemeClr val="bg1"/>
        </a:buClr>
        <a:buSzPct val="100000"/>
        <a:buFont typeface=".AppleSystemUIFont" charset="-120"/>
        <a:buChar char="–"/>
        <a:tabLst/>
        <a:defRPr sz="1400" baseline="0">
          <a:solidFill>
            <a:schemeClr val="bg1"/>
          </a:solidFill>
          <a:latin typeface="IBM Plex Sans" charset="0"/>
          <a:ea typeface="IBM Plex Sans" charset="0"/>
          <a:cs typeface="IBM Plex Sans" charset="0"/>
        </a:defRPr>
      </a:lvl4pPr>
      <a:lvl5pPr marL="803275" marR="0" indent="-171450" algn="l" defTabSz="914400" rtl="0" eaLnBrk="1" fontAlgn="base" latinLnBrk="0" hangingPunct="1">
        <a:lnSpc>
          <a:spcPct val="100000"/>
        </a:lnSpc>
        <a:spcBef>
          <a:spcPts val="1100"/>
        </a:spcBef>
        <a:spcAft>
          <a:spcPct val="0"/>
        </a:spcAft>
        <a:buClr>
          <a:srgbClr val="FFFFFF"/>
        </a:buClr>
        <a:buSzTx/>
        <a:buFont typeface=".AppleSystemUIFont" charset="-120"/>
        <a:buChar char="»"/>
        <a:tabLst/>
        <a:defRPr sz="1400">
          <a:solidFill>
            <a:schemeClr val="bg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0" rtl="0" eaLnBrk="1" latinLnBrk="0" hangingPunct="1">
        <a:defRPr sz="1428" kern="1200">
          <a:solidFill>
            <a:schemeClr val="tx1"/>
          </a:solidFill>
          <a:latin typeface="+mn-lt"/>
          <a:ea typeface="+mn-ea"/>
          <a:cs typeface="+mn-cs"/>
        </a:defRPr>
      </a:lvl1pPr>
      <a:lvl2pPr marL="362564" algn="l" defTabSz="725130" rtl="0" eaLnBrk="1" latinLnBrk="0" hangingPunct="1">
        <a:defRPr sz="1428" kern="1200">
          <a:solidFill>
            <a:schemeClr val="tx1"/>
          </a:solidFill>
          <a:latin typeface="+mn-lt"/>
          <a:ea typeface="+mn-ea"/>
          <a:cs typeface="+mn-cs"/>
        </a:defRPr>
      </a:lvl2pPr>
      <a:lvl3pPr marL="725130" algn="l" defTabSz="725130" rtl="0" eaLnBrk="1" latinLnBrk="0" hangingPunct="1">
        <a:defRPr sz="1428" kern="1200">
          <a:solidFill>
            <a:schemeClr val="tx1"/>
          </a:solidFill>
          <a:latin typeface="+mn-lt"/>
          <a:ea typeface="+mn-ea"/>
          <a:cs typeface="+mn-cs"/>
        </a:defRPr>
      </a:lvl3pPr>
      <a:lvl4pPr marL="1087693" algn="l" defTabSz="725130" rtl="0" eaLnBrk="1" latinLnBrk="0" hangingPunct="1">
        <a:defRPr sz="1428" kern="1200">
          <a:solidFill>
            <a:schemeClr val="tx1"/>
          </a:solidFill>
          <a:latin typeface="+mn-lt"/>
          <a:ea typeface="+mn-ea"/>
          <a:cs typeface="+mn-cs"/>
        </a:defRPr>
      </a:lvl4pPr>
      <a:lvl5pPr marL="1450258" algn="l" defTabSz="725130" rtl="0" eaLnBrk="1" latinLnBrk="0" hangingPunct="1">
        <a:defRPr sz="1428" kern="1200">
          <a:solidFill>
            <a:schemeClr val="tx1"/>
          </a:solidFill>
          <a:latin typeface="+mn-lt"/>
          <a:ea typeface="+mn-ea"/>
          <a:cs typeface="+mn-cs"/>
        </a:defRPr>
      </a:lvl5pPr>
      <a:lvl6pPr marL="1812823" algn="l" defTabSz="725130" rtl="0" eaLnBrk="1" latinLnBrk="0" hangingPunct="1">
        <a:defRPr sz="1428" kern="1200">
          <a:solidFill>
            <a:schemeClr val="tx1"/>
          </a:solidFill>
          <a:latin typeface="+mn-lt"/>
          <a:ea typeface="+mn-ea"/>
          <a:cs typeface="+mn-cs"/>
        </a:defRPr>
      </a:lvl6pPr>
      <a:lvl7pPr marL="2175387" algn="l" defTabSz="725130" rtl="0" eaLnBrk="1" latinLnBrk="0" hangingPunct="1">
        <a:defRPr sz="1428" kern="1200">
          <a:solidFill>
            <a:schemeClr val="tx1"/>
          </a:solidFill>
          <a:latin typeface="+mn-lt"/>
          <a:ea typeface="+mn-ea"/>
          <a:cs typeface="+mn-cs"/>
        </a:defRPr>
      </a:lvl7pPr>
      <a:lvl8pPr marL="2537951" algn="l" defTabSz="725130" rtl="0" eaLnBrk="1" latinLnBrk="0" hangingPunct="1">
        <a:defRPr sz="1428" kern="1200">
          <a:solidFill>
            <a:schemeClr val="tx1"/>
          </a:solidFill>
          <a:latin typeface="+mn-lt"/>
          <a:ea typeface="+mn-ea"/>
          <a:cs typeface="+mn-cs"/>
        </a:defRPr>
      </a:lvl8pPr>
      <a:lvl9pPr marL="2900516" algn="l" defTabSz="725130"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9">
          <p15:clr>
            <a:srgbClr val="F26B43"/>
          </p15:clr>
        </p15:guide>
        <p15:guide id="2" pos="129">
          <p15:clr>
            <a:srgbClr val="F26B43"/>
          </p15:clr>
        </p15:guide>
        <p15:guide id="3" pos="5634">
          <p15:clr>
            <a:srgbClr val="F26B43"/>
          </p15:clr>
        </p15:guide>
        <p15:guide id="4" orient="horz" pos="2746">
          <p15:clr>
            <a:srgbClr val="F26B43"/>
          </p15:clr>
        </p15:guide>
        <p15:guide id="5" orient="horz" pos="3114">
          <p15:clr>
            <a:srgbClr val="F26B43"/>
          </p15:clr>
        </p15:guide>
        <p15:guide id="6" pos="2880">
          <p15:clr>
            <a:srgbClr val="F26B43"/>
          </p15:clr>
        </p15:guide>
        <p15:guide id="7" pos="2754">
          <p15:clr>
            <a:srgbClr val="F26B43"/>
          </p15:clr>
        </p15:guide>
        <p15:guide id="8" pos="1440">
          <p15:clr>
            <a:srgbClr val="F26B43"/>
          </p15:clr>
        </p15:guide>
        <p15:guide id="9" pos="3009">
          <p15:clr>
            <a:srgbClr val="F26B43"/>
          </p15:clr>
        </p15:guide>
        <p15:guide id="10" pos="1314">
          <p15:clr>
            <a:srgbClr val="F26B43"/>
          </p15:clr>
        </p15:guide>
        <p15:guide id="11" pos="1569">
          <p15:clr>
            <a:srgbClr val="F26B43"/>
          </p15:clr>
        </p15:guide>
        <p15:guide id="12" pos="4320">
          <p15:clr>
            <a:srgbClr val="F26B43"/>
          </p15:clr>
        </p15:guide>
        <p15:guide id="13" pos="4191">
          <p15:clr>
            <a:srgbClr val="F26B43"/>
          </p15:clr>
        </p15:guide>
        <p15:guide id="14" pos="4449">
          <p15:clr>
            <a:srgbClr val="F26B43"/>
          </p15:clr>
        </p15:guide>
        <p15:guide id="15" orient="horz" pos="494">
          <p15:clr>
            <a:srgbClr val="F26B43"/>
          </p15:clr>
        </p15:guide>
        <p15:guide id="18" orient="horz" pos="1620">
          <p15:clr>
            <a:srgbClr val="F26B43"/>
          </p15:clr>
        </p15:guide>
        <p15:guide id="19" orient="horz" pos="1247">
          <p15:clr>
            <a:srgbClr val="F26B43"/>
          </p15:clr>
        </p15:guide>
        <p15:guide id="20" orient="horz" pos="1996">
          <p15:clr>
            <a:srgbClr val="F26B43"/>
          </p15:clr>
        </p15:guide>
        <p15:guide id="21" orient="horz" pos="2364">
          <p15:clr>
            <a:srgbClr val="F26B43"/>
          </p15:clr>
        </p15:guide>
        <p15:guide id="22" orient="horz" pos="876">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w3-connections.ibm.com/wikis/home?lang=en-us#!/wiki/W530eb15be92d_4a89_ab86_5d02e941b22e/page/BPM%20Jam%20-%202016" TargetMode="External"/><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118.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hyperlink" Target="https://www.surveymonkey.com/r/CP4BATechJam2022" TargetMode="External"/><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hlinkClick r:id="rId3" tooltip="Detailed Agenda"/>
            <a:extLst>
              <a:ext uri="{FF2B5EF4-FFF2-40B4-BE49-F238E27FC236}">
                <a16:creationId xmlns:a16="http://schemas.microsoft.com/office/drawing/2014/main" id="{3B3DA89C-80F4-554A-AEDE-D3E71A000269}"/>
              </a:ext>
            </a:extLst>
          </p:cNvPr>
          <p:cNvSpPr>
            <a:spLocks noChangeArrowheads="1"/>
          </p:cNvSpPr>
          <p:nvPr/>
        </p:nvSpPr>
        <p:spPr bwMode="auto">
          <a:xfrm>
            <a:off x="3053580" y="1148914"/>
            <a:ext cx="4475728" cy="417434"/>
          </a:xfrm>
          <a:prstGeom prst="rect">
            <a:avLst/>
          </a:prstGeom>
          <a:noFill/>
          <a:ln>
            <a:solidFill>
              <a:schemeClr val="bg1"/>
            </a:solidFill>
          </a:ln>
        </p:spPr>
        <p:txBody>
          <a:bodyPr lIns="91440" tIns="45720" rIns="34290" bIns="45720" anchor="ctr"/>
          <a:lstStyle/>
          <a:p>
            <a:pPr algn="ctr" defTabSz="685800" eaLnBrk="0" hangingPunct="0">
              <a:defRPr/>
            </a:pPr>
            <a:r>
              <a:rPr lang="en-US" altLang="zh-CN" sz="900" b="1" dirty="0">
                <a:solidFill>
                  <a:schemeClr val="bg1"/>
                </a:solidFill>
                <a:latin typeface="Calibri"/>
                <a:ea typeface="SimSun"/>
                <a:cs typeface="Calibri"/>
              </a:rPr>
              <a:t>Activity – Time Zone </a:t>
            </a:r>
            <a:r>
              <a:rPr lang="en-US" altLang="zh-CN" sz="900" b="1">
                <a:solidFill>
                  <a:schemeClr val="bg1"/>
                </a:solidFill>
                <a:latin typeface="Calibri"/>
                <a:ea typeface="SimSun"/>
                <a:cs typeface="Calibri"/>
              </a:rPr>
              <a:t>GMT +2:00h </a:t>
            </a:r>
            <a:r>
              <a:rPr lang="en-US" altLang="zh-CN" sz="900" b="1" dirty="0">
                <a:solidFill>
                  <a:schemeClr val="bg1"/>
                </a:solidFill>
                <a:latin typeface="Calibri"/>
                <a:ea typeface="SimSun"/>
                <a:cs typeface="Calibri"/>
              </a:rPr>
              <a:t>(Central European Summer Time)</a:t>
            </a:r>
          </a:p>
          <a:p>
            <a:pPr algn="ctr" defTabSz="685800" eaLnBrk="0" hangingPunct="0">
              <a:defRPr/>
            </a:pPr>
            <a:r>
              <a:rPr lang="en-US" altLang="zh-CN" sz="900" b="1" dirty="0">
                <a:solidFill>
                  <a:schemeClr val="bg1"/>
                </a:solidFill>
                <a:latin typeface="Calibri"/>
                <a:ea typeface="SimSun"/>
                <a:cs typeface="Calibri"/>
              </a:rPr>
              <a:t>WebEx: https://</a:t>
            </a:r>
            <a:r>
              <a:rPr lang="en-US" altLang="zh-CN" sz="900" b="1" dirty="0" err="1">
                <a:solidFill>
                  <a:schemeClr val="bg1"/>
                </a:solidFill>
                <a:latin typeface="Calibri"/>
                <a:ea typeface="SimSun"/>
                <a:cs typeface="Calibri"/>
              </a:rPr>
              <a:t>ibm.webex.com</a:t>
            </a:r>
            <a:r>
              <a:rPr lang="en-US" altLang="zh-CN" sz="900" b="1" dirty="0">
                <a:solidFill>
                  <a:schemeClr val="bg1"/>
                </a:solidFill>
                <a:latin typeface="Calibri"/>
                <a:ea typeface="SimSun"/>
                <a:cs typeface="Calibri"/>
              </a:rPr>
              <a:t>/</a:t>
            </a:r>
            <a:r>
              <a:rPr lang="en-US" altLang="zh-CN" sz="900" b="1" dirty="0" err="1">
                <a:solidFill>
                  <a:schemeClr val="bg1"/>
                </a:solidFill>
                <a:latin typeface="Calibri"/>
                <a:ea typeface="SimSun"/>
                <a:cs typeface="Calibri"/>
              </a:rPr>
              <a:t>ibm</a:t>
            </a:r>
            <a:r>
              <a:rPr lang="en-US" altLang="zh-CN" sz="900" b="1" dirty="0">
                <a:solidFill>
                  <a:schemeClr val="bg1"/>
                </a:solidFill>
                <a:latin typeface="Calibri"/>
                <a:ea typeface="SimSun"/>
                <a:cs typeface="Calibri"/>
              </a:rPr>
              <a:t>/</a:t>
            </a:r>
            <a:r>
              <a:rPr lang="en-US" altLang="zh-CN" sz="900" b="1" dirty="0" err="1">
                <a:solidFill>
                  <a:schemeClr val="bg1"/>
                </a:solidFill>
                <a:latin typeface="Calibri"/>
                <a:ea typeface="SimSun"/>
                <a:cs typeface="Calibri"/>
              </a:rPr>
              <a:t>j.php?MTID</a:t>
            </a:r>
            <a:r>
              <a:rPr lang="en-US" altLang="zh-CN" sz="900" b="1" dirty="0">
                <a:solidFill>
                  <a:schemeClr val="bg1"/>
                </a:solidFill>
                <a:latin typeface="Calibri"/>
                <a:ea typeface="SimSun"/>
                <a:cs typeface="Calibri"/>
              </a:rPr>
              <a:t>=m2edc2e47ddfebc4cfac64469011e5781</a:t>
            </a:r>
            <a:endParaRPr lang="en-GB" sz="800" dirty="0">
              <a:solidFill>
                <a:schemeClr val="bg1"/>
              </a:solidFill>
              <a:effectLst/>
              <a:latin typeface="Helvetica Neue" panose="02000503000000020004" pitchFamily="2" charset="0"/>
            </a:endParaRPr>
          </a:p>
          <a:p>
            <a:pPr algn="ctr" defTabSz="685800" eaLnBrk="0" hangingPunct="0">
              <a:defRPr/>
            </a:pPr>
            <a:endParaRPr lang="en-US" altLang="zh-CN" sz="800" b="1" dirty="0">
              <a:solidFill>
                <a:schemeClr val="bg1"/>
              </a:solidFill>
              <a:latin typeface="Calibri" panose="020F0502020204030204" pitchFamily="34" charset="0"/>
              <a:ea typeface="SimSun" pitchFamily="2" charset="-122"/>
              <a:cs typeface="Calibri" panose="020F0502020204030204" pitchFamily="34" charset="0"/>
            </a:endParaRPr>
          </a:p>
        </p:txBody>
      </p:sp>
      <p:sp>
        <p:nvSpPr>
          <p:cNvPr id="19" name="Rectangle 26">
            <a:extLst>
              <a:ext uri="{FF2B5EF4-FFF2-40B4-BE49-F238E27FC236}">
                <a16:creationId xmlns:a16="http://schemas.microsoft.com/office/drawing/2014/main" id="{250F4FEE-729A-E143-AB63-C1B0744ECF0F}"/>
              </a:ext>
            </a:extLst>
          </p:cNvPr>
          <p:cNvSpPr>
            <a:spLocks noChangeArrowheads="1"/>
          </p:cNvSpPr>
          <p:nvPr/>
        </p:nvSpPr>
        <p:spPr bwMode="auto">
          <a:xfrm>
            <a:off x="3054771" y="1636595"/>
            <a:ext cx="2194307" cy="411956"/>
          </a:xfrm>
          <a:prstGeom prst="rect">
            <a:avLst/>
          </a:prstGeom>
          <a:solidFill>
            <a:schemeClr val="tx2">
              <a:lumMod val="40000"/>
              <a:lumOff val="60000"/>
            </a:schemeClr>
          </a:solidFill>
          <a:ln>
            <a:noFill/>
          </a:ln>
        </p:spPr>
        <p:txBody>
          <a:bodyPr lIns="48006" tIns="68580" bIns="68580" anchor="ctr"/>
          <a:lstStyle/>
          <a:p>
            <a:pPr marL="68580" indent="-68580" defTabSz="685800" eaLnBrk="0" hangingPunct="0">
              <a:lnSpc>
                <a:spcPts val="750"/>
              </a:lnSpc>
              <a:spcBef>
                <a:spcPts val="225"/>
              </a:spcBef>
              <a:buClr>
                <a:prstClr val="black"/>
              </a:buClr>
              <a:buFont typeface="Wingdings" pitchFamily="2" charset="2"/>
              <a:buChar char="§"/>
              <a:tabLst>
                <a:tab pos="807244" algn="l"/>
              </a:tabLst>
              <a:defRPr/>
            </a:pPr>
            <a:r>
              <a:rPr lang="en-US" sz="750" dirty="0">
                <a:latin typeface="Calibri"/>
                <a:cs typeface="Calibri"/>
              </a:rPr>
              <a:t>09:00 [All] Arrival &amp; etc.</a:t>
            </a:r>
          </a:p>
          <a:p>
            <a:pPr marL="68580" indent="-68580" defTabSz="685800" eaLnBrk="0" hangingPunct="0">
              <a:lnSpc>
                <a:spcPts val="750"/>
              </a:lnSpc>
              <a:spcBef>
                <a:spcPts val="225"/>
              </a:spcBef>
              <a:buClr>
                <a:prstClr val="black"/>
              </a:buClr>
              <a:buFont typeface="Wingdings" pitchFamily="2" charset="2"/>
              <a:buChar char="§"/>
              <a:tabLst>
                <a:tab pos="807244" algn="l"/>
              </a:tabLst>
              <a:defRPr/>
            </a:pPr>
            <a:r>
              <a:rPr lang="en-US" sz="750" dirty="0">
                <a:latin typeface="Calibri"/>
                <a:cs typeface="Calibri"/>
              </a:rPr>
              <a:t>09:10 [Olaf </a:t>
            </a:r>
            <a:r>
              <a:rPr lang="en-US" sz="750" dirty="0" err="1">
                <a:latin typeface="Calibri"/>
                <a:cs typeface="Calibri"/>
              </a:rPr>
              <a:t>Hahnl</a:t>
            </a:r>
            <a:r>
              <a:rPr lang="en-US" sz="750" dirty="0">
                <a:latin typeface="Calibri"/>
                <a:cs typeface="Calibri"/>
              </a:rPr>
              <a:t>] Welcome Note</a:t>
            </a:r>
          </a:p>
          <a:p>
            <a:pPr marL="68580" indent="-68580" eaLnBrk="0" hangingPunct="0">
              <a:lnSpc>
                <a:spcPts val="750"/>
              </a:lnSpc>
              <a:spcBef>
                <a:spcPts val="225"/>
              </a:spcBef>
              <a:buClr>
                <a:prstClr val="black"/>
              </a:buClr>
              <a:buFont typeface="Wingdings" pitchFamily="2" charset="2"/>
              <a:buChar char="§"/>
              <a:tabLst>
                <a:tab pos="807244" algn="l"/>
              </a:tabLst>
              <a:defRPr/>
            </a:pPr>
            <a:r>
              <a:rPr lang="en-US" sz="750" dirty="0">
                <a:solidFill>
                  <a:prstClr val="black"/>
                </a:solidFill>
                <a:latin typeface="Calibri" panose="020F0502020204030204" pitchFamily="34" charset="0"/>
                <a:cs typeface="Calibri" panose="020F0502020204030204" pitchFamily="34" charset="0"/>
              </a:rPr>
              <a:t>11:45 [All] Choose &amp; provision scenario</a:t>
            </a:r>
          </a:p>
        </p:txBody>
      </p:sp>
      <p:sp>
        <p:nvSpPr>
          <p:cNvPr id="20" name="Rectangle 26">
            <a:extLst>
              <a:ext uri="{FF2B5EF4-FFF2-40B4-BE49-F238E27FC236}">
                <a16:creationId xmlns:a16="http://schemas.microsoft.com/office/drawing/2014/main" id="{F8BFE887-4768-8F44-AE0D-2772D16FEA02}"/>
              </a:ext>
            </a:extLst>
          </p:cNvPr>
          <p:cNvSpPr>
            <a:spLocks noChangeArrowheads="1"/>
          </p:cNvSpPr>
          <p:nvPr/>
        </p:nvSpPr>
        <p:spPr bwMode="auto">
          <a:xfrm>
            <a:off x="3063344" y="2118797"/>
            <a:ext cx="2185734" cy="417434"/>
          </a:xfrm>
          <a:prstGeom prst="rect">
            <a:avLst/>
          </a:prstGeom>
          <a:solidFill>
            <a:schemeClr val="tx2">
              <a:lumMod val="40000"/>
              <a:lumOff val="60000"/>
            </a:schemeClr>
          </a:solidFill>
          <a:ln>
            <a:noFill/>
          </a:ln>
        </p:spPr>
        <p:txBody>
          <a:bodyPr lIns="48006" tIns="68580" bIns="68580"/>
          <a:lstStyle/>
          <a:p>
            <a:pPr marL="68580" indent="-68580" defTabSz="685800" eaLnBrk="0" hangingPunct="0">
              <a:lnSpc>
                <a:spcPts val="750"/>
              </a:lnSpc>
              <a:spcBef>
                <a:spcPts val="225"/>
              </a:spcBef>
              <a:buClr>
                <a:prstClr val="black"/>
              </a:buClr>
              <a:buFont typeface="Wingdings" pitchFamily="2" charset="2"/>
              <a:buChar char="§"/>
              <a:defRPr/>
            </a:pPr>
            <a:r>
              <a:rPr lang="en-GB" sz="750" dirty="0">
                <a:solidFill>
                  <a:prstClr val="black"/>
                </a:solidFill>
                <a:latin typeface="Calibri" panose="020F0502020204030204" pitchFamily="34" charset="0"/>
                <a:ea typeface="MS PGothic" pitchFamily="34" charset="-128"/>
                <a:cs typeface="Calibri" panose="020F0502020204030204" pitchFamily="34" charset="0"/>
              </a:rPr>
              <a:t>13:00 [All] Start scenario implementation</a:t>
            </a:r>
          </a:p>
          <a:p>
            <a:pPr marL="68580" indent="-68580" defTabSz="685800" eaLnBrk="0" hangingPunct="0">
              <a:lnSpc>
                <a:spcPts val="750"/>
              </a:lnSpc>
              <a:spcBef>
                <a:spcPts val="225"/>
              </a:spcBef>
              <a:buClr>
                <a:prstClr val="black"/>
              </a:buClr>
              <a:buFont typeface="Wingdings" pitchFamily="2" charset="2"/>
              <a:buChar char="§"/>
              <a:defRPr/>
            </a:pPr>
            <a:r>
              <a:rPr lang="en-GB" sz="750" dirty="0">
                <a:solidFill>
                  <a:prstClr val="black"/>
                </a:solidFill>
                <a:latin typeface="Calibri" panose="020F0502020204030204" pitchFamily="34" charset="0"/>
                <a:ea typeface="MS PGothic" pitchFamily="34" charset="-128"/>
                <a:cs typeface="Calibri" panose="020F0502020204030204" pitchFamily="34" charset="0"/>
              </a:rPr>
              <a:t>17:00 [</a:t>
            </a:r>
            <a:r>
              <a:rPr lang="en-US" sz="750" dirty="0">
                <a:solidFill>
                  <a:prstClr val="black"/>
                </a:solidFill>
                <a:latin typeface="Calibri"/>
                <a:ea typeface="MS PGothic" pitchFamily="34" charset="-128"/>
                <a:cs typeface="Calibri"/>
              </a:rPr>
              <a:t>Olaf </a:t>
            </a:r>
            <a:r>
              <a:rPr lang="en-US" sz="750" dirty="0" err="1">
                <a:solidFill>
                  <a:prstClr val="black"/>
                </a:solidFill>
                <a:latin typeface="Calibri"/>
                <a:ea typeface="MS PGothic" pitchFamily="34" charset="-128"/>
                <a:cs typeface="Calibri"/>
              </a:rPr>
              <a:t>Hahnl</a:t>
            </a:r>
            <a:r>
              <a:rPr lang="en-GB" sz="750" dirty="0">
                <a:solidFill>
                  <a:prstClr val="black"/>
                </a:solidFill>
                <a:latin typeface="Calibri" panose="020F0502020204030204" pitchFamily="34" charset="0"/>
                <a:ea typeface="MS PGothic" pitchFamily="34" charset="-128"/>
                <a:cs typeface="Calibri" panose="020F0502020204030204" pitchFamily="34" charset="0"/>
              </a:rPr>
              <a:t>] Close Day 1 </a:t>
            </a:r>
          </a:p>
        </p:txBody>
      </p:sp>
      <p:sp>
        <p:nvSpPr>
          <p:cNvPr id="22" name="Rectangle 26">
            <a:extLst>
              <a:ext uri="{FF2B5EF4-FFF2-40B4-BE49-F238E27FC236}">
                <a16:creationId xmlns:a16="http://schemas.microsoft.com/office/drawing/2014/main" id="{F75143E8-D715-3342-8E5F-E3A4AFA58526}"/>
              </a:ext>
            </a:extLst>
          </p:cNvPr>
          <p:cNvSpPr>
            <a:spLocks noChangeArrowheads="1"/>
          </p:cNvSpPr>
          <p:nvPr/>
        </p:nvSpPr>
        <p:spPr bwMode="auto">
          <a:xfrm>
            <a:off x="1409327" y="1636595"/>
            <a:ext cx="684608" cy="899636"/>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a:solidFill>
                  <a:srgbClr val="44546A"/>
                </a:solidFill>
                <a:latin typeface="Calibri" panose="020F0502020204030204" pitchFamily="34" charset="0"/>
                <a:ea typeface="MS PGothic" pitchFamily="34" charset="-128"/>
                <a:cs typeface="Calibri" panose="020F0502020204030204" pitchFamily="34" charset="0"/>
              </a:rPr>
              <a:t>Day 1</a:t>
            </a:r>
          </a:p>
        </p:txBody>
      </p:sp>
      <p:sp>
        <p:nvSpPr>
          <p:cNvPr id="24" name="Rectangle 26">
            <a:extLst>
              <a:ext uri="{FF2B5EF4-FFF2-40B4-BE49-F238E27FC236}">
                <a16:creationId xmlns:a16="http://schemas.microsoft.com/office/drawing/2014/main" id="{15D2696C-6E7C-704B-B9BB-A222D0842E20}"/>
              </a:ext>
            </a:extLst>
          </p:cNvPr>
          <p:cNvSpPr>
            <a:spLocks noChangeArrowheads="1"/>
          </p:cNvSpPr>
          <p:nvPr/>
        </p:nvSpPr>
        <p:spPr bwMode="auto">
          <a:xfrm>
            <a:off x="2162992" y="1629927"/>
            <a:ext cx="822722" cy="418624"/>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a:solidFill>
                  <a:srgbClr val="44546A"/>
                </a:solidFill>
                <a:latin typeface="Calibri" panose="020F0502020204030204" pitchFamily="34" charset="0"/>
                <a:ea typeface="MS PGothic" pitchFamily="34" charset="-128"/>
                <a:cs typeface="Calibri" panose="020F0502020204030204" pitchFamily="34" charset="0"/>
              </a:rPr>
              <a:t>AM</a:t>
            </a:r>
          </a:p>
        </p:txBody>
      </p:sp>
      <p:sp>
        <p:nvSpPr>
          <p:cNvPr id="25" name="Rectangle 24">
            <a:extLst>
              <a:ext uri="{FF2B5EF4-FFF2-40B4-BE49-F238E27FC236}">
                <a16:creationId xmlns:a16="http://schemas.microsoft.com/office/drawing/2014/main" id="{2CECF389-C18F-2E4E-B90E-263D41F33483}"/>
              </a:ext>
            </a:extLst>
          </p:cNvPr>
          <p:cNvSpPr>
            <a:spLocks noChangeArrowheads="1"/>
          </p:cNvSpPr>
          <p:nvPr/>
        </p:nvSpPr>
        <p:spPr bwMode="auto">
          <a:xfrm>
            <a:off x="2162992" y="2117607"/>
            <a:ext cx="822722" cy="418624"/>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a:solidFill>
                  <a:srgbClr val="44546A"/>
                </a:solidFill>
                <a:latin typeface="Calibri" panose="020F0502020204030204" pitchFamily="34" charset="0"/>
                <a:cs typeface="Calibri" panose="020F0502020204030204" pitchFamily="34" charset="0"/>
              </a:rPr>
              <a:t>P</a:t>
            </a:r>
            <a:r>
              <a:rPr lang="en-GB" sz="750" b="1">
                <a:solidFill>
                  <a:srgbClr val="44546A"/>
                </a:solidFill>
                <a:latin typeface="Calibri" panose="020F0502020204030204" pitchFamily="34" charset="0"/>
                <a:ea typeface="MS PGothic" pitchFamily="34" charset="-128"/>
                <a:cs typeface="Calibri" panose="020F0502020204030204" pitchFamily="34" charset="0"/>
              </a:rPr>
              <a:t>M</a:t>
            </a:r>
          </a:p>
        </p:txBody>
      </p:sp>
      <p:sp>
        <p:nvSpPr>
          <p:cNvPr id="26" name="Rectangle 26">
            <a:extLst>
              <a:ext uri="{FF2B5EF4-FFF2-40B4-BE49-F238E27FC236}">
                <a16:creationId xmlns:a16="http://schemas.microsoft.com/office/drawing/2014/main" id="{2FD0620C-3D64-2C4E-AAD2-6FB9057B7FDE}"/>
              </a:ext>
            </a:extLst>
          </p:cNvPr>
          <p:cNvSpPr>
            <a:spLocks noChangeArrowheads="1"/>
          </p:cNvSpPr>
          <p:nvPr/>
        </p:nvSpPr>
        <p:spPr bwMode="auto">
          <a:xfrm>
            <a:off x="3063344" y="2665771"/>
            <a:ext cx="2185734" cy="411956"/>
          </a:xfrm>
          <a:prstGeom prst="rect">
            <a:avLst/>
          </a:prstGeom>
          <a:solidFill>
            <a:schemeClr val="tx2">
              <a:lumMod val="40000"/>
              <a:lumOff val="60000"/>
            </a:schemeClr>
          </a:solidFill>
          <a:ln>
            <a:noFill/>
          </a:ln>
        </p:spPr>
        <p:txBody>
          <a:bodyPr lIns="48006" tIns="68580" bIns="68580"/>
          <a:lstStyle/>
          <a:p>
            <a:pPr marL="68580" indent="-68580" eaLnBrk="0" hangingPunct="0">
              <a:lnSpc>
                <a:spcPts val="750"/>
              </a:lnSpc>
              <a:spcBef>
                <a:spcPts val="225"/>
              </a:spcBef>
              <a:buClr>
                <a:prstClr val="black"/>
              </a:buClr>
              <a:buFont typeface="Wingdings" pitchFamily="2" charset="2"/>
              <a:buChar char="§"/>
              <a:defRPr/>
            </a:pPr>
            <a:r>
              <a:rPr lang="en-GB" sz="750" dirty="0">
                <a:latin typeface="Calibri"/>
                <a:ea typeface="MS PGothic"/>
                <a:cs typeface="Calibri"/>
              </a:rPr>
              <a:t>09:00 [</a:t>
            </a:r>
            <a:r>
              <a:rPr lang="en-US" sz="750" dirty="0">
                <a:latin typeface="Calibri"/>
                <a:ea typeface="MS PGothic"/>
                <a:cs typeface="Calibri"/>
              </a:rPr>
              <a:t>Olaf </a:t>
            </a:r>
            <a:r>
              <a:rPr lang="en-US" sz="750" dirty="0" err="1">
                <a:latin typeface="Calibri"/>
                <a:ea typeface="MS PGothic"/>
                <a:cs typeface="Calibri"/>
              </a:rPr>
              <a:t>Hahnl</a:t>
            </a:r>
            <a:r>
              <a:rPr lang="en-GB" sz="750" dirty="0">
                <a:latin typeface="Calibri"/>
                <a:ea typeface="MS PGothic"/>
                <a:cs typeface="Calibri"/>
              </a:rPr>
              <a:t>] Day 2 kick-off</a:t>
            </a:r>
          </a:p>
          <a:p>
            <a:pPr marL="68580" indent="-68580" defTabSz="685800" eaLnBrk="0" hangingPunct="0">
              <a:lnSpc>
                <a:spcPts val="750"/>
              </a:lnSpc>
              <a:spcBef>
                <a:spcPts val="225"/>
              </a:spcBef>
              <a:buClr>
                <a:prstClr val="black"/>
              </a:buClr>
              <a:buFont typeface="Wingdings" pitchFamily="2" charset="2"/>
              <a:buChar char="§"/>
              <a:defRPr/>
            </a:pPr>
            <a:r>
              <a:rPr lang="en-GB" sz="750" dirty="0">
                <a:latin typeface="Calibri"/>
                <a:ea typeface="MS PGothic"/>
                <a:cs typeface="Calibri"/>
              </a:rPr>
              <a:t>09:30 [All] Continue scenario implementation</a:t>
            </a:r>
          </a:p>
        </p:txBody>
      </p:sp>
      <p:sp>
        <p:nvSpPr>
          <p:cNvPr id="27" name="Rectangle 26">
            <a:extLst>
              <a:ext uri="{FF2B5EF4-FFF2-40B4-BE49-F238E27FC236}">
                <a16:creationId xmlns:a16="http://schemas.microsoft.com/office/drawing/2014/main" id="{EB7AFF31-DD3A-4D41-A5CC-BBBD256E1904}"/>
              </a:ext>
            </a:extLst>
          </p:cNvPr>
          <p:cNvSpPr>
            <a:spLocks noChangeArrowheads="1"/>
          </p:cNvSpPr>
          <p:nvPr/>
        </p:nvSpPr>
        <p:spPr bwMode="auto">
          <a:xfrm>
            <a:off x="3071916" y="3147973"/>
            <a:ext cx="2177162" cy="417434"/>
          </a:xfrm>
          <a:prstGeom prst="rect">
            <a:avLst/>
          </a:prstGeom>
          <a:solidFill>
            <a:schemeClr val="tx2">
              <a:lumMod val="40000"/>
              <a:lumOff val="60000"/>
            </a:schemeClr>
          </a:solidFill>
          <a:ln>
            <a:noFill/>
          </a:ln>
        </p:spPr>
        <p:txBody>
          <a:bodyPr lIns="48006" tIns="68580" rIns="91440" bIns="68580" anchor="t"/>
          <a:lstStyle/>
          <a:p>
            <a:pPr marL="68580" indent="-68580" defTabSz="685800" eaLnBrk="0" hangingPunct="0">
              <a:lnSpc>
                <a:spcPts val="750"/>
              </a:lnSpc>
              <a:spcBef>
                <a:spcPts val="225"/>
              </a:spcBef>
              <a:buClr>
                <a:prstClr val="black"/>
              </a:buClr>
              <a:buFont typeface="Wingdings" pitchFamily="2" charset="2"/>
              <a:buChar char="§"/>
              <a:defRPr/>
            </a:pPr>
            <a:r>
              <a:rPr lang="en-GB" sz="750" dirty="0">
                <a:solidFill>
                  <a:prstClr val="black"/>
                </a:solidFill>
                <a:latin typeface="Calibri" panose="020F0502020204030204" pitchFamily="34" charset="0"/>
                <a:ea typeface="MS PGothic" pitchFamily="34" charset="-128"/>
                <a:cs typeface="Calibri" panose="020F0502020204030204" pitchFamily="34" charset="0"/>
              </a:rPr>
              <a:t>13:00 [All] Continue scenario implementation</a:t>
            </a:r>
          </a:p>
          <a:p>
            <a:pPr marL="68580" indent="-68580" eaLnBrk="0" hangingPunct="0">
              <a:lnSpc>
                <a:spcPts val="750"/>
              </a:lnSpc>
              <a:spcBef>
                <a:spcPts val="225"/>
              </a:spcBef>
              <a:buClr>
                <a:prstClr val="black"/>
              </a:buClr>
              <a:buFont typeface="Wingdings" pitchFamily="2" charset="2"/>
              <a:buChar char="§"/>
              <a:defRPr/>
            </a:pPr>
            <a:r>
              <a:rPr lang="en-GB" sz="750">
                <a:latin typeface="Calibri"/>
                <a:ea typeface="MS PGothic"/>
                <a:cs typeface="Calibri"/>
              </a:rPr>
              <a:t>17:00 [Olaf Hahnl] Close Day 2</a:t>
            </a:r>
          </a:p>
        </p:txBody>
      </p:sp>
      <p:sp>
        <p:nvSpPr>
          <p:cNvPr id="28" name="Rectangle 26">
            <a:extLst>
              <a:ext uri="{FF2B5EF4-FFF2-40B4-BE49-F238E27FC236}">
                <a16:creationId xmlns:a16="http://schemas.microsoft.com/office/drawing/2014/main" id="{93150C95-7CAD-2A42-91B7-3D52E48C8E78}"/>
              </a:ext>
            </a:extLst>
          </p:cNvPr>
          <p:cNvSpPr>
            <a:spLocks noChangeArrowheads="1"/>
          </p:cNvSpPr>
          <p:nvPr/>
        </p:nvSpPr>
        <p:spPr bwMode="auto">
          <a:xfrm>
            <a:off x="1417900" y="2665771"/>
            <a:ext cx="684608" cy="899636"/>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a:solidFill>
                  <a:srgbClr val="44546A"/>
                </a:solidFill>
                <a:latin typeface="Calibri" panose="020F0502020204030204" pitchFamily="34" charset="0"/>
                <a:ea typeface="MS PGothic" pitchFamily="34" charset="-128"/>
                <a:cs typeface="Calibri" panose="020F0502020204030204" pitchFamily="34" charset="0"/>
              </a:rPr>
              <a:t>Day 2</a:t>
            </a:r>
          </a:p>
        </p:txBody>
      </p:sp>
      <p:sp>
        <p:nvSpPr>
          <p:cNvPr id="29" name="Rectangle 26">
            <a:extLst>
              <a:ext uri="{FF2B5EF4-FFF2-40B4-BE49-F238E27FC236}">
                <a16:creationId xmlns:a16="http://schemas.microsoft.com/office/drawing/2014/main" id="{265819B3-3A25-A947-9555-9B84F910671B}"/>
              </a:ext>
            </a:extLst>
          </p:cNvPr>
          <p:cNvSpPr>
            <a:spLocks noChangeArrowheads="1"/>
          </p:cNvSpPr>
          <p:nvPr/>
        </p:nvSpPr>
        <p:spPr bwMode="auto">
          <a:xfrm>
            <a:off x="2171565" y="2659104"/>
            <a:ext cx="822722" cy="418624"/>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a:solidFill>
                  <a:srgbClr val="44546A"/>
                </a:solidFill>
                <a:latin typeface="Calibri" panose="020F0502020204030204" pitchFamily="34" charset="0"/>
                <a:cs typeface="Calibri" panose="020F0502020204030204" pitchFamily="34" charset="0"/>
              </a:rPr>
              <a:t>A</a:t>
            </a:r>
            <a:r>
              <a:rPr lang="en-GB" sz="750" b="1">
                <a:solidFill>
                  <a:srgbClr val="44546A"/>
                </a:solidFill>
                <a:latin typeface="Calibri" panose="020F0502020204030204" pitchFamily="34" charset="0"/>
                <a:ea typeface="MS PGothic" pitchFamily="34" charset="-128"/>
                <a:cs typeface="Calibri" panose="020F0502020204030204" pitchFamily="34" charset="0"/>
              </a:rPr>
              <a:t>M</a:t>
            </a:r>
          </a:p>
        </p:txBody>
      </p:sp>
      <p:sp>
        <p:nvSpPr>
          <p:cNvPr id="35" name="Rectangle 34">
            <a:extLst>
              <a:ext uri="{FF2B5EF4-FFF2-40B4-BE49-F238E27FC236}">
                <a16:creationId xmlns:a16="http://schemas.microsoft.com/office/drawing/2014/main" id="{57991F13-1C10-7B44-88AD-77B9983B32F9}"/>
              </a:ext>
            </a:extLst>
          </p:cNvPr>
          <p:cNvSpPr>
            <a:spLocks noChangeArrowheads="1"/>
          </p:cNvSpPr>
          <p:nvPr/>
        </p:nvSpPr>
        <p:spPr bwMode="auto">
          <a:xfrm>
            <a:off x="2171565" y="3146784"/>
            <a:ext cx="822722" cy="418624"/>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a:solidFill>
                  <a:srgbClr val="44546A"/>
                </a:solidFill>
                <a:latin typeface="Calibri" panose="020F0502020204030204" pitchFamily="34" charset="0"/>
                <a:cs typeface="Calibri" panose="020F0502020204030204" pitchFamily="34" charset="0"/>
              </a:rPr>
              <a:t>P</a:t>
            </a:r>
            <a:r>
              <a:rPr lang="en-GB" sz="750" b="1">
                <a:solidFill>
                  <a:srgbClr val="44546A"/>
                </a:solidFill>
                <a:latin typeface="Calibri" panose="020F0502020204030204" pitchFamily="34" charset="0"/>
                <a:ea typeface="MS PGothic" pitchFamily="34" charset="-128"/>
                <a:cs typeface="Calibri" panose="020F0502020204030204" pitchFamily="34" charset="0"/>
              </a:rPr>
              <a:t>M</a:t>
            </a:r>
          </a:p>
        </p:txBody>
      </p:sp>
      <p:sp>
        <p:nvSpPr>
          <p:cNvPr id="36" name="Rectangle 26">
            <a:extLst>
              <a:ext uri="{FF2B5EF4-FFF2-40B4-BE49-F238E27FC236}">
                <a16:creationId xmlns:a16="http://schemas.microsoft.com/office/drawing/2014/main" id="{25D2F02D-7069-9749-88FA-52950BC9DF88}"/>
              </a:ext>
            </a:extLst>
          </p:cNvPr>
          <p:cNvSpPr>
            <a:spLocks noChangeArrowheads="1"/>
          </p:cNvSpPr>
          <p:nvPr/>
        </p:nvSpPr>
        <p:spPr bwMode="auto">
          <a:xfrm>
            <a:off x="3071916" y="3694948"/>
            <a:ext cx="2194307" cy="411956"/>
          </a:xfrm>
          <a:prstGeom prst="rect">
            <a:avLst/>
          </a:prstGeom>
          <a:solidFill>
            <a:schemeClr val="tx2">
              <a:lumMod val="40000"/>
              <a:lumOff val="60000"/>
            </a:schemeClr>
          </a:solidFill>
          <a:ln>
            <a:noFill/>
          </a:ln>
        </p:spPr>
        <p:txBody>
          <a:bodyPr lIns="48006" tIns="68580" bIns="68580"/>
          <a:lstStyle/>
          <a:p>
            <a:pPr marL="68580" indent="-68580" defTabSz="685800" eaLnBrk="0" hangingPunct="0">
              <a:lnSpc>
                <a:spcPts val="750"/>
              </a:lnSpc>
              <a:spcBef>
                <a:spcPts val="225"/>
              </a:spcBef>
              <a:buClr>
                <a:prstClr val="black"/>
              </a:buClr>
              <a:buFont typeface="Wingdings" pitchFamily="2" charset="2"/>
              <a:buChar char="§"/>
              <a:defRPr/>
            </a:pPr>
            <a:r>
              <a:rPr lang="en-GB" sz="750" dirty="0">
                <a:latin typeface="Calibri"/>
                <a:ea typeface="MS PGothic"/>
                <a:cs typeface="Calibri"/>
              </a:rPr>
              <a:t>09:00 [</a:t>
            </a:r>
            <a:r>
              <a:rPr lang="en-US" sz="750" dirty="0">
                <a:latin typeface="Calibri"/>
                <a:ea typeface="MS PGothic"/>
                <a:cs typeface="Calibri"/>
              </a:rPr>
              <a:t>Olaf </a:t>
            </a:r>
            <a:r>
              <a:rPr lang="en-US" sz="750" dirty="0" err="1">
                <a:latin typeface="Calibri"/>
                <a:ea typeface="MS PGothic"/>
                <a:cs typeface="Calibri"/>
              </a:rPr>
              <a:t>Hahnl</a:t>
            </a:r>
            <a:r>
              <a:rPr lang="en-GB" sz="750" dirty="0">
                <a:latin typeface="Calibri"/>
                <a:ea typeface="MS PGothic"/>
                <a:cs typeface="Calibri"/>
              </a:rPr>
              <a:t>] Day 3 kick-off</a:t>
            </a:r>
          </a:p>
          <a:p>
            <a:pPr marL="68580" indent="-68580" defTabSz="685800" eaLnBrk="0" hangingPunct="0">
              <a:lnSpc>
                <a:spcPts val="750"/>
              </a:lnSpc>
              <a:spcBef>
                <a:spcPts val="225"/>
              </a:spcBef>
              <a:buClr>
                <a:prstClr val="black"/>
              </a:buClr>
              <a:buFont typeface="Wingdings" pitchFamily="2" charset="2"/>
              <a:buChar char="§"/>
              <a:defRPr/>
            </a:pPr>
            <a:r>
              <a:rPr lang="en-US" sz="750" dirty="0">
                <a:latin typeface="Calibri"/>
                <a:cs typeface="Calibri"/>
              </a:rPr>
              <a:t>10:30 [All] Complete scenario implementation</a:t>
            </a:r>
          </a:p>
          <a:p>
            <a:pPr defTabSz="685800" eaLnBrk="0" hangingPunct="0">
              <a:lnSpc>
                <a:spcPts val="750"/>
              </a:lnSpc>
              <a:spcBef>
                <a:spcPts val="225"/>
              </a:spcBef>
              <a:buClr>
                <a:prstClr val="black"/>
              </a:buClr>
              <a:defRPr/>
            </a:pPr>
            <a:endParaRPr lang="en-US" sz="750" dirty="0">
              <a:latin typeface="Calibri"/>
              <a:cs typeface="Calibri"/>
            </a:endParaRPr>
          </a:p>
        </p:txBody>
      </p:sp>
      <p:sp>
        <p:nvSpPr>
          <p:cNvPr id="37" name="Rectangle 26">
            <a:extLst>
              <a:ext uri="{FF2B5EF4-FFF2-40B4-BE49-F238E27FC236}">
                <a16:creationId xmlns:a16="http://schemas.microsoft.com/office/drawing/2014/main" id="{4568D346-C05D-1F41-8052-6EAD66EABE35}"/>
              </a:ext>
            </a:extLst>
          </p:cNvPr>
          <p:cNvSpPr>
            <a:spLocks noChangeArrowheads="1"/>
          </p:cNvSpPr>
          <p:nvPr/>
        </p:nvSpPr>
        <p:spPr bwMode="auto">
          <a:xfrm>
            <a:off x="3080488" y="4177150"/>
            <a:ext cx="4448819" cy="417434"/>
          </a:xfrm>
          <a:prstGeom prst="rect">
            <a:avLst/>
          </a:prstGeom>
          <a:solidFill>
            <a:schemeClr val="tx2">
              <a:lumMod val="40000"/>
              <a:lumOff val="60000"/>
            </a:schemeClr>
          </a:solidFill>
          <a:ln>
            <a:noFill/>
          </a:ln>
        </p:spPr>
        <p:txBody>
          <a:bodyPr lIns="48006" tIns="68580" bIns="68580"/>
          <a:lstStyle/>
          <a:p>
            <a:pPr marL="68580" indent="-68580" eaLnBrk="0" hangingPunct="0">
              <a:lnSpc>
                <a:spcPts val="750"/>
              </a:lnSpc>
              <a:spcBef>
                <a:spcPts val="225"/>
              </a:spcBef>
              <a:buClr>
                <a:prstClr val="black"/>
              </a:buClr>
              <a:buFont typeface="Wingdings" pitchFamily="2" charset="2"/>
              <a:buChar char="§"/>
              <a:defRPr/>
            </a:pPr>
            <a:r>
              <a:rPr lang="en-GB" sz="750" dirty="0">
                <a:solidFill>
                  <a:prstClr val="black"/>
                </a:solidFill>
                <a:latin typeface="Calibri" panose="020F0502020204030204" pitchFamily="34" charset="0"/>
                <a:ea typeface="MS PGothic" pitchFamily="34" charset="-128"/>
                <a:cs typeface="Calibri" panose="020F0502020204030204" pitchFamily="34" charset="0"/>
              </a:rPr>
              <a:t>Survey: </a:t>
            </a:r>
            <a:r>
              <a:rPr lang="en-GB" sz="750" dirty="0">
                <a:solidFill>
                  <a:prstClr val="black"/>
                </a:solidFill>
                <a:latin typeface="Calibri" panose="020F0502020204030204" pitchFamily="34" charset="0"/>
                <a:ea typeface="MS PGothic" pitchFamily="34" charset="-128"/>
                <a:cs typeface="Calibri" panose="020F0502020204030204" pitchFamily="34" charset="0"/>
                <a:hlinkClick r:id="rId4"/>
              </a:rPr>
              <a:t>https://www.surveymonkey.com/r/CP4BATechJam2022</a:t>
            </a:r>
            <a:endParaRPr lang="en-GB" sz="750" dirty="0">
              <a:solidFill>
                <a:prstClr val="black"/>
              </a:solidFill>
              <a:latin typeface="Calibri" panose="020F0502020204030204" pitchFamily="34" charset="0"/>
              <a:ea typeface="MS PGothic" pitchFamily="34" charset="-128"/>
              <a:cs typeface="Calibri" panose="020F0502020204030204" pitchFamily="34" charset="0"/>
            </a:endParaRPr>
          </a:p>
          <a:p>
            <a:pPr marL="68580" indent="-68580" eaLnBrk="0" hangingPunct="0">
              <a:lnSpc>
                <a:spcPts val="750"/>
              </a:lnSpc>
              <a:spcBef>
                <a:spcPts val="225"/>
              </a:spcBef>
              <a:buClr>
                <a:prstClr val="black"/>
              </a:buClr>
              <a:buFont typeface="Wingdings" pitchFamily="2" charset="2"/>
              <a:buChar char="§"/>
              <a:defRPr/>
            </a:pPr>
            <a:r>
              <a:rPr lang="en-GB" sz="750" dirty="0">
                <a:solidFill>
                  <a:prstClr val="black"/>
                </a:solidFill>
                <a:latin typeface="Calibri" panose="020F0502020204030204" pitchFamily="34" charset="0"/>
                <a:ea typeface="MS PGothic" pitchFamily="34" charset="-128"/>
                <a:cs typeface="Calibri" panose="020F0502020204030204" pitchFamily="34" charset="0"/>
              </a:rPr>
              <a:t>15:00 </a:t>
            </a:r>
            <a:r>
              <a:rPr lang="en-GB" sz="750" dirty="0">
                <a:solidFill>
                  <a:prstClr val="black"/>
                </a:solidFill>
                <a:latin typeface="Calibri" panose="020F0502020204030204" pitchFamily="34" charset="0"/>
                <a:cs typeface="Calibri" panose="020F0502020204030204" pitchFamily="34" charset="0"/>
              </a:rPr>
              <a:t>[</a:t>
            </a:r>
            <a:r>
              <a:rPr lang="en-US" sz="750" dirty="0">
                <a:solidFill>
                  <a:prstClr val="black"/>
                </a:solidFill>
                <a:latin typeface="Calibri"/>
                <a:cs typeface="Calibri"/>
              </a:rPr>
              <a:t>Olaf </a:t>
            </a:r>
            <a:r>
              <a:rPr lang="en-US" sz="750" dirty="0" err="1">
                <a:solidFill>
                  <a:prstClr val="black"/>
                </a:solidFill>
                <a:latin typeface="Calibri"/>
                <a:cs typeface="Calibri"/>
              </a:rPr>
              <a:t>Hahnl</a:t>
            </a:r>
            <a:r>
              <a:rPr lang="en-GB" sz="750" dirty="0">
                <a:solidFill>
                  <a:prstClr val="black"/>
                </a:solidFill>
                <a:latin typeface="Calibri" panose="020F0502020204030204" pitchFamily="34" charset="0"/>
                <a:cs typeface="Calibri" panose="020F0502020204030204" pitchFamily="34" charset="0"/>
              </a:rPr>
              <a:t>] </a:t>
            </a:r>
            <a:r>
              <a:rPr lang="en-GB" sz="750" dirty="0">
                <a:solidFill>
                  <a:prstClr val="black"/>
                </a:solidFill>
                <a:latin typeface="Calibri" panose="020F0502020204030204" pitchFamily="34" charset="0"/>
                <a:ea typeface="MS PGothic" pitchFamily="34" charset="-128"/>
                <a:cs typeface="Calibri" panose="020F0502020204030204" pitchFamily="34" charset="0"/>
              </a:rPr>
              <a:t>Feedback / Open Discussion / Q&amp;A &amp; </a:t>
            </a:r>
            <a:r>
              <a:rPr lang="en-GB" sz="750" dirty="0">
                <a:solidFill>
                  <a:prstClr val="black"/>
                </a:solidFill>
                <a:latin typeface="Calibri" panose="020F0502020204030204" pitchFamily="34" charset="0"/>
                <a:cs typeface="Calibri" panose="020F0502020204030204" pitchFamily="34" charset="0"/>
              </a:rPr>
              <a:t>Closure</a:t>
            </a:r>
            <a:endParaRPr lang="en-GB" sz="750" dirty="0">
              <a:solidFill>
                <a:prstClr val="black"/>
              </a:solidFill>
              <a:latin typeface="Calibri" panose="020F0502020204030204" pitchFamily="34" charset="0"/>
              <a:ea typeface="MS PGothic" pitchFamily="34" charset="-128"/>
              <a:cs typeface="Calibri" panose="020F0502020204030204" pitchFamily="34" charset="0"/>
            </a:endParaRPr>
          </a:p>
        </p:txBody>
      </p:sp>
      <p:sp>
        <p:nvSpPr>
          <p:cNvPr id="38" name="Rectangle 26">
            <a:extLst>
              <a:ext uri="{FF2B5EF4-FFF2-40B4-BE49-F238E27FC236}">
                <a16:creationId xmlns:a16="http://schemas.microsoft.com/office/drawing/2014/main" id="{2F7AF75D-6DF2-4948-9FF3-3EF98AB40F42}"/>
              </a:ext>
            </a:extLst>
          </p:cNvPr>
          <p:cNvSpPr>
            <a:spLocks noChangeArrowheads="1"/>
          </p:cNvSpPr>
          <p:nvPr/>
        </p:nvSpPr>
        <p:spPr bwMode="auto">
          <a:xfrm>
            <a:off x="1426472" y="3694948"/>
            <a:ext cx="684608" cy="899636"/>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a:solidFill>
                  <a:srgbClr val="44546A"/>
                </a:solidFill>
                <a:latin typeface="Calibri" panose="020F0502020204030204" pitchFamily="34" charset="0"/>
                <a:ea typeface="MS PGothic" pitchFamily="34" charset="-128"/>
                <a:cs typeface="Calibri" panose="020F0502020204030204" pitchFamily="34" charset="0"/>
              </a:rPr>
              <a:t>Day 3</a:t>
            </a:r>
          </a:p>
        </p:txBody>
      </p:sp>
      <p:sp>
        <p:nvSpPr>
          <p:cNvPr id="39" name="Rectangle 26">
            <a:extLst>
              <a:ext uri="{FF2B5EF4-FFF2-40B4-BE49-F238E27FC236}">
                <a16:creationId xmlns:a16="http://schemas.microsoft.com/office/drawing/2014/main" id="{0126C2D4-8A72-6C45-A647-160B55BAA35A}"/>
              </a:ext>
            </a:extLst>
          </p:cNvPr>
          <p:cNvSpPr>
            <a:spLocks noChangeArrowheads="1"/>
          </p:cNvSpPr>
          <p:nvPr/>
        </p:nvSpPr>
        <p:spPr bwMode="auto">
          <a:xfrm>
            <a:off x="2180137" y="3688280"/>
            <a:ext cx="822722" cy="418624"/>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a:solidFill>
                  <a:srgbClr val="44546A"/>
                </a:solidFill>
                <a:latin typeface="Calibri" panose="020F0502020204030204" pitchFamily="34" charset="0"/>
                <a:ea typeface="MS PGothic" pitchFamily="34" charset="-128"/>
                <a:cs typeface="Calibri" panose="020F0502020204030204" pitchFamily="34" charset="0"/>
              </a:rPr>
              <a:t>AM</a:t>
            </a:r>
          </a:p>
        </p:txBody>
      </p:sp>
      <p:sp>
        <p:nvSpPr>
          <p:cNvPr id="40" name="Rectangle 39">
            <a:extLst>
              <a:ext uri="{FF2B5EF4-FFF2-40B4-BE49-F238E27FC236}">
                <a16:creationId xmlns:a16="http://schemas.microsoft.com/office/drawing/2014/main" id="{D611CE83-DC0E-2447-80D1-EA964C492994}"/>
              </a:ext>
            </a:extLst>
          </p:cNvPr>
          <p:cNvSpPr>
            <a:spLocks noChangeArrowheads="1"/>
          </p:cNvSpPr>
          <p:nvPr/>
        </p:nvSpPr>
        <p:spPr bwMode="auto">
          <a:xfrm>
            <a:off x="2180137" y="4175960"/>
            <a:ext cx="822722" cy="418624"/>
          </a:xfrm>
          <a:prstGeom prst="rect">
            <a:avLst/>
          </a:prstGeom>
          <a:solidFill>
            <a:schemeClr val="bg1">
              <a:lumMod val="95000"/>
            </a:schemeClr>
          </a:solidFill>
          <a:ln>
            <a:noFill/>
          </a:ln>
        </p:spPr>
        <p:txBody>
          <a:bodyPr lIns="48006" tIns="68580" bIns="68580"/>
          <a:lstStyle/>
          <a:p>
            <a:pPr defTabSz="685800" eaLnBrk="0" hangingPunct="0">
              <a:lnSpc>
                <a:spcPts val="750"/>
              </a:lnSpc>
              <a:spcBef>
                <a:spcPts val="225"/>
              </a:spcBef>
              <a:buClr>
                <a:prstClr val="black"/>
              </a:buClr>
              <a:defRPr/>
            </a:pPr>
            <a:r>
              <a:rPr lang="en-GB" sz="750" b="1">
                <a:solidFill>
                  <a:srgbClr val="44546A"/>
                </a:solidFill>
                <a:latin typeface="Calibri" panose="020F0502020204030204" pitchFamily="34" charset="0"/>
                <a:cs typeface="Calibri" panose="020F0502020204030204" pitchFamily="34" charset="0"/>
              </a:rPr>
              <a:t>P</a:t>
            </a:r>
            <a:r>
              <a:rPr lang="en-GB" sz="750" b="1">
                <a:solidFill>
                  <a:srgbClr val="44546A"/>
                </a:solidFill>
                <a:latin typeface="Calibri" panose="020F0502020204030204" pitchFamily="34" charset="0"/>
                <a:ea typeface="MS PGothic" pitchFamily="34" charset="-128"/>
                <a:cs typeface="Calibri" panose="020F0502020204030204" pitchFamily="34" charset="0"/>
              </a:rPr>
              <a:t>M</a:t>
            </a:r>
          </a:p>
        </p:txBody>
      </p:sp>
      <p:sp>
        <p:nvSpPr>
          <p:cNvPr id="21" name="Rectangle 26">
            <a:extLst>
              <a:ext uri="{FF2B5EF4-FFF2-40B4-BE49-F238E27FC236}">
                <a16:creationId xmlns:a16="http://schemas.microsoft.com/office/drawing/2014/main" id="{0BAE7C16-C841-F549-8C4F-F43C14394FFB}"/>
              </a:ext>
            </a:extLst>
          </p:cNvPr>
          <p:cNvSpPr>
            <a:spLocks noChangeArrowheads="1"/>
          </p:cNvSpPr>
          <p:nvPr/>
        </p:nvSpPr>
        <p:spPr bwMode="auto">
          <a:xfrm>
            <a:off x="5314750" y="1637952"/>
            <a:ext cx="2214557" cy="411956"/>
          </a:xfrm>
          <a:prstGeom prst="rect">
            <a:avLst/>
          </a:prstGeom>
          <a:solidFill>
            <a:schemeClr val="tx2">
              <a:lumMod val="40000"/>
              <a:lumOff val="60000"/>
            </a:schemeClr>
          </a:solidFill>
          <a:ln>
            <a:noFill/>
          </a:ln>
        </p:spPr>
        <p:txBody>
          <a:bodyPr lIns="48006" tIns="68580" bIns="68580"/>
          <a:lstStyle/>
          <a:p>
            <a:pPr marL="68580" indent="-68580" defTabSz="685800" eaLnBrk="0" hangingPunct="0">
              <a:lnSpc>
                <a:spcPts val="750"/>
              </a:lnSpc>
              <a:spcBef>
                <a:spcPts val="225"/>
              </a:spcBef>
              <a:buClr>
                <a:prstClr val="black"/>
              </a:buClr>
              <a:buFont typeface="Wingdings" pitchFamily="2" charset="2"/>
              <a:buChar char="§"/>
              <a:defRPr/>
            </a:pPr>
            <a:r>
              <a:rPr lang="en-US" sz="750" dirty="0">
                <a:latin typeface="Calibri"/>
                <a:cs typeface="Calibri"/>
              </a:rPr>
              <a:t>09:30 [Olaf </a:t>
            </a:r>
            <a:r>
              <a:rPr lang="en-US" sz="750" dirty="0" err="1">
                <a:latin typeface="Calibri"/>
                <a:cs typeface="Calibri"/>
              </a:rPr>
              <a:t>Hahnl</a:t>
            </a:r>
            <a:r>
              <a:rPr lang="en-US" sz="750" dirty="0">
                <a:latin typeface="Calibri"/>
                <a:cs typeface="Calibri"/>
              </a:rPr>
              <a:t>] </a:t>
            </a:r>
            <a:r>
              <a:rPr lang="en-GB" sz="750" dirty="0">
                <a:latin typeface="Calibri"/>
                <a:ea typeface="MS PGothic"/>
                <a:cs typeface="Calibri"/>
              </a:rPr>
              <a:t>Scenario Overview</a:t>
            </a:r>
          </a:p>
          <a:p>
            <a:pPr marL="68580" indent="-68580" defTabSz="685800" eaLnBrk="0" hangingPunct="0">
              <a:lnSpc>
                <a:spcPts val="750"/>
              </a:lnSpc>
              <a:spcBef>
                <a:spcPts val="225"/>
              </a:spcBef>
              <a:buClr>
                <a:prstClr val="black"/>
              </a:buClr>
              <a:buFont typeface="Wingdings" pitchFamily="2" charset="2"/>
              <a:buChar char="§"/>
              <a:defRPr/>
            </a:pPr>
            <a:endParaRPr lang="en-GB" sz="750" dirty="0">
              <a:latin typeface="Calibri"/>
              <a:ea typeface="MS PGothic"/>
              <a:cs typeface="Calibri"/>
            </a:endParaRPr>
          </a:p>
        </p:txBody>
      </p:sp>
      <p:sp>
        <p:nvSpPr>
          <p:cNvPr id="23" name="Rectangle 26">
            <a:extLst>
              <a:ext uri="{FF2B5EF4-FFF2-40B4-BE49-F238E27FC236}">
                <a16:creationId xmlns:a16="http://schemas.microsoft.com/office/drawing/2014/main" id="{271AB7EC-82AE-2D47-8D03-D7CBF8ABE992}"/>
              </a:ext>
            </a:extLst>
          </p:cNvPr>
          <p:cNvSpPr>
            <a:spLocks noChangeArrowheads="1"/>
          </p:cNvSpPr>
          <p:nvPr/>
        </p:nvSpPr>
        <p:spPr bwMode="auto">
          <a:xfrm>
            <a:off x="5314750" y="2117608"/>
            <a:ext cx="2214557" cy="411956"/>
          </a:xfrm>
          <a:prstGeom prst="rect">
            <a:avLst/>
          </a:prstGeom>
          <a:solidFill>
            <a:schemeClr val="tx2">
              <a:lumMod val="40000"/>
              <a:lumOff val="60000"/>
            </a:schemeClr>
          </a:solidFill>
          <a:ln>
            <a:noFill/>
          </a:ln>
        </p:spPr>
        <p:txBody>
          <a:bodyPr lIns="48006" tIns="68580" bIns="68580"/>
          <a:lstStyle/>
          <a:p>
            <a:pPr eaLnBrk="0" hangingPunct="0">
              <a:lnSpc>
                <a:spcPts val="750"/>
              </a:lnSpc>
              <a:spcBef>
                <a:spcPts val="225"/>
              </a:spcBef>
              <a:buClr>
                <a:prstClr val="black"/>
              </a:buClr>
              <a:defRPr/>
            </a:pPr>
            <a:r>
              <a:rPr lang="en-CA" sz="750" dirty="0">
                <a:latin typeface="Calibri"/>
                <a:ea typeface="+mn-lt"/>
                <a:cs typeface="Calibri"/>
              </a:rPr>
              <a:t>14:00 [Owen Cline] Workflow Process Services (</a:t>
            </a:r>
            <a:r>
              <a:rPr lang="en-CA" sz="750" dirty="0" err="1">
                <a:latin typeface="Calibri"/>
                <a:ea typeface="+mn-lt"/>
                <a:cs typeface="Calibri"/>
              </a:rPr>
              <a:t>WfPS</a:t>
            </a:r>
            <a:r>
              <a:rPr lang="en-CA" sz="750" dirty="0">
                <a:latin typeface="Calibri"/>
                <a:ea typeface="+mn-lt"/>
                <a:cs typeface="Calibri"/>
              </a:rPr>
              <a:t>):</a:t>
            </a:r>
          </a:p>
        </p:txBody>
      </p:sp>
      <p:sp>
        <p:nvSpPr>
          <p:cNvPr id="31" name="Rectangle 26">
            <a:extLst>
              <a:ext uri="{FF2B5EF4-FFF2-40B4-BE49-F238E27FC236}">
                <a16:creationId xmlns:a16="http://schemas.microsoft.com/office/drawing/2014/main" id="{070E44AA-263B-AB44-AFBC-608352B840F5}"/>
              </a:ext>
            </a:extLst>
          </p:cNvPr>
          <p:cNvSpPr>
            <a:spLocks noChangeArrowheads="1"/>
          </p:cNvSpPr>
          <p:nvPr/>
        </p:nvSpPr>
        <p:spPr bwMode="auto">
          <a:xfrm>
            <a:off x="5314750" y="2665771"/>
            <a:ext cx="2214557" cy="411956"/>
          </a:xfrm>
          <a:prstGeom prst="rect">
            <a:avLst/>
          </a:prstGeom>
          <a:solidFill>
            <a:schemeClr val="tx2">
              <a:lumMod val="40000"/>
              <a:lumOff val="60000"/>
            </a:schemeClr>
          </a:solidFill>
          <a:ln>
            <a:noFill/>
          </a:ln>
        </p:spPr>
        <p:txBody>
          <a:bodyPr lIns="48006" tIns="68580" rIns="91440" bIns="68580" anchor="t"/>
          <a:lstStyle/>
          <a:p>
            <a:pPr eaLnBrk="0" hangingPunct="0">
              <a:lnSpc>
                <a:spcPts val="750"/>
              </a:lnSpc>
              <a:spcBef>
                <a:spcPts val="225"/>
              </a:spcBef>
              <a:buClr>
                <a:prstClr val="black"/>
              </a:buClr>
              <a:defRPr/>
            </a:pPr>
            <a:r>
              <a:rPr lang="en-CA" sz="750" dirty="0">
                <a:latin typeface="Calibri"/>
                <a:ea typeface="+mn-lt"/>
                <a:cs typeface="Calibri"/>
              </a:rPr>
              <a:t>14:00 [Paul </a:t>
            </a:r>
            <a:r>
              <a:rPr lang="en-CA" sz="750" dirty="0" err="1">
                <a:latin typeface="Calibri"/>
                <a:ea typeface="+mn-lt"/>
                <a:cs typeface="Calibri"/>
              </a:rPr>
              <a:t>Pacholski</a:t>
            </a:r>
            <a:r>
              <a:rPr lang="en-CA" sz="750" dirty="0">
                <a:latin typeface="Calibri"/>
                <a:ea typeface="+mn-lt"/>
                <a:cs typeface="Calibri"/>
              </a:rPr>
              <a:t>] Business Automation Manager Open Edition (PAM/DM) </a:t>
            </a:r>
          </a:p>
        </p:txBody>
      </p:sp>
      <p:sp>
        <p:nvSpPr>
          <p:cNvPr id="32" name="Rectangle 26">
            <a:extLst>
              <a:ext uri="{FF2B5EF4-FFF2-40B4-BE49-F238E27FC236}">
                <a16:creationId xmlns:a16="http://schemas.microsoft.com/office/drawing/2014/main" id="{1D988DFF-DF74-1C4B-A68C-703CD689A048}"/>
              </a:ext>
            </a:extLst>
          </p:cNvPr>
          <p:cNvSpPr>
            <a:spLocks noChangeArrowheads="1"/>
          </p:cNvSpPr>
          <p:nvPr/>
        </p:nvSpPr>
        <p:spPr bwMode="auto">
          <a:xfrm>
            <a:off x="5326707" y="3165197"/>
            <a:ext cx="2214557" cy="411956"/>
          </a:xfrm>
          <a:prstGeom prst="rect">
            <a:avLst/>
          </a:prstGeom>
          <a:solidFill>
            <a:schemeClr val="tx2">
              <a:lumMod val="40000"/>
              <a:lumOff val="60000"/>
            </a:schemeClr>
          </a:solidFill>
          <a:ln>
            <a:noFill/>
          </a:ln>
        </p:spPr>
        <p:txBody>
          <a:bodyPr lIns="48006" tIns="68580" rIns="91440" bIns="68580" anchor="t"/>
          <a:lstStyle/>
          <a:p>
            <a:pPr marL="68580" indent="-68580">
              <a:lnSpc>
                <a:spcPts val="750"/>
              </a:lnSpc>
              <a:spcBef>
                <a:spcPts val="225"/>
              </a:spcBef>
              <a:buClr>
                <a:srgbClr val="000000"/>
              </a:buClr>
              <a:buFont typeface="Wingdings,Sans-Serif" pitchFamily="2" charset="2"/>
              <a:buChar char="§"/>
              <a:defRPr/>
            </a:pPr>
            <a:r>
              <a:rPr lang="en-GB" sz="750" dirty="0">
                <a:latin typeface="Calibri"/>
                <a:ea typeface="+mn-lt"/>
                <a:cs typeface="Calibri"/>
              </a:rPr>
              <a:t>15:00 </a:t>
            </a:r>
            <a:r>
              <a:rPr lang="en-GB" sz="750" dirty="0">
                <a:latin typeface="Calibri"/>
                <a:ea typeface="MS PGothic"/>
                <a:cs typeface="Calibri"/>
              </a:rPr>
              <a:t>[Bill Lawton] Business Automation Road Map (CP4BA)</a:t>
            </a:r>
            <a:endParaRPr lang="en-CA" sz="750" dirty="0">
              <a:solidFill>
                <a:srgbClr val="FFC000"/>
              </a:solidFill>
              <a:latin typeface="Calibri" panose="020F0502020204030204" pitchFamily="34" charset="0"/>
              <a:cs typeface="Calibri" panose="020F0502020204030204" pitchFamily="34" charset="0"/>
            </a:endParaRPr>
          </a:p>
        </p:txBody>
      </p:sp>
      <p:sp>
        <p:nvSpPr>
          <p:cNvPr id="34" name="Title 1">
            <a:extLst>
              <a:ext uri="{FF2B5EF4-FFF2-40B4-BE49-F238E27FC236}">
                <a16:creationId xmlns:a16="http://schemas.microsoft.com/office/drawing/2014/main" id="{187FD734-5C3F-4A4D-AA73-79FE4E8E5C92}"/>
              </a:ext>
            </a:extLst>
          </p:cNvPr>
          <p:cNvSpPr>
            <a:spLocks noGrp="1"/>
          </p:cNvSpPr>
          <p:nvPr>
            <p:ph type="title"/>
          </p:nvPr>
        </p:nvSpPr>
        <p:spPr>
          <a:xfrm>
            <a:off x="210311" y="195215"/>
            <a:ext cx="5613487" cy="318860"/>
          </a:xfrm>
        </p:spPr>
        <p:txBody>
          <a:bodyPr/>
          <a:lstStyle/>
          <a:p>
            <a:r>
              <a:rPr lang="en-US" dirty="0"/>
              <a:t>Jam Agenda – {EMEA}</a:t>
            </a:r>
          </a:p>
        </p:txBody>
      </p:sp>
      <p:sp>
        <p:nvSpPr>
          <p:cNvPr id="41" name="Footer Placeholder 6">
            <a:extLst>
              <a:ext uri="{FF2B5EF4-FFF2-40B4-BE49-F238E27FC236}">
                <a16:creationId xmlns:a16="http://schemas.microsoft.com/office/drawing/2014/main" id="{FB022987-3A93-524E-B667-CC5E8AD8C83D}"/>
              </a:ext>
            </a:extLst>
          </p:cNvPr>
          <p:cNvSpPr txBox="1">
            <a:spLocks/>
          </p:cNvSpPr>
          <p:nvPr/>
        </p:nvSpPr>
        <p:spPr>
          <a:xfrm>
            <a:off x="0" y="4887913"/>
            <a:ext cx="4114735" cy="166687"/>
          </a:xfrm>
          <a:prstGeom prst="rect">
            <a:avLst/>
          </a:prstGeom>
        </p:spPr>
        <p:txBody>
          <a:bodyPr/>
          <a:ls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r>
              <a:rPr lang="en-US" sz="700" dirty="0">
                <a:solidFill>
                  <a:schemeClr val="bg1"/>
                </a:solidFill>
                <a:latin typeface="IBM Plex Sans" panose="020B0503050000000000" pitchFamily="34" charset="77"/>
              </a:rPr>
              <a:t>IBM Software | © 2022 IBM Corporation</a:t>
            </a:r>
          </a:p>
        </p:txBody>
      </p:sp>
      <p:pic>
        <p:nvPicPr>
          <p:cNvPr id="33" name="Picture 2" descr="IBM Cloud Pak for Business Automation - Tech Jam">
            <a:extLst>
              <a:ext uri="{FF2B5EF4-FFF2-40B4-BE49-F238E27FC236}">
                <a16:creationId xmlns:a16="http://schemas.microsoft.com/office/drawing/2014/main" id="{E29F2712-4ECD-6E4C-BDDB-6538F73F42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711" y="1213487"/>
            <a:ext cx="684000" cy="6840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IBM Process Mining - Tech Jam">
            <a:extLst>
              <a:ext uri="{FF2B5EF4-FFF2-40B4-BE49-F238E27FC236}">
                <a16:creationId xmlns:a16="http://schemas.microsoft.com/office/drawing/2014/main" id="{A9486D98-23B6-EF45-8145-F9DAEB7DF7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7803" y="3951719"/>
            <a:ext cx="684607" cy="68460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IBM Robotic Process Automation - Tech Jam">
            <a:extLst>
              <a:ext uri="{FF2B5EF4-FFF2-40B4-BE49-F238E27FC236}">
                <a16:creationId xmlns:a16="http://schemas.microsoft.com/office/drawing/2014/main" id="{172FDDC0-3D08-7E4E-BDFA-4A9B110C1A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309" y="3010341"/>
            <a:ext cx="684607" cy="68460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Graphical user interface, text, application&#10;&#10;Description automatically generated">
            <a:extLst>
              <a:ext uri="{FF2B5EF4-FFF2-40B4-BE49-F238E27FC236}">
                <a16:creationId xmlns:a16="http://schemas.microsoft.com/office/drawing/2014/main" id="{F770EC29-3A6E-F549-A146-0AD2A03180D4}"/>
              </a:ext>
            </a:extLst>
          </p:cNvPr>
          <p:cNvPicPr>
            <a:picLocks noChangeAspect="1"/>
          </p:cNvPicPr>
          <p:nvPr/>
        </p:nvPicPr>
        <p:blipFill>
          <a:blip r:embed="rId8"/>
          <a:stretch>
            <a:fillRect/>
          </a:stretch>
        </p:blipFill>
        <p:spPr>
          <a:xfrm>
            <a:off x="262309" y="3951719"/>
            <a:ext cx="684000" cy="684000"/>
          </a:xfrm>
          <a:prstGeom prst="rect">
            <a:avLst/>
          </a:prstGeom>
        </p:spPr>
      </p:pic>
      <p:pic>
        <p:nvPicPr>
          <p:cNvPr id="45" name="Picture 2" descr="IBM Business Automation Workflow - Tech Jam">
            <a:extLst>
              <a:ext uri="{FF2B5EF4-FFF2-40B4-BE49-F238E27FC236}">
                <a16:creationId xmlns:a16="http://schemas.microsoft.com/office/drawing/2014/main" id="{A6C396C7-3C87-524B-98BD-E1671D2914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28411" y="1213487"/>
            <a:ext cx="684000" cy="6840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8" descr="IBM Business Automation Application - Tech Jam">
            <a:extLst>
              <a:ext uri="{FF2B5EF4-FFF2-40B4-BE49-F238E27FC236}">
                <a16:creationId xmlns:a16="http://schemas.microsoft.com/office/drawing/2014/main" id="{4C5DB70F-DD03-614C-818C-37F5E2B849B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27804" y="3010341"/>
            <a:ext cx="684607" cy="68460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0" descr="IBM FileNet Content Manager - Tech Jam">
            <a:extLst>
              <a:ext uri="{FF2B5EF4-FFF2-40B4-BE49-F238E27FC236}">
                <a16:creationId xmlns:a16="http://schemas.microsoft.com/office/drawing/2014/main" id="{FADF85AD-1C24-694A-A377-F932AC54922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27804" y="2086414"/>
            <a:ext cx="684607" cy="684607"/>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26">
            <a:extLst>
              <a:ext uri="{FF2B5EF4-FFF2-40B4-BE49-F238E27FC236}">
                <a16:creationId xmlns:a16="http://schemas.microsoft.com/office/drawing/2014/main" id="{1227E52B-A42C-3040-A813-C3521A5B2FE7}"/>
              </a:ext>
            </a:extLst>
          </p:cNvPr>
          <p:cNvSpPr>
            <a:spLocks noChangeArrowheads="1"/>
          </p:cNvSpPr>
          <p:nvPr/>
        </p:nvSpPr>
        <p:spPr bwMode="auto">
          <a:xfrm>
            <a:off x="5311351" y="3694948"/>
            <a:ext cx="2214557" cy="411956"/>
          </a:xfrm>
          <a:prstGeom prst="rect">
            <a:avLst/>
          </a:prstGeom>
          <a:solidFill>
            <a:schemeClr val="tx2">
              <a:lumMod val="40000"/>
              <a:lumOff val="60000"/>
            </a:schemeClr>
          </a:solidFill>
          <a:ln>
            <a:noFill/>
          </a:ln>
        </p:spPr>
        <p:txBody>
          <a:bodyPr lIns="48006" tIns="68580" rIns="91440" bIns="68580" anchor="t"/>
          <a:lstStyle/>
          <a:p>
            <a:pPr marL="68580" indent="-68580">
              <a:lnSpc>
                <a:spcPts val="750"/>
              </a:lnSpc>
              <a:spcBef>
                <a:spcPts val="225"/>
              </a:spcBef>
              <a:buClr>
                <a:srgbClr val="000000"/>
              </a:buClr>
              <a:buFont typeface="Wingdings,Sans-Serif" pitchFamily="2" charset="2"/>
              <a:buChar char="§"/>
              <a:defRPr/>
            </a:pPr>
            <a:r>
              <a:rPr lang="en-GB" sz="750" dirty="0">
                <a:latin typeface="Calibri"/>
                <a:ea typeface="+mn-lt"/>
                <a:cs typeface="Calibri"/>
              </a:rPr>
              <a:t>14:00 </a:t>
            </a:r>
            <a:r>
              <a:rPr lang="en-GB" sz="750" dirty="0">
                <a:latin typeface="Calibri"/>
                <a:ea typeface="MS PGothic"/>
                <a:cs typeface="Calibri"/>
              </a:rPr>
              <a:t>[</a:t>
            </a:r>
            <a:r>
              <a:rPr lang="en-GB" sz="750" dirty="0" err="1">
                <a:latin typeface="Calibri"/>
                <a:ea typeface="MS PGothic"/>
                <a:cs typeface="Calibri"/>
              </a:rPr>
              <a:t>Clandis</a:t>
            </a:r>
            <a:r>
              <a:rPr lang="en-GB" sz="750" dirty="0">
                <a:latin typeface="Calibri"/>
                <a:ea typeface="MS PGothic"/>
                <a:cs typeface="Calibri"/>
              </a:rPr>
              <a:t> Baker] Automation </a:t>
            </a:r>
            <a:r>
              <a:rPr lang="en-GB" sz="750">
                <a:latin typeface="Calibri"/>
                <a:ea typeface="MS PGothic"/>
                <a:cs typeface="Calibri"/>
              </a:rPr>
              <a:t>Document Processing (ADP)</a:t>
            </a:r>
            <a:endParaRPr lang="en-CA" sz="750" dirty="0">
              <a:solidFill>
                <a:srgbClr val="FFC000"/>
              </a:solid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49A92C78-6A91-D7D7-5A9E-2E0378D382C3}"/>
              </a:ext>
            </a:extLst>
          </p:cNvPr>
          <p:cNvPicPr>
            <a:picLocks noChangeAspect="1"/>
          </p:cNvPicPr>
          <p:nvPr/>
        </p:nvPicPr>
        <p:blipFill>
          <a:blip r:embed="rId12"/>
          <a:stretch>
            <a:fillRect/>
          </a:stretch>
        </p:blipFill>
        <p:spPr>
          <a:xfrm>
            <a:off x="262309" y="2086413"/>
            <a:ext cx="683334" cy="684608"/>
          </a:xfrm>
          <a:prstGeom prst="rect">
            <a:avLst/>
          </a:prstGeom>
        </p:spPr>
      </p:pic>
    </p:spTree>
    <p:extLst>
      <p:ext uri="{BB962C8B-B14F-4D97-AF65-F5344CB8AC3E}">
        <p14:creationId xmlns:p14="http://schemas.microsoft.com/office/powerpoint/2010/main" val="1476019699"/>
      </p:ext>
    </p:extLst>
  </p:cSld>
  <p:clrMapOvr>
    <a:masterClrMapping/>
  </p:clrMapOvr>
</p:sld>
</file>

<file path=ppt/theme/theme1.xml><?xml version="1.0" encoding="utf-8"?>
<a:theme xmlns:a="http://schemas.openxmlformats.org/drawingml/2006/main" name="IBM 2021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2_Plex" id="{3DCEA7AB-9372-974B-BB61-8E8242042C33}" vid="{0C6B94D8-69A5-8343-B1B7-F50BC3DD654A}"/>
    </a:ext>
  </a:extLst>
</a:theme>
</file>

<file path=ppt/theme/theme2.xml><?xml version="1.0" encoding="utf-8"?>
<a:theme xmlns:a="http://schemas.openxmlformats.org/drawingml/2006/main" name="IBM 2021 Master template (light gray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2_Plex" id="{3DCEA7AB-9372-974B-BB61-8E8242042C33}" vid="{6A654EC4-FB5C-B84E-AD3D-E616A5D8B327}"/>
    </a:ext>
  </a:extLst>
</a:theme>
</file>

<file path=ppt/theme/theme3.xml><?xml version="1.0" encoding="utf-8"?>
<a:theme xmlns:a="http://schemas.openxmlformats.org/drawingml/2006/main" name="2_IBM Security 2020 template">
  <a:themeElements>
    <a:clrScheme name="IBM Security template (dark)">
      <a:dk1>
        <a:srgbClr val="FFFFFF"/>
      </a:dk1>
      <a:lt1>
        <a:srgbClr val="000000"/>
      </a:lt1>
      <a:dk2>
        <a:srgbClr val="F2F3F8"/>
      </a:dk2>
      <a:lt2>
        <a:srgbClr val="373C41"/>
      </a:lt2>
      <a:accent1>
        <a:srgbClr val="D5D9E0"/>
      </a:accent1>
      <a:accent2>
        <a:srgbClr val="0061FF"/>
      </a:accent2>
      <a:accent3>
        <a:srgbClr val="8A3FFC"/>
      </a:accent3>
      <a:accent4>
        <a:srgbClr val="30B0FF"/>
      </a:accent4>
      <a:accent5>
        <a:srgbClr val="BB8EFF"/>
      </a:accent5>
      <a:accent6>
        <a:srgbClr val="9FA5AD"/>
      </a:accent6>
      <a:hlink>
        <a:srgbClr val="4088FC"/>
      </a:hlink>
      <a:folHlink>
        <a:srgbClr val="4088FC"/>
      </a:folHlink>
    </a:clrScheme>
    <a:fontScheme name="IBM Plex">
      <a:majorFont>
        <a:latin typeface="IBM Plex Sans SemiBold"/>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Cool Gray 100">
      <a:srgbClr val="13171A"/>
    </a:custClr>
    <a:custClr name="Cool Gray 90">
      <a:srgbClr val="242A2E"/>
    </a:custClr>
    <a:custClr name="Cool Gray 80">
      <a:srgbClr val="373D42"/>
    </a:custClr>
    <a:custClr name="Cool Gray 70">
      <a:srgbClr val="50565B"/>
    </a:custClr>
    <a:custClr name="Cool Gray 60">
      <a:srgbClr val="697077"/>
    </a:custClr>
    <a:custClr name="Cool Gray 50">
      <a:srgbClr val="868D95"/>
    </a:custClr>
    <a:custClr name="Cool Gray 40">
      <a:srgbClr val="9FA5AD"/>
    </a:custClr>
    <a:custClr name="Cool Gray 30">
      <a:srgbClr val="B9BFC7"/>
    </a:custClr>
    <a:custClr name="Cool Gray 20">
      <a:srgbClr val="D5D9E0"/>
    </a:custClr>
    <a:custClr name="Cool Gray 10">
      <a:srgbClr val="F2F4F8"/>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Cyan 100">
      <a:srgbClr val="07192B"/>
    </a:custClr>
    <a:custClr name="Cyan 90">
      <a:srgbClr val="002B50"/>
    </a:custClr>
    <a:custClr name="Cyan 80">
      <a:srgbClr val="003D73"/>
    </a:custClr>
    <a:custClr name="Cyan 70">
      <a:srgbClr val="0058A1"/>
    </a:custClr>
    <a:custClr name="Cyan 60">
      <a:srgbClr val="0072C3"/>
    </a:custClr>
    <a:custClr name="Cyan 50">
      <a:srgbClr val="1191E6"/>
    </a:custClr>
    <a:custClr name="Cyan 40">
      <a:srgbClr val="30B0FF"/>
    </a:custClr>
    <a:custClr name="Cyan 30">
      <a:srgbClr val="6CCAFF"/>
    </a:custClr>
    <a:custClr name="Cyan 20">
      <a:srgbClr val="B3E6FF"/>
    </a:custClr>
    <a:custClr name="Cyan 10">
      <a:srgbClr val="E3F6FF"/>
    </a:custClr>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Lst>
  <a:extLst>
    <a:ext uri="{05A4C25C-085E-4340-85A3-A5531E510DB2}">
      <thm15:themeFamily xmlns:thm15="http://schemas.microsoft.com/office/thememl/2012/main" name="IBM_Security_Master_Presentation_2020_v03" id="{80A8BBCB-B399-FD42-8EDF-875859ADDF58}" vid="{CE2712D2-9985-1341-BE5D-26A9CDD52B4D}"/>
    </a:ext>
  </a:extLst>
</a:theme>
</file>

<file path=ppt/theme/theme4.xml><?xml version="1.0" encoding="utf-8"?>
<a:theme xmlns:a="http://schemas.openxmlformats.org/drawingml/2006/main" name="1_IBM 2019 Master template (black background)">
  <a:themeElements>
    <a:clrScheme name="Custom 3">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408BFC"/>
      </a:hlink>
      <a:folHlink>
        <a:srgbClr val="6EA6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9" id="{7369C1D0-34C4-2344-A6ED-8FC2AAF5DA30}" vid="{D3855C13-010C-FE46-957C-FDC776750092}"/>
    </a:ext>
  </a:extLst>
</a:theme>
</file>

<file path=ppt/theme/theme5.xml><?xml version="1.0" encoding="utf-8"?>
<a:theme xmlns:a="http://schemas.openxmlformats.org/drawingml/2006/main" name="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mn-lt"/>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Arial" id="{A2B647AA-91AA-E84C-9282-62E98195C9E1}" vid="{BDCD5089-E7A6-4A42-ABCF-1EC7BACDC585}"/>
    </a:ext>
  </a:extLst>
</a:theme>
</file>

<file path=ppt/theme/theme6.xml><?xml version="1.0" encoding="utf-8"?>
<a:theme xmlns:a="http://schemas.openxmlformats.org/drawingml/2006/main" name="IBM Security 2020 template">
  <a:themeElements>
    <a:clrScheme name="IBM Security template (dark)">
      <a:dk1>
        <a:srgbClr val="FFFFFF"/>
      </a:dk1>
      <a:lt1>
        <a:srgbClr val="000000"/>
      </a:lt1>
      <a:dk2>
        <a:srgbClr val="F2F3F8"/>
      </a:dk2>
      <a:lt2>
        <a:srgbClr val="373C41"/>
      </a:lt2>
      <a:accent1>
        <a:srgbClr val="D5D9E0"/>
      </a:accent1>
      <a:accent2>
        <a:srgbClr val="0061FF"/>
      </a:accent2>
      <a:accent3>
        <a:srgbClr val="8A3FFC"/>
      </a:accent3>
      <a:accent4>
        <a:srgbClr val="30B0FF"/>
      </a:accent4>
      <a:accent5>
        <a:srgbClr val="BB8EFF"/>
      </a:accent5>
      <a:accent6>
        <a:srgbClr val="9FA5AD"/>
      </a:accent6>
      <a:hlink>
        <a:srgbClr val="4088FC"/>
      </a:hlink>
      <a:folHlink>
        <a:srgbClr val="4088FC"/>
      </a:folHlink>
    </a:clrScheme>
    <a:fontScheme name="IBM Plex">
      <a:majorFont>
        <a:latin typeface="IBM Plex Sans SemiBold"/>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Cool Gray 100">
      <a:srgbClr val="13171A"/>
    </a:custClr>
    <a:custClr name="Cool Gray 90">
      <a:srgbClr val="242A2E"/>
    </a:custClr>
    <a:custClr name="Cool Gray 80">
      <a:srgbClr val="373D42"/>
    </a:custClr>
    <a:custClr name="Cool Gray 70">
      <a:srgbClr val="50565B"/>
    </a:custClr>
    <a:custClr name="Cool Gray 60">
      <a:srgbClr val="697077"/>
    </a:custClr>
    <a:custClr name="Cool Gray 50">
      <a:srgbClr val="868D95"/>
    </a:custClr>
    <a:custClr name="Cool Gray 40">
      <a:srgbClr val="9FA5AD"/>
    </a:custClr>
    <a:custClr name="Cool Gray 30">
      <a:srgbClr val="B9BFC7"/>
    </a:custClr>
    <a:custClr name="Cool Gray 20">
      <a:srgbClr val="D5D9E0"/>
    </a:custClr>
    <a:custClr name="Cool Gray 10">
      <a:srgbClr val="F2F4F8"/>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Cyan 100">
      <a:srgbClr val="07192B"/>
    </a:custClr>
    <a:custClr name="Cyan 90">
      <a:srgbClr val="002B50"/>
    </a:custClr>
    <a:custClr name="Cyan 80">
      <a:srgbClr val="003D73"/>
    </a:custClr>
    <a:custClr name="Cyan 70">
      <a:srgbClr val="0058A1"/>
    </a:custClr>
    <a:custClr name="Cyan 60">
      <a:srgbClr val="0072C3"/>
    </a:custClr>
    <a:custClr name="Cyan 50">
      <a:srgbClr val="1191E6"/>
    </a:custClr>
    <a:custClr name="Cyan 40">
      <a:srgbClr val="30B0FF"/>
    </a:custClr>
    <a:custClr name="Cyan 30">
      <a:srgbClr val="6CCAFF"/>
    </a:custClr>
    <a:custClr name="Cyan 20">
      <a:srgbClr val="B3E6FF"/>
    </a:custClr>
    <a:custClr name="Cyan 10">
      <a:srgbClr val="E3F6FF"/>
    </a:custClr>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Lst>
  <a:extLst>
    <a:ext uri="{05A4C25C-085E-4340-85A3-A5531E510DB2}">
      <thm15:themeFamily xmlns:thm15="http://schemas.microsoft.com/office/thememl/2012/main" name="Presentation1" id="{38DBAA9B-2D50-D645-B2AF-5D3074B98AF5}" vid="{CA1BDD10-63A1-DD46-AA51-019D0502DAC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 Colors 2</Template>
  <TotalTime>332</TotalTime>
  <Words>225</Words>
  <Application>Microsoft Macintosh PowerPoint</Application>
  <PresentationFormat>On-screen Show (16:9)</PresentationFormat>
  <Paragraphs>32</Paragraphs>
  <Slides>1</Slides>
  <Notes>1</Notes>
  <HiddenSlides>0</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1</vt:i4>
      </vt:variant>
    </vt:vector>
  </HeadingPairs>
  <TitlesOfParts>
    <vt:vector size="19" baseType="lpstr">
      <vt:lpstr>.AppleSystemUIFont</vt:lpstr>
      <vt:lpstr>Arial</vt:lpstr>
      <vt:lpstr>Calibri</vt:lpstr>
      <vt:lpstr>Helvetica Neue</vt:lpstr>
      <vt:lpstr>HelvNeue Light for IBM</vt:lpstr>
      <vt:lpstr>IBM Plex Sans</vt:lpstr>
      <vt:lpstr>IBM Plex Sans ExtraLight</vt:lpstr>
      <vt:lpstr>IBM Plex Sans Light</vt:lpstr>
      <vt:lpstr>IBM Plex Sans Medium</vt:lpstr>
      <vt:lpstr>IBM Plex Sans SemiBold</vt:lpstr>
      <vt:lpstr>Wingdings</vt:lpstr>
      <vt:lpstr>Wingdings,Sans-Serif</vt:lpstr>
      <vt:lpstr>IBM 2021 Master template (black background)</vt:lpstr>
      <vt:lpstr>IBM 2021 Master template (light gray background)</vt:lpstr>
      <vt:lpstr>2_IBM Security 2020 template</vt:lpstr>
      <vt:lpstr>1_IBM 2019 Master template (black background)</vt:lpstr>
      <vt:lpstr>IBM 2020 Master template (black background)</vt:lpstr>
      <vt:lpstr>IBM Security 2020 template</vt:lpstr>
      <vt:lpstr>Jam Agenda – {EMEA}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IBM Presentation Template — IBM Plex variant</dc:title>
  <dc:creator>Jonah Schrogin</dc:creator>
  <cp:lastModifiedBy>edward farish</cp:lastModifiedBy>
  <cp:revision>531</cp:revision>
  <dcterms:created xsi:type="dcterms:W3CDTF">2021-02-02T17:37:21Z</dcterms:created>
  <dcterms:modified xsi:type="dcterms:W3CDTF">2022-10-18T13:48:41Z</dcterms:modified>
</cp:coreProperties>
</file>