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78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14EE-CE6D-7DDB-483E-CF3FF6C96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A086B-400F-C214-B5AA-667683F5D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1212-6BDB-D83D-38DD-10CD5A2D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E709-2991-544C-A84A-CE95C8AA681F}" type="datetimeFigureOut">
              <a:rPr lang="en-JP" smtClean="0"/>
              <a:t>2023/09/14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D9FE-34AE-D110-DA60-F9BD0361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2DD3-B90F-712D-3617-DCF869EF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0A4-5EF7-E249-96CB-47FFDB0513F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2063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FDFB-FC8B-7BC8-6C5F-4C540897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A0FD0-726A-58D5-6361-C3A26D253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35C99-31BA-CCFC-6D6F-6747F58C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E709-2991-544C-A84A-CE95C8AA681F}" type="datetimeFigureOut">
              <a:rPr lang="en-JP" smtClean="0"/>
              <a:t>2023/09/14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56A7-5115-31E4-EA6B-FCB79216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5364C-EBDB-C187-39AD-32D3E76F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0A4-5EF7-E249-96CB-47FFDB0513F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7146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5850C-CA8E-3421-437B-E55B29511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E7D82-FFD3-8F6E-53E3-C6BF54500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8BC21-0AF5-15B2-4E88-8971B68A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E709-2991-544C-A84A-CE95C8AA681F}" type="datetimeFigureOut">
              <a:rPr lang="en-JP" smtClean="0"/>
              <a:t>2023/09/14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89AE7-1600-27BE-07FB-7FF72659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1FBB8-41D6-A483-7158-438A0385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0A4-5EF7-E249-96CB-47FFDB0513F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5618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B281-9836-CD4F-8166-FC629A03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3FAAD-0F7B-3884-1B35-8CABDD1A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1D7B5-2231-5610-F1FA-4AC9B979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E709-2991-544C-A84A-CE95C8AA681F}" type="datetimeFigureOut">
              <a:rPr lang="en-JP" smtClean="0"/>
              <a:t>2023/09/14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E9CE0-0DEF-C39D-9A9A-C42CEA0B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2FB7-754B-2104-AB42-16F66595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0A4-5EF7-E249-96CB-47FFDB0513F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5183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A773-587F-F621-E7A7-334BEFBF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2914-DF31-37D7-4E68-32B8573BA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ACC57-4898-FDC0-5177-2F7D72FB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E709-2991-544C-A84A-CE95C8AA681F}" type="datetimeFigureOut">
              <a:rPr lang="en-JP" smtClean="0"/>
              <a:t>2023/09/14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293E-D2A3-E5DA-823E-05341FDA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C479A-0FBA-284A-D754-76092A68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0A4-5EF7-E249-96CB-47FFDB0513F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4910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3692-B86A-8188-F098-A6A0F9BC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40ED-8B5E-8FB5-0DFD-DBC6BEACD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76313-6B9F-FF26-41A1-C80BC0DF7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9C3E-8115-7BE9-CAD0-27B6393F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E709-2991-544C-A84A-CE95C8AA681F}" type="datetimeFigureOut">
              <a:rPr lang="en-JP" smtClean="0"/>
              <a:t>2023/09/14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9B3AF-930C-FFE6-B062-AC0189CC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C2590-CE97-9915-B08A-FFC3999E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0A4-5EF7-E249-96CB-47FFDB0513F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709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B24B-DB0F-960D-0A7C-87CFA9A4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03225-6513-D286-A808-7B806BDB8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D8545-81A0-55AE-B219-6C50EA64E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FD5E3-5045-B857-0911-79653595D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4D171-AD25-2CF5-A413-A9FBD71E6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09FEC-89A9-36F3-C9BA-84AC2304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E709-2991-544C-A84A-CE95C8AA681F}" type="datetimeFigureOut">
              <a:rPr lang="en-JP" smtClean="0"/>
              <a:t>2023/09/14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25454-9088-BD0B-A19B-E4959082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A4E91-7CA6-F4B5-4FC1-847A69D4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0A4-5EF7-E249-96CB-47FFDB0513F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139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BD3A-5DBB-6BA7-3435-44EE94DD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E4308-E576-057B-5540-12A2D865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E709-2991-544C-A84A-CE95C8AA681F}" type="datetimeFigureOut">
              <a:rPr lang="en-JP" smtClean="0"/>
              <a:t>2023/09/14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99B95-AD93-FB6C-E97A-451180B6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1A1AB-16EA-A34A-A132-8DDDD11E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0A4-5EF7-E249-96CB-47FFDB0513F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7170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EB1D7-EF06-F863-2326-C8F68CF7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E709-2991-544C-A84A-CE95C8AA681F}" type="datetimeFigureOut">
              <a:rPr lang="en-JP" smtClean="0"/>
              <a:t>2023/09/14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FB7ED-8399-D1BA-A189-337EB8C9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09D19-0E30-86EC-F537-BC4D5729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0A4-5EF7-E249-96CB-47FFDB0513F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6301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79E4-05EE-0ACA-0ABF-EF5F558A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A1AC-940D-D569-7F79-61755F6A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74F3A-E116-60B6-0D42-EDBFF52E9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CEF8E-E515-0DAD-AE2D-197613A8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E709-2991-544C-A84A-CE95C8AA681F}" type="datetimeFigureOut">
              <a:rPr lang="en-JP" smtClean="0"/>
              <a:t>2023/09/14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AEDA5-BBB4-FD3D-5D50-BE341867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6A609-5058-0EE1-9764-28A2CF30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0A4-5EF7-E249-96CB-47FFDB0513F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6073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B7B8-3122-1858-0715-0C638D61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605EF-AA1A-AAA6-29D2-697406BA1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4653B-6647-50E0-18D8-B7F58506E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E2D51-E2B4-E9FB-9862-2F003FEF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E709-2991-544C-A84A-CE95C8AA681F}" type="datetimeFigureOut">
              <a:rPr lang="en-JP" smtClean="0"/>
              <a:t>2023/09/14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2FD3-849D-A132-67F2-F74530B1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92C05-6925-D673-FE5D-66944083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0A4-5EF7-E249-96CB-47FFDB0513F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9424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60F6A-B2DB-A114-0F15-5B9B49E5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30169-66CF-0C1F-D65A-BD5C2CF7E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74A2F-18C1-3C5B-1729-A5059FCBF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CE709-2991-544C-A84A-CE95C8AA681F}" type="datetimeFigureOut">
              <a:rPr lang="en-JP" smtClean="0"/>
              <a:t>2023/09/14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2092-1FBE-3EA0-69D4-E21E85FC3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214E-274D-E156-4185-3DA5210A6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370A4-5EF7-E249-96CB-47FFDB0513F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3471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57E7C0-7CCB-48F7-26F7-222B4667900D}"/>
              </a:ext>
            </a:extLst>
          </p:cNvPr>
          <p:cNvSpPr/>
          <p:nvPr/>
        </p:nvSpPr>
        <p:spPr>
          <a:xfrm>
            <a:off x="2580986" y="3166250"/>
            <a:ext cx="2239058" cy="10534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507CE3D-82B8-135E-D4FF-3CED93B09895}"/>
              </a:ext>
            </a:extLst>
          </p:cNvPr>
          <p:cNvSpPr/>
          <p:nvPr/>
        </p:nvSpPr>
        <p:spPr>
          <a:xfrm>
            <a:off x="2795050" y="3331628"/>
            <a:ext cx="1794117" cy="615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 dirty="0">
                <a:solidFill>
                  <a:schemeClr val="tx1"/>
                </a:solidFill>
              </a:rPr>
              <a:t>Transaction proposer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75291CE-CB5F-F478-E785-9E893EA85B6D}"/>
              </a:ext>
            </a:extLst>
          </p:cNvPr>
          <p:cNvSpPr/>
          <p:nvPr/>
        </p:nvSpPr>
        <p:spPr>
          <a:xfrm>
            <a:off x="102568" y="3334506"/>
            <a:ext cx="1388815" cy="615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 dirty="0">
                <a:solidFill>
                  <a:schemeClr val="tx1"/>
                </a:solidFill>
              </a:rPr>
              <a:t>DAP frontend</a:t>
            </a:r>
          </a:p>
          <a:p>
            <a:pPr algn="ctr"/>
            <a:r>
              <a:rPr lang="en-JP" sz="1400" dirty="0">
                <a:solidFill>
                  <a:schemeClr val="tx1"/>
                </a:solidFill>
              </a:rPr>
              <a:t>(e.g., Electrum)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1201E-9AFD-36D6-A86F-BCB8BEC73196}"/>
              </a:ext>
            </a:extLst>
          </p:cNvPr>
          <p:cNvSpPr txBox="1"/>
          <p:nvPr/>
        </p:nvSpPr>
        <p:spPr>
          <a:xfrm>
            <a:off x="2593230" y="3922243"/>
            <a:ext cx="2234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Hyper Protect Virtual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B185CA-6849-9745-3470-6A618520E303}"/>
              </a:ext>
            </a:extLst>
          </p:cNvPr>
          <p:cNvSpPr/>
          <p:nvPr/>
        </p:nvSpPr>
        <p:spPr>
          <a:xfrm>
            <a:off x="5165351" y="2955395"/>
            <a:ext cx="2234907" cy="1218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" name="Magnetic Disk 6">
            <a:extLst>
              <a:ext uri="{FF2B5EF4-FFF2-40B4-BE49-F238E27FC236}">
                <a16:creationId xmlns:a16="http://schemas.microsoft.com/office/drawing/2014/main" id="{6AA470AA-78A2-C7B3-AA33-0B8DC41A1BBA}"/>
              </a:ext>
            </a:extLst>
          </p:cNvPr>
          <p:cNvSpPr/>
          <p:nvPr/>
        </p:nvSpPr>
        <p:spPr>
          <a:xfrm>
            <a:off x="5334296" y="3221146"/>
            <a:ext cx="1942784" cy="83590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 dirty="0">
                <a:solidFill>
                  <a:schemeClr val="tx1"/>
                </a:solidFill>
              </a:rPr>
              <a:t>Transaction queue</a:t>
            </a:r>
          </a:p>
          <a:p>
            <a:pPr algn="ctr"/>
            <a:r>
              <a:rPr lang="en-JP" sz="1400" dirty="0">
                <a:solidFill>
                  <a:schemeClr val="tx1"/>
                </a:solidFill>
              </a:rPr>
              <a:t>(MongoDB)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2CBF8-499E-3CA0-196B-4E65739C0CAD}"/>
              </a:ext>
            </a:extLst>
          </p:cNvPr>
          <p:cNvSpPr txBox="1"/>
          <p:nvPr/>
        </p:nvSpPr>
        <p:spPr>
          <a:xfrm>
            <a:off x="5202873" y="2942645"/>
            <a:ext cx="2236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Hyper Protect Virtual 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3FA78D-433D-6B12-E55F-767E0F143A12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4589167" y="3639098"/>
            <a:ext cx="745129" cy="1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107EAD7-6CA4-2A2E-B104-E802DE6D9975}"/>
              </a:ext>
            </a:extLst>
          </p:cNvPr>
          <p:cNvSpPr/>
          <p:nvPr/>
        </p:nvSpPr>
        <p:spPr>
          <a:xfrm>
            <a:off x="8264716" y="66990"/>
            <a:ext cx="2328995" cy="27637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E1A3C9B-D4E8-A307-12D0-29D6210CEA1C}"/>
              </a:ext>
            </a:extLst>
          </p:cNvPr>
          <p:cNvSpPr/>
          <p:nvPr/>
        </p:nvSpPr>
        <p:spPr>
          <a:xfrm>
            <a:off x="8498904" y="2059064"/>
            <a:ext cx="1862372" cy="615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 dirty="0">
                <a:solidFill>
                  <a:schemeClr val="tx1"/>
                </a:solidFill>
              </a:rPr>
              <a:t>Authorization policy 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B941B-8E57-E17D-03C1-5D169B5ADFEE}"/>
              </a:ext>
            </a:extLst>
          </p:cNvPr>
          <p:cNvSpPr txBox="1"/>
          <p:nvPr/>
        </p:nvSpPr>
        <p:spPr>
          <a:xfrm>
            <a:off x="8311759" y="76537"/>
            <a:ext cx="223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Hyper Protect Virtual 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435EC0-AFB5-107E-BE13-0B670049F562}"/>
              </a:ext>
            </a:extLst>
          </p:cNvPr>
          <p:cNvSpPr/>
          <p:nvPr/>
        </p:nvSpPr>
        <p:spPr>
          <a:xfrm>
            <a:off x="3838177" y="5067223"/>
            <a:ext cx="2679402" cy="11095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8D4F4FB-4654-ED3C-BD3A-1DD62DA721BB}"/>
              </a:ext>
            </a:extLst>
          </p:cNvPr>
          <p:cNvSpPr/>
          <p:nvPr/>
        </p:nvSpPr>
        <p:spPr>
          <a:xfrm>
            <a:off x="3931241" y="5190539"/>
            <a:ext cx="2403748" cy="615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 dirty="0">
                <a:solidFill>
                  <a:schemeClr val="tx1"/>
                </a:solidFill>
              </a:rPr>
              <a:t>Signing 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920326-E86B-BA02-E0C5-3EED33FF48EA}"/>
              </a:ext>
            </a:extLst>
          </p:cNvPr>
          <p:cNvSpPr txBox="1"/>
          <p:nvPr/>
        </p:nvSpPr>
        <p:spPr>
          <a:xfrm>
            <a:off x="4060424" y="5830631"/>
            <a:ext cx="223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Hyper Protect Virtual Server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4A055-DE9E-F1F1-54CE-0D8DF75E18C2}"/>
              </a:ext>
            </a:extLst>
          </p:cNvPr>
          <p:cNvSpPr/>
          <p:nvPr/>
        </p:nvSpPr>
        <p:spPr>
          <a:xfrm>
            <a:off x="8302635" y="5541694"/>
            <a:ext cx="2297159" cy="1023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21E08AA-1800-5868-F702-85DF41FF1DE9}"/>
              </a:ext>
            </a:extLst>
          </p:cNvPr>
          <p:cNvCxnSpPr>
            <a:cxnSpLocks/>
            <a:stCxn id="11" idx="3"/>
            <a:endCxn id="16" idx="3"/>
          </p:cNvCxnSpPr>
          <p:nvPr/>
        </p:nvCxnSpPr>
        <p:spPr>
          <a:xfrm>
            <a:off x="10361276" y="2366687"/>
            <a:ext cx="238518" cy="3686631"/>
          </a:xfrm>
          <a:prstGeom prst="bentConnector3">
            <a:avLst>
              <a:gd name="adj1" fmla="val 195842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0FE23-E823-9617-549F-D328061E1A76}"/>
              </a:ext>
            </a:extLst>
          </p:cNvPr>
          <p:cNvSpPr txBox="1"/>
          <p:nvPr/>
        </p:nvSpPr>
        <p:spPr>
          <a:xfrm>
            <a:off x="2466040" y="4986014"/>
            <a:ext cx="1411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Wrapped master seeds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638139-D53B-ED6F-640E-0C034D816B6B}"/>
              </a:ext>
            </a:extLst>
          </p:cNvPr>
          <p:cNvCxnSpPr/>
          <p:nvPr/>
        </p:nvCxnSpPr>
        <p:spPr>
          <a:xfrm>
            <a:off x="8727230" y="3660054"/>
            <a:ext cx="438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727099-B1EE-86AC-E4A4-BC1249117B5D}"/>
              </a:ext>
            </a:extLst>
          </p:cNvPr>
          <p:cNvCxnSpPr>
            <a:cxnSpLocks/>
          </p:cNvCxnSpPr>
          <p:nvPr/>
        </p:nvCxnSpPr>
        <p:spPr>
          <a:xfrm>
            <a:off x="8727229" y="3369768"/>
            <a:ext cx="639543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CE77E6-6198-F5A9-4D27-F1EF2B67B79B}"/>
              </a:ext>
            </a:extLst>
          </p:cNvPr>
          <p:cNvSpPr txBox="1"/>
          <p:nvPr/>
        </p:nvSpPr>
        <p:spPr>
          <a:xfrm>
            <a:off x="6475877" y="6052346"/>
            <a:ext cx="1921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Master seed derivation</a:t>
            </a:r>
          </a:p>
          <a:p>
            <a:r>
              <a:rPr lang="en-JP" sz="1400" dirty="0"/>
              <a:t>Public key derivation</a:t>
            </a:r>
          </a:p>
          <a:p>
            <a:r>
              <a:rPr lang="en-JP" sz="1400" dirty="0"/>
              <a:t>Transaction signing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34998D-9A61-9685-3248-ABEC9B86F4F7}"/>
              </a:ext>
            </a:extLst>
          </p:cNvPr>
          <p:cNvCxnSpPr>
            <a:cxnSpLocks/>
            <a:stCxn id="29" idx="2"/>
            <a:endCxn id="4" idx="0"/>
          </p:cNvCxnSpPr>
          <p:nvPr/>
        </p:nvCxnSpPr>
        <p:spPr>
          <a:xfrm>
            <a:off x="796975" y="2882898"/>
            <a:ext cx="1" cy="45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A783ED-1BFE-A97D-C966-CDB60CD6DCDD}"/>
              </a:ext>
            </a:extLst>
          </p:cNvPr>
          <p:cNvSpPr/>
          <p:nvPr/>
        </p:nvSpPr>
        <p:spPr>
          <a:xfrm>
            <a:off x="266070" y="5000851"/>
            <a:ext cx="2239058" cy="11758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E89F1ED9-8148-7EA9-093A-EDC2F8DDF6C2}"/>
              </a:ext>
            </a:extLst>
          </p:cNvPr>
          <p:cNvSpPr/>
          <p:nvPr/>
        </p:nvSpPr>
        <p:spPr>
          <a:xfrm>
            <a:off x="481876" y="5085966"/>
            <a:ext cx="1822470" cy="83590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 dirty="0">
                <a:solidFill>
                  <a:schemeClr val="tx1"/>
                </a:solidFill>
              </a:rPr>
              <a:t>Wallet DB</a:t>
            </a:r>
          </a:p>
          <a:p>
            <a:pPr algn="ctr"/>
            <a:r>
              <a:rPr lang="en-JP" sz="1400" dirty="0">
                <a:solidFill>
                  <a:schemeClr val="tx1"/>
                </a:solidFill>
              </a:rPr>
              <a:t>(MongoDB)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F7A8BD-CEA0-1291-C205-C3F36763EF0D}"/>
              </a:ext>
            </a:extLst>
          </p:cNvPr>
          <p:cNvCxnSpPr>
            <a:cxnSpLocks/>
            <a:stCxn id="14" idx="1"/>
            <a:endCxn id="24" idx="4"/>
          </p:cNvCxnSpPr>
          <p:nvPr/>
        </p:nvCxnSpPr>
        <p:spPr>
          <a:xfrm flipH="1">
            <a:off x="2304346" y="5498162"/>
            <a:ext cx="1626895" cy="57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46CEBB-CDCE-4594-2990-D064E31DFF68}"/>
              </a:ext>
            </a:extLst>
          </p:cNvPr>
          <p:cNvSpPr txBox="1"/>
          <p:nvPr/>
        </p:nvSpPr>
        <p:spPr>
          <a:xfrm>
            <a:off x="282881" y="5866018"/>
            <a:ext cx="2236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Hyper Protect Virtual Server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99B164-C00B-797F-63FA-E140A67CF032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1491383" y="3639251"/>
            <a:ext cx="1303667" cy="28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FA4649-74D3-D5DA-1850-312A74D076AE}"/>
              </a:ext>
            </a:extLst>
          </p:cNvPr>
          <p:cNvSpPr txBox="1"/>
          <p:nvPr/>
        </p:nvSpPr>
        <p:spPr>
          <a:xfrm>
            <a:off x="1634200" y="3349137"/>
            <a:ext cx="88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REST APIs</a:t>
            </a:r>
          </a:p>
        </p:txBody>
      </p:sp>
      <p:pic>
        <p:nvPicPr>
          <p:cNvPr id="29" name="Content Placeholder 30" descr="Programmer male with solid fill">
            <a:extLst>
              <a:ext uri="{FF2B5EF4-FFF2-40B4-BE49-F238E27FC236}">
                <a16:creationId xmlns:a16="http://schemas.microsoft.com/office/drawing/2014/main" id="{D8F1B91B-B446-24E7-4598-4F8C8F5B0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775" y="1968498"/>
            <a:ext cx="914400" cy="9144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388864B-0C63-9B11-81D5-454E9FB363D4}"/>
              </a:ext>
            </a:extLst>
          </p:cNvPr>
          <p:cNvSpPr/>
          <p:nvPr/>
        </p:nvSpPr>
        <p:spPr>
          <a:xfrm>
            <a:off x="8270799" y="3009512"/>
            <a:ext cx="2328995" cy="1024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C709C4F-1A51-4C31-88C1-4657D44928E4}"/>
              </a:ext>
            </a:extLst>
          </p:cNvPr>
          <p:cNvSpPr/>
          <p:nvPr/>
        </p:nvSpPr>
        <p:spPr>
          <a:xfrm>
            <a:off x="8498119" y="3332539"/>
            <a:ext cx="1862372" cy="615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 dirty="0">
                <a:solidFill>
                  <a:schemeClr val="tx1"/>
                </a:solidFill>
              </a:rPr>
              <a:t>Fraud-detection policy service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D50AEC-0B28-667F-FED9-96D7457465A2}"/>
              </a:ext>
            </a:extLst>
          </p:cNvPr>
          <p:cNvSpPr txBox="1"/>
          <p:nvPr/>
        </p:nvSpPr>
        <p:spPr>
          <a:xfrm>
            <a:off x="8313515" y="3001672"/>
            <a:ext cx="223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Hyper Protect Virtual Server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5B1A2F-E952-C756-654F-989D119A8AE5}"/>
              </a:ext>
            </a:extLst>
          </p:cNvPr>
          <p:cNvCxnSpPr>
            <a:cxnSpLocks/>
            <a:stCxn id="7" idx="4"/>
            <a:endCxn id="31" idx="1"/>
          </p:cNvCxnSpPr>
          <p:nvPr/>
        </p:nvCxnSpPr>
        <p:spPr>
          <a:xfrm>
            <a:off x="7277080" y="3639098"/>
            <a:ext cx="1221039" cy="10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6A517-A111-DD6D-3C3D-6CB3B3B14D4C}"/>
              </a:ext>
            </a:extLst>
          </p:cNvPr>
          <p:cNvCxnSpPr/>
          <p:nvPr/>
        </p:nvCxnSpPr>
        <p:spPr>
          <a:xfrm>
            <a:off x="8727230" y="4933639"/>
            <a:ext cx="438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464F8C-3302-2A35-3F75-233D13DB360F}"/>
              </a:ext>
            </a:extLst>
          </p:cNvPr>
          <p:cNvCxnSpPr>
            <a:cxnSpLocks/>
          </p:cNvCxnSpPr>
          <p:nvPr/>
        </p:nvCxnSpPr>
        <p:spPr>
          <a:xfrm>
            <a:off x="8727229" y="4643353"/>
            <a:ext cx="639543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1D528CE-3C7C-5F70-E173-89204C0609FA}"/>
              </a:ext>
            </a:extLst>
          </p:cNvPr>
          <p:cNvSpPr/>
          <p:nvPr/>
        </p:nvSpPr>
        <p:spPr>
          <a:xfrm>
            <a:off x="8270799" y="4283097"/>
            <a:ext cx="2328995" cy="1024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305DE4A-5CAA-CFDB-3E8B-07B83224A5C9}"/>
              </a:ext>
            </a:extLst>
          </p:cNvPr>
          <p:cNvSpPr/>
          <p:nvPr/>
        </p:nvSpPr>
        <p:spPr>
          <a:xfrm>
            <a:off x="8498119" y="4606124"/>
            <a:ext cx="1862372" cy="615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 dirty="0">
                <a:solidFill>
                  <a:schemeClr val="tx1"/>
                </a:solidFill>
              </a:rPr>
              <a:t>Transaction approval policy service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263664-2EE0-2116-2DF5-4C3319C5645A}"/>
              </a:ext>
            </a:extLst>
          </p:cNvPr>
          <p:cNvSpPr txBox="1"/>
          <p:nvPr/>
        </p:nvSpPr>
        <p:spPr>
          <a:xfrm>
            <a:off x="8313515" y="4275257"/>
            <a:ext cx="223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Hyper Protect Virtual Server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0F0B3B86-E28B-C94F-58E7-07044C20BEF2}"/>
              </a:ext>
            </a:extLst>
          </p:cNvPr>
          <p:cNvSpPr/>
          <p:nvPr/>
        </p:nvSpPr>
        <p:spPr>
          <a:xfrm>
            <a:off x="7285418" y="2378474"/>
            <a:ext cx="1212700" cy="989165"/>
          </a:xfrm>
          <a:custGeom>
            <a:avLst/>
            <a:gdLst>
              <a:gd name="connsiteX0" fmla="*/ 1031966 w 1031966"/>
              <a:gd name="connsiteY0" fmla="*/ 0 h 1123406"/>
              <a:gd name="connsiteX1" fmla="*/ 522514 w 1031966"/>
              <a:gd name="connsiteY1" fmla="*/ 0 h 1123406"/>
              <a:gd name="connsiteX2" fmla="*/ 522514 w 1031966"/>
              <a:gd name="connsiteY2" fmla="*/ 1123406 h 1123406"/>
              <a:gd name="connsiteX3" fmla="*/ 0 w 1031966"/>
              <a:gd name="connsiteY3" fmla="*/ 1123406 h 1123406"/>
              <a:gd name="connsiteX0" fmla="*/ 1031966 w 1031966"/>
              <a:gd name="connsiteY0" fmla="*/ 0 h 1123406"/>
              <a:gd name="connsiteX1" fmla="*/ 522514 w 1031966"/>
              <a:gd name="connsiteY1" fmla="*/ 0 h 1123406"/>
              <a:gd name="connsiteX2" fmla="*/ 270496 w 1031966"/>
              <a:gd name="connsiteY2" fmla="*/ 1123406 h 1123406"/>
              <a:gd name="connsiteX3" fmla="*/ 0 w 1031966"/>
              <a:gd name="connsiteY3" fmla="*/ 1123406 h 1123406"/>
              <a:gd name="connsiteX0" fmla="*/ 1031966 w 1031966"/>
              <a:gd name="connsiteY0" fmla="*/ 0 h 1123406"/>
              <a:gd name="connsiteX1" fmla="*/ 282217 w 1031966"/>
              <a:gd name="connsiteY1" fmla="*/ 0 h 1123406"/>
              <a:gd name="connsiteX2" fmla="*/ 270496 w 1031966"/>
              <a:gd name="connsiteY2" fmla="*/ 1123406 h 1123406"/>
              <a:gd name="connsiteX3" fmla="*/ 0 w 1031966"/>
              <a:gd name="connsiteY3" fmla="*/ 1123406 h 1123406"/>
              <a:gd name="connsiteX0" fmla="*/ 1031966 w 1031966"/>
              <a:gd name="connsiteY0" fmla="*/ 0 h 1123406"/>
              <a:gd name="connsiteX1" fmla="*/ 270495 w 1031966"/>
              <a:gd name="connsiteY1" fmla="*/ 0 h 1123406"/>
              <a:gd name="connsiteX2" fmla="*/ 270496 w 1031966"/>
              <a:gd name="connsiteY2" fmla="*/ 1123406 h 1123406"/>
              <a:gd name="connsiteX3" fmla="*/ 0 w 1031966"/>
              <a:gd name="connsiteY3" fmla="*/ 1123406 h 112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966" h="1123406">
                <a:moveTo>
                  <a:pt x="1031966" y="0"/>
                </a:moveTo>
                <a:lnTo>
                  <a:pt x="270495" y="0"/>
                </a:lnTo>
                <a:cubicBezTo>
                  <a:pt x="270495" y="374469"/>
                  <a:pt x="270496" y="748937"/>
                  <a:pt x="270496" y="1123406"/>
                </a:cubicBezTo>
                <a:lnTo>
                  <a:pt x="0" y="1123406"/>
                </a:lnTo>
              </a:path>
            </a:pathLst>
          </a:custGeom>
          <a:noFill/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1E4F0C-59D3-EFB5-293B-B1EB4CDEAEC1}"/>
              </a:ext>
            </a:extLst>
          </p:cNvPr>
          <p:cNvSpPr txBox="1"/>
          <p:nvPr/>
        </p:nvSpPr>
        <p:spPr>
          <a:xfrm>
            <a:off x="7032371" y="2013956"/>
            <a:ext cx="128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Policy checking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A0586C-1EA6-7EE3-7BE2-77B1CE916950}"/>
              </a:ext>
            </a:extLst>
          </p:cNvPr>
          <p:cNvSpPr txBox="1"/>
          <p:nvPr/>
        </p:nvSpPr>
        <p:spPr>
          <a:xfrm>
            <a:off x="7033345" y="4985875"/>
            <a:ext cx="128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Policy checking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8AE6C777-1A97-2EFE-41E8-18A0BF881707}"/>
              </a:ext>
            </a:extLst>
          </p:cNvPr>
          <p:cNvSpPr/>
          <p:nvPr/>
        </p:nvSpPr>
        <p:spPr>
          <a:xfrm flipV="1">
            <a:off x="7277060" y="3896170"/>
            <a:ext cx="1221040" cy="1100216"/>
          </a:xfrm>
          <a:custGeom>
            <a:avLst/>
            <a:gdLst>
              <a:gd name="connsiteX0" fmla="*/ 1031966 w 1031966"/>
              <a:gd name="connsiteY0" fmla="*/ 0 h 1123406"/>
              <a:gd name="connsiteX1" fmla="*/ 522514 w 1031966"/>
              <a:gd name="connsiteY1" fmla="*/ 0 h 1123406"/>
              <a:gd name="connsiteX2" fmla="*/ 522514 w 1031966"/>
              <a:gd name="connsiteY2" fmla="*/ 1123406 h 1123406"/>
              <a:gd name="connsiteX3" fmla="*/ 0 w 1031966"/>
              <a:gd name="connsiteY3" fmla="*/ 1123406 h 1123406"/>
              <a:gd name="connsiteX0" fmla="*/ 1031966 w 1031966"/>
              <a:gd name="connsiteY0" fmla="*/ 0 h 1123406"/>
              <a:gd name="connsiteX1" fmla="*/ 522514 w 1031966"/>
              <a:gd name="connsiteY1" fmla="*/ 0 h 1123406"/>
              <a:gd name="connsiteX2" fmla="*/ 270496 w 1031966"/>
              <a:gd name="connsiteY2" fmla="*/ 1123406 h 1123406"/>
              <a:gd name="connsiteX3" fmla="*/ 0 w 1031966"/>
              <a:gd name="connsiteY3" fmla="*/ 1123406 h 1123406"/>
              <a:gd name="connsiteX0" fmla="*/ 1031966 w 1031966"/>
              <a:gd name="connsiteY0" fmla="*/ 0 h 1123406"/>
              <a:gd name="connsiteX1" fmla="*/ 282217 w 1031966"/>
              <a:gd name="connsiteY1" fmla="*/ 0 h 1123406"/>
              <a:gd name="connsiteX2" fmla="*/ 270496 w 1031966"/>
              <a:gd name="connsiteY2" fmla="*/ 1123406 h 1123406"/>
              <a:gd name="connsiteX3" fmla="*/ 0 w 1031966"/>
              <a:gd name="connsiteY3" fmla="*/ 1123406 h 1123406"/>
              <a:gd name="connsiteX0" fmla="*/ 1031966 w 1031966"/>
              <a:gd name="connsiteY0" fmla="*/ 0 h 1123406"/>
              <a:gd name="connsiteX1" fmla="*/ 270495 w 1031966"/>
              <a:gd name="connsiteY1" fmla="*/ 0 h 1123406"/>
              <a:gd name="connsiteX2" fmla="*/ 270496 w 1031966"/>
              <a:gd name="connsiteY2" fmla="*/ 1123406 h 1123406"/>
              <a:gd name="connsiteX3" fmla="*/ 0 w 1031966"/>
              <a:gd name="connsiteY3" fmla="*/ 1123406 h 112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966" h="1123406">
                <a:moveTo>
                  <a:pt x="1031966" y="0"/>
                </a:moveTo>
                <a:lnTo>
                  <a:pt x="270495" y="0"/>
                </a:lnTo>
                <a:cubicBezTo>
                  <a:pt x="270495" y="374469"/>
                  <a:pt x="270496" y="748937"/>
                  <a:pt x="270496" y="1123406"/>
                </a:cubicBezTo>
                <a:lnTo>
                  <a:pt x="0" y="1123406"/>
                </a:lnTo>
              </a:path>
            </a:pathLst>
          </a:custGeom>
          <a:noFill/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C4E597-5368-07C2-AE58-3A6BD227B164}"/>
              </a:ext>
            </a:extLst>
          </p:cNvPr>
          <p:cNvSpPr txBox="1"/>
          <p:nvPr/>
        </p:nvSpPr>
        <p:spPr>
          <a:xfrm>
            <a:off x="7485066" y="3362160"/>
            <a:ext cx="84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Policy checking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CC8B2A-5930-C5CB-0C57-39376419886E}"/>
              </a:ext>
            </a:extLst>
          </p:cNvPr>
          <p:cNvSpPr txBox="1"/>
          <p:nvPr/>
        </p:nvSpPr>
        <p:spPr>
          <a:xfrm>
            <a:off x="8302635" y="5885366"/>
            <a:ext cx="2291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Hyper Protect Crypto Service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41FF143C-F050-DCBF-7156-63D3D3D50D32}"/>
              </a:ext>
            </a:extLst>
          </p:cNvPr>
          <p:cNvCxnSpPr>
            <a:cxnSpLocks/>
            <a:stCxn id="31" idx="3"/>
            <a:endCxn id="16" idx="3"/>
          </p:cNvCxnSpPr>
          <p:nvPr/>
        </p:nvCxnSpPr>
        <p:spPr>
          <a:xfrm>
            <a:off x="10360491" y="3640162"/>
            <a:ext cx="239303" cy="2413156"/>
          </a:xfrm>
          <a:prstGeom prst="bentConnector3">
            <a:avLst>
              <a:gd name="adj1" fmla="val 195527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C192AFC-459D-A284-A368-9C8FBA1BC6E1}"/>
              </a:ext>
            </a:extLst>
          </p:cNvPr>
          <p:cNvCxnSpPr>
            <a:cxnSpLocks/>
            <a:stCxn id="37" idx="3"/>
            <a:endCxn id="16" idx="3"/>
          </p:cNvCxnSpPr>
          <p:nvPr/>
        </p:nvCxnSpPr>
        <p:spPr>
          <a:xfrm>
            <a:off x="10360491" y="4913747"/>
            <a:ext cx="239303" cy="1139571"/>
          </a:xfrm>
          <a:prstGeom prst="bentConnector3">
            <a:avLst>
              <a:gd name="adj1" fmla="val 195527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EDD95D3-74AF-AA8C-E029-10F9AD98CDD2}"/>
              </a:ext>
            </a:extLst>
          </p:cNvPr>
          <p:cNvCxnSpPr>
            <a:stCxn id="14" idx="3"/>
            <a:endCxn id="44" idx="1"/>
          </p:cNvCxnSpPr>
          <p:nvPr/>
        </p:nvCxnSpPr>
        <p:spPr>
          <a:xfrm>
            <a:off x="6334989" y="5498162"/>
            <a:ext cx="1967646" cy="541093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3AB44D4E-AFCC-D8BF-76B4-AF8EB8FE2F26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 rot="5400000">
            <a:off x="5152658" y="4037508"/>
            <a:ext cx="1133489" cy="11725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FB302B6-49E5-803B-8517-A47BFAA779E3}"/>
              </a:ext>
            </a:extLst>
          </p:cNvPr>
          <p:cNvSpPr txBox="1"/>
          <p:nvPr/>
        </p:nvSpPr>
        <p:spPr>
          <a:xfrm>
            <a:off x="10799447" y="5483532"/>
            <a:ext cx="1294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Policy approval signing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C89DB5E-7A9E-7010-9298-DD86268A9D98}"/>
              </a:ext>
            </a:extLst>
          </p:cNvPr>
          <p:cNvSpPr/>
          <p:nvPr/>
        </p:nvSpPr>
        <p:spPr>
          <a:xfrm>
            <a:off x="8498904" y="407638"/>
            <a:ext cx="1862372" cy="615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 dirty="0">
                <a:solidFill>
                  <a:schemeClr val="tx1"/>
                </a:solidFill>
              </a:rPr>
              <a:t>Red Hat Process Automation Manager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9F344C3-04AC-B409-20C4-EAEC34D46C49}"/>
              </a:ext>
            </a:extLst>
          </p:cNvPr>
          <p:cNvCxnSpPr>
            <a:cxnSpLocks/>
            <a:stCxn id="50" idx="2"/>
            <a:endCxn id="58" idx="0"/>
          </p:cNvCxnSpPr>
          <p:nvPr/>
        </p:nvCxnSpPr>
        <p:spPr>
          <a:xfrm flipH="1">
            <a:off x="9429296" y="1022884"/>
            <a:ext cx="794" cy="232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 descr="Programmer female with solid fill">
            <a:extLst>
              <a:ext uri="{FF2B5EF4-FFF2-40B4-BE49-F238E27FC236}">
                <a16:creationId xmlns:a16="http://schemas.microsoft.com/office/drawing/2014/main" id="{E6C742E8-B9E5-A3CE-4ADA-B89791C06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7600" y="266135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3C3C093-138D-921E-21DC-D7703F92ABF9}"/>
              </a:ext>
            </a:extLst>
          </p:cNvPr>
          <p:cNvSpPr txBox="1"/>
          <p:nvPr/>
        </p:nvSpPr>
        <p:spPr>
          <a:xfrm>
            <a:off x="366507" y="1677910"/>
            <a:ext cx="88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End users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E4652D0-ADC2-BC73-186E-6F178187FC17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 flipV="1">
            <a:off x="10361276" y="715261"/>
            <a:ext cx="916324" cy="80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CBADA88-56A6-0033-B83C-BD2A8B1A1883}"/>
              </a:ext>
            </a:extLst>
          </p:cNvPr>
          <p:cNvSpPr txBox="1"/>
          <p:nvPr/>
        </p:nvSpPr>
        <p:spPr>
          <a:xfrm>
            <a:off x="10593711" y="766868"/>
            <a:ext cx="979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Approval or reject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DBDEAF-D31C-9E8F-2134-7AD537A3947F}"/>
              </a:ext>
            </a:extLst>
          </p:cNvPr>
          <p:cNvSpPr txBox="1"/>
          <p:nvPr/>
        </p:nvSpPr>
        <p:spPr>
          <a:xfrm>
            <a:off x="11195753" y="-19571"/>
            <a:ext cx="996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Approvers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83D5D05E-E09E-48D6-179D-2607B5FA8963}"/>
              </a:ext>
            </a:extLst>
          </p:cNvPr>
          <p:cNvSpPr/>
          <p:nvPr/>
        </p:nvSpPr>
        <p:spPr>
          <a:xfrm>
            <a:off x="8498100" y="1255262"/>
            <a:ext cx="1862391" cy="615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 dirty="0">
                <a:solidFill>
                  <a:schemeClr val="tx1"/>
                </a:solidFill>
              </a:rPr>
              <a:t>Transaction Store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E0E8BA-8EF1-40AB-777C-8D462962F490}"/>
              </a:ext>
            </a:extLst>
          </p:cNvPr>
          <p:cNvCxnSpPr>
            <a:cxnSpLocks/>
            <a:stCxn id="58" idx="2"/>
            <a:endCxn id="11" idx="0"/>
          </p:cNvCxnSpPr>
          <p:nvPr/>
        </p:nvCxnSpPr>
        <p:spPr>
          <a:xfrm>
            <a:off x="9429296" y="1870508"/>
            <a:ext cx="794" cy="1885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EF7BAB6E-121A-DA9D-E3DD-83E65ACA34DC}"/>
              </a:ext>
            </a:extLst>
          </p:cNvPr>
          <p:cNvCxnSpPr>
            <a:cxnSpLocks/>
            <a:stCxn id="52" idx="2"/>
            <a:endCxn id="58" idx="3"/>
          </p:cNvCxnSpPr>
          <p:nvPr/>
        </p:nvCxnSpPr>
        <p:spPr>
          <a:xfrm rot="5400000">
            <a:off x="10856471" y="684556"/>
            <a:ext cx="382350" cy="1374309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E260CB9-7E05-BB4D-3335-A0FDB61C9D6C}"/>
              </a:ext>
            </a:extLst>
          </p:cNvPr>
          <p:cNvSpPr txBox="1"/>
          <p:nvPr/>
        </p:nvSpPr>
        <p:spPr>
          <a:xfrm>
            <a:off x="10641731" y="1527364"/>
            <a:ext cx="1032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Transaction details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92DF96D-11C1-3229-8EA9-BF446BAE020B}"/>
              </a:ext>
            </a:extLst>
          </p:cNvPr>
          <p:cNvCxnSpPr/>
          <p:nvPr/>
        </p:nvCxnSpPr>
        <p:spPr>
          <a:xfrm>
            <a:off x="2998392" y="727079"/>
            <a:ext cx="438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2D0BFAD-0D16-7B13-63FC-22B24E75E268}"/>
              </a:ext>
            </a:extLst>
          </p:cNvPr>
          <p:cNvCxnSpPr>
            <a:cxnSpLocks/>
          </p:cNvCxnSpPr>
          <p:nvPr/>
        </p:nvCxnSpPr>
        <p:spPr>
          <a:xfrm>
            <a:off x="2998391" y="436793"/>
            <a:ext cx="639543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FCACF2E-F9C4-38B1-4DD1-514723E1F8DD}"/>
              </a:ext>
            </a:extLst>
          </p:cNvPr>
          <p:cNvSpPr/>
          <p:nvPr/>
        </p:nvSpPr>
        <p:spPr>
          <a:xfrm>
            <a:off x="2541961" y="76537"/>
            <a:ext cx="2328995" cy="1024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7C535D6-426D-E115-8128-4AE3E24BDBB7}"/>
              </a:ext>
            </a:extLst>
          </p:cNvPr>
          <p:cNvSpPr/>
          <p:nvPr/>
        </p:nvSpPr>
        <p:spPr>
          <a:xfrm>
            <a:off x="2769281" y="407638"/>
            <a:ext cx="1862372" cy="615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 dirty="0">
                <a:solidFill>
                  <a:schemeClr val="tx1"/>
                </a:solidFill>
              </a:rPr>
              <a:t>Red Hat Single Sign-On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6606ED6-3002-16C2-18C9-9C4E992588F2}"/>
              </a:ext>
            </a:extLst>
          </p:cNvPr>
          <p:cNvSpPr txBox="1"/>
          <p:nvPr/>
        </p:nvSpPr>
        <p:spPr>
          <a:xfrm>
            <a:off x="2584677" y="68697"/>
            <a:ext cx="223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Hyper Protect Virtual Server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2D3D5D-6064-6C75-96C3-6C6A503E6324}"/>
              </a:ext>
            </a:extLst>
          </p:cNvPr>
          <p:cNvCxnSpPr>
            <a:cxnSpLocks/>
            <a:endCxn id="65" idx="3"/>
          </p:cNvCxnSpPr>
          <p:nvPr/>
        </p:nvCxnSpPr>
        <p:spPr>
          <a:xfrm flipH="1" flipV="1">
            <a:off x="4631653" y="715261"/>
            <a:ext cx="3977958" cy="80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B727C7C-A01B-7953-A7DE-83BA4BEE672E}"/>
              </a:ext>
            </a:extLst>
          </p:cNvPr>
          <p:cNvCxnSpPr>
            <a:cxnSpLocks/>
            <a:stCxn id="3" idx="0"/>
            <a:endCxn id="65" idx="2"/>
          </p:cNvCxnSpPr>
          <p:nvPr/>
        </p:nvCxnSpPr>
        <p:spPr>
          <a:xfrm flipV="1">
            <a:off x="3692109" y="1022884"/>
            <a:ext cx="8358" cy="23087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1E0387F-E096-E768-E9A0-9626430EACE2}"/>
              </a:ext>
            </a:extLst>
          </p:cNvPr>
          <p:cNvSpPr txBox="1"/>
          <p:nvPr/>
        </p:nvSpPr>
        <p:spPr>
          <a:xfrm>
            <a:off x="3706458" y="1937791"/>
            <a:ext cx="1660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Authentication and role management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2A9C44-9708-E9A3-667B-4143315F1EE8}"/>
              </a:ext>
            </a:extLst>
          </p:cNvPr>
          <p:cNvSpPr txBox="1"/>
          <p:nvPr/>
        </p:nvSpPr>
        <p:spPr>
          <a:xfrm>
            <a:off x="5072062" y="730410"/>
            <a:ext cx="291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Authentication and role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5272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118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Nakaike</dc:creator>
  <cp:lastModifiedBy>Takuya Nakaike</cp:lastModifiedBy>
  <cp:revision>3</cp:revision>
  <dcterms:created xsi:type="dcterms:W3CDTF">2023-09-14T06:33:40Z</dcterms:created>
  <dcterms:modified xsi:type="dcterms:W3CDTF">2023-09-14T06:39:01Z</dcterms:modified>
</cp:coreProperties>
</file>