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0E6B2-4C3B-3740-8C3A-41B469A3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87FC54-E6EC-914D-B179-DF4C08BF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F63616-ECCC-EE45-A760-99015B8D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3D715-5E87-5A4F-89C0-3C5DFC7C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9ED0F-1FC3-0840-9862-7EE7B613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5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8FAB-8E0B-864D-BA96-6F91FFF9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051BE4-1DAC-E64E-A3AA-34A60E98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B5815-1D9E-CE4E-8639-D4A6E35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ADAE3-619D-3F48-ADA4-68085AC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E2559-2720-3245-9C14-7A66AB51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4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756ECF-6F48-3143-B46C-0083CA1D4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D8D0A6-0DCA-6046-9D72-DC471470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276A6-629F-434F-8534-7580960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73FDF-9077-E044-953D-1640B7DA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EAD452-1E24-F84F-862F-01998DE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F4F35-38E8-1943-BFDC-78DA2672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F0680-30FD-8341-BB6C-979C01BC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086CF-D1C6-584D-A21A-7777F164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A5021-47CC-4C45-BCB6-799BE1EF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E2F06-9D99-DD45-965C-1D54A06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0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2BD0-48FB-864D-9AA2-22B5138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905FEB-3673-7248-904A-1F5C04A2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CC0C28-A6F0-EF40-A88C-3E157C19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D5157D-39CF-654B-A594-A849B21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2FE7D-ED8F-154E-A889-B096955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42354-B9AE-0E46-8C49-9C775DE2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D9F137-EAFF-5E4E-B413-AE0DAFFA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8C269-18AE-5846-8DA5-5EEE3349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B879B-9182-5D48-9B17-EA30019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A6E2D-AF0C-FC4F-8951-7795EE20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DE0640-D9D1-B84B-A9E8-D90FE4E5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1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B9A29-D69D-2041-8037-11F59857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0CBAC-0E91-3D4A-BF35-4592B6B4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761FDA-5C4B-4D47-875A-5C7D89A8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78110A-35CE-0245-9656-4DD01F2D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D51B7E-7372-EE48-9B3E-D74318B5F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1D6D90-40CD-8645-9D38-DD51400C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7FB6F5-4F24-FC45-9974-2AD039D9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449-F051-DA4F-B875-6B92208A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0B0F-A53D-7145-AAA3-393ED17D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6C261C-E389-5340-96BA-691359F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454176-1830-5049-9CBC-821B069A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53791D-5870-B945-886B-D01C0398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3C626A-BB99-2146-8D3F-08966D90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81C7BF-A323-914F-A82B-4FD7C86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4A49E5-61A5-824C-BC19-C8277A1F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B058-C2EE-B14E-8D81-F2A2D5A8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A2143-5167-E24F-BD4C-57A1E4DA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8EA56-36F2-5A43-8D26-4311C7FB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168FE0-CB31-214F-8591-36DEA60E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6C206-CBD1-4E4A-9385-A2511D1E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21AFC-0557-094E-87DB-0A6E306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D6A38-AC5D-F94B-81EC-507F81A6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7C5A6D-3C8F-164F-8135-5C506C0E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C410-1D41-E14F-836C-41074946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D13516-3846-BE46-B21C-DFE3436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4ABFE0-E99F-BC4E-AC22-B4CA9D1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64A0F7-8AD7-BE4D-A6D5-0C1ABE40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1B952-F81F-0F4A-B746-DDDF914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ED70C-18D8-7940-9786-F2EFD83B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DB196-0094-D144-9028-C6B925BE0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FEBA-4D81-0E44-9CC2-A532D50E132B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D7FE-0C59-A14C-B19C-600B6486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68DFF-9319-DF44-A393-62A242AF0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9551-F84E-DA46-86DD-3F7AFA7B6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59488A-F0B4-9840-8323-C420C7768E14}"/>
              </a:ext>
            </a:extLst>
          </p:cNvPr>
          <p:cNvSpPr/>
          <p:nvPr/>
        </p:nvSpPr>
        <p:spPr>
          <a:xfrm>
            <a:off x="3440200" y="3859302"/>
            <a:ext cx="4587693" cy="262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r>
              <a:rPr lang="en-US" dirty="0"/>
              <a:t>IBM DataStage</a:t>
            </a:r>
          </a:p>
          <a:p>
            <a:pPr algn="r" fontAlgn="b"/>
            <a:r>
              <a:rPr lang="en-US" dirty="0"/>
              <a:t>+ Operations Console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59F350-AB3D-3247-8D5E-3A616C6023A7}"/>
              </a:ext>
            </a:extLst>
          </p:cNvPr>
          <p:cNvSpPr/>
          <p:nvPr/>
        </p:nvSpPr>
        <p:spPr>
          <a:xfrm>
            <a:off x="2976283" y="2431390"/>
            <a:ext cx="2590800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Information Analyzer</a:t>
            </a:r>
            <a:endParaRPr lang="ru-RU" dirty="0"/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8A6B19C2-E1FB-6746-BA2D-1DB0F4899F90}"/>
              </a:ext>
            </a:extLst>
          </p:cNvPr>
          <p:cNvSpPr/>
          <p:nvPr/>
        </p:nvSpPr>
        <p:spPr>
          <a:xfrm>
            <a:off x="7012638" y="2138066"/>
            <a:ext cx="1734670" cy="1317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репозитория метаданных</a:t>
            </a:r>
          </a:p>
        </p:txBody>
      </p:sp>
      <p:sp>
        <p:nvSpPr>
          <p:cNvPr id="7" name="Прямоугольник с одним усеченным и одним скругленным углом 6">
            <a:extLst>
              <a:ext uri="{FF2B5EF4-FFF2-40B4-BE49-F238E27FC236}">
                <a16:creationId xmlns:a16="http://schemas.microsoft.com/office/drawing/2014/main" id="{CBD4803A-5362-BA42-ADE4-D6CFE6DB87EE}"/>
              </a:ext>
            </a:extLst>
          </p:cNvPr>
          <p:cNvSpPr/>
          <p:nvPr/>
        </p:nvSpPr>
        <p:spPr>
          <a:xfrm>
            <a:off x="3657600" y="5335947"/>
            <a:ext cx="1909483" cy="914401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Задания маскирования данных</a:t>
            </a:r>
          </a:p>
        </p:txBody>
      </p:sp>
      <p:sp>
        <p:nvSpPr>
          <p:cNvPr id="9" name="Прямоугольник с одним усеченным и одним скругленным углом 8">
            <a:extLst>
              <a:ext uri="{FF2B5EF4-FFF2-40B4-BE49-F238E27FC236}">
                <a16:creationId xmlns:a16="http://schemas.microsoft.com/office/drawing/2014/main" id="{37E273E2-6479-7B45-8A44-403F6F8F5F04}"/>
              </a:ext>
            </a:extLst>
          </p:cNvPr>
          <p:cNvSpPr/>
          <p:nvPr/>
        </p:nvSpPr>
        <p:spPr>
          <a:xfrm>
            <a:off x="3657600" y="4060997"/>
            <a:ext cx="1909483" cy="914401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Задания генерации справочников</a:t>
            </a:r>
          </a:p>
        </p:txBody>
      </p:sp>
      <p:sp>
        <p:nvSpPr>
          <p:cNvPr id="10" name="Прямоугольник с двумя скругленными противолежащими углами 9">
            <a:extLst>
              <a:ext uri="{FF2B5EF4-FFF2-40B4-BE49-F238E27FC236}">
                <a16:creationId xmlns:a16="http://schemas.microsoft.com/office/drawing/2014/main" id="{FC311D61-CE63-A844-A771-9B48AFE3D009}"/>
              </a:ext>
            </a:extLst>
          </p:cNvPr>
          <p:cNvSpPr/>
          <p:nvPr/>
        </p:nvSpPr>
        <p:spPr>
          <a:xfrm>
            <a:off x="6001869" y="4123746"/>
            <a:ext cx="1878103" cy="958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маскирования</a:t>
            </a:r>
          </a:p>
        </p:txBody>
      </p:sp>
      <p:sp>
        <p:nvSpPr>
          <p:cNvPr id="11" name="Прямоугольник с двумя скругленными противолежащими углами 10">
            <a:extLst>
              <a:ext uri="{FF2B5EF4-FFF2-40B4-BE49-F238E27FC236}">
                <a16:creationId xmlns:a16="http://schemas.microsoft.com/office/drawing/2014/main" id="{DCE12F22-F0A4-7E4C-A5CF-C58AE7AAE417}"/>
              </a:ext>
            </a:extLst>
          </p:cNvPr>
          <p:cNvSpPr/>
          <p:nvPr/>
        </p:nvSpPr>
        <p:spPr>
          <a:xfrm>
            <a:off x="8928846" y="3734925"/>
            <a:ext cx="2590800" cy="8337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Конфигурационная программа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C703AE-6B06-6F45-8102-8934A23E50B1}"/>
              </a:ext>
            </a:extLst>
          </p:cNvPr>
          <p:cNvSpPr/>
          <p:nvPr/>
        </p:nvSpPr>
        <p:spPr>
          <a:xfrm>
            <a:off x="6584573" y="906094"/>
            <a:ext cx="2590800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Information Governance Catalog</a:t>
            </a:r>
            <a:endParaRPr lang="ru-RU" dirty="0"/>
          </a:p>
        </p:txBody>
      </p:sp>
      <p:sp>
        <p:nvSpPr>
          <p:cNvPr id="14" name="Прямоугольник с одним усеченным и одним скругленным углом 13">
            <a:extLst>
              <a:ext uri="{FF2B5EF4-FFF2-40B4-BE49-F238E27FC236}">
                <a16:creationId xmlns:a16="http://schemas.microsoft.com/office/drawing/2014/main" id="{1FAAE5B3-2D4F-B84B-8583-408B9926EE7E}"/>
              </a:ext>
            </a:extLst>
          </p:cNvPr>
          <p:cNvSpPr/>
          <p:nvPr/>
        </p:nvSpPr>
        <p:spPr>
          <a:xfrm>
            <a:off x="9242607" y="2158253"/>
            <a:ext cx="2478742" cy="726142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Правила маскирования</a:t>
            </a:r>
          </a:p>
        </p:txBody>
      </p:sp>
      <p:sp>
        <p:nvSpPr>
          <p:cNvPr id="15" name="Прямоугольник с одним усеченным и одним скругленным углом 14">
            <a:extLst>
              <a:ext uri="{FF2B5EF4-FFF2-40B4-BE49-F238E27FC236}">
                <a16:creationId xmlns:a16="http://schemas.microsoft.com/office/drawing/2014/main" id="{625B7471-6F68-A848-BC51-084FD44EB825}"/>
              </a:ext>
            </a:extLst>
          </p:cNvPr>
          <p:cNvSpPr/>
          <p:nvPr/>
        </p:nvSpPr>
        <p:spPr>
          <a:xfrm>
            <a:off x="3194797" y="710743"/>
            <a:ext cx="2153771" cy="1136228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Описания классов данных</a:t>
            </a:r>
          </a:p>
          <a:p>
            <a:pPr algn="ctr"/>
            <a:r>
              <a:rPr lang="ru-RU" dirty="0"/>
              <a:t>+ правила поиска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3FE79AF-0305-E24D-B937-DF2023A530D4}"/>
              </a:ext>
            </a:extLst>
          </p:cNvPr>
          <p:cNvCxnSpPr>
            <a:cxnSpLocks/>
            <a:stCxn id="15" idx="1"/>
            <a:endCxn id="4" idx="0"/>
          </p:cNvCxnSpPr>
          <p:nvPr/>
        </p:nvCxnSpPr>
        <p:spPr>
          <a:xfrm>
            <a:off x="4271683" y="1846971"/>
            <a:ext cx="0" cy="584419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F4D7050-CD5F-8247-80AA-72892F5D0CEF}"/>
              </a:ext>
            </a:extLst>
          </p:cNvPr>
          <p:cNvCxnSpPr>
            <a:cxnSpLocks/>
            <a:stCxn id="15" idx="0"/>
            <a:endCxn id="13" idx="1"/>
          </p:cNvCxnSpPr>
          <p:nvPr/>
        </p:nvCxnSpPr>
        <p:spPr>
          <a:xfrm flipV="1">
            <a:off x="5348568" y="1269165"/>
            <a:ext cx="1236005" cy="969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5D27936-8FF2-8143-BEC0-8F8547E5ADE0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10224246" y="2884395"/>
            <a:ext cx="257732" cy="850530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C465FE7-CC93-564D-AC3D-5E9DDB7E0AC7}"/>
              </a:ext>
            </a:extLst>
          </p:cNvPr>
          <p:cNvCxnSpPr>
            <a:cxnSpLocks/>
            <a:stCxn id="6" idx="4"/>
            <a:endCxn id="11" idx="3"/>
          </p:cNvCxnSpPr>
          <p:nvPr/>
        </p:nvCxnSpPr>
        <p:spPr>
          <a:xfrm>
            <a:off x="8747308" y="2796972"/>
            <a:ext cx="1476938" cy="937953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F270680-94FC-2A40-B982-BB30849A1E3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5567083" y="2794461"/>
            <a:ext cx="1445555" cy="251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C9C429A-416F-AD44-8A93-8EB5332461A4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>
            <a:off x="7879973" y="1632235"/>
            <a:ext cx="0" cy="50583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3857B40-7CFC-1B4E-8FE5-640F9AB1901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7879972" y="4151777"/>
            <a:ext cx="1048874" cy="45102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Цилиндр 58">
            <a:extLst>
              <a:ext uri="{FF2B5EF4-FFF2-40B4-BE49-F238E27FC236}">
                <a16:creationId xmlns:a16="http://schemas.microsoft.com/office/drawing/2014/main" id="{B9D80A5C-EF76-734C-9C22-C0A523DD10AB}"/>
              </a:ext>
            </a:extLst>
          </p:cNvPr>
          <p:cNvSpPr/>
          <p:nvPr/>
        </p:nvSpPr>
        <p:spPr>
          <a:xfrm>
            <a:off x="496419" y="2884395"/>
            <a:ext cx="1894914" cy="163380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Источники данных (копии продуктивных баз данных)</a:t>
            </a:r>
          </a:p>
        </p:txBody>
      </p:sp>
      <p:sp>
        <p:nvSpPr>
          <p:cNvPr id="61" name="Цилиндр 60">
            <a:extLst>
              <a:ext uri="{FF2B5EF4-FFF2-40B4-BE49-F238E27FC236}">
                <a16:creationId xmlns:a16="http://schemas.microsoft.com/office/drawing/2014/main" id="{3FFB71E7-7121-F444-B034-F1EC89F3D58E}"/>
              </a:ext>
            </a:extLst>
          </p:cNvPr>
          <p:cNvSpPr/>
          <p:nvPr/>
        </p:nvSpPr>
        <p:spPr>
          <a:xfrm>
            <a:off x="496419" y="5059452"/>
            <a:ext cx="1894914" cy="14220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Непродуктивные базы данных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A2BDEC7-A275-384D-BDBF-C17B19E88968}"/>
              </a:ext>
            </a:extLst>
          </p:cNvPr>
          <p:cNvCxnSpPr>
            <a:cxnSpLocks/>
            <a:stCxn id="59" idx="4"/>
            <a:endCxn id="4" idx="1"/>
          </p:cNvCxnSpPr>
          <p:nvPr/>
        </p:nvCxnSpPr>
        <p:spPr>
          <a:xfrm flipV="1">
            <a:off x="2391333" y="2794461"/>
            <a:ext cx="584950" cy="90683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6AE006D-AB7D-2344-80C6-67F61FA3C135}"/>
              </a:ext>
            </a:extLst>
          </p:cNvPr>
          <p:cNvCxnSpPr>
            <a:cxnSpLocks/>
            <a:stCxn id="59" idx="4"/>
            <a:endCxn id="7" idx="2"/>
          </p:cNvCxnSpPr>
          <p:nvPr/>
        </p:nvCxnSpPr>
        <p:spPr>
          <a:xfrm>
            <a:off x="2391333" y="3701297"/>
            <a:ext cx="1266267" cy="209185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7A6EA4E-DC86-5B4C-B3E8-8F549378901A}"/>
              </a:ext>
            </a:extLst>
          </p:cNvPr>
          <p:cNvCxnSpPr>
            <a:cxnSpLocks/>
            <a:stCxn id="59" idx="4"/>
            <a:endCxn id="9" idx="2"/>
          </p:cNvCxnSpPr>
          <p:nvPr/>
        </p:nvCxnSpPr>
        <p:spPr>
          <a:xfrm>
            <a:off x="2391333" y="3701297"/>
            <a:ext cx="1266267" cy="81690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B8A4392-9637-DE4F-B1F9-3D162013C9F3}"/>
              </a:ext>
            </a:extLst>
          </p:cNvPr>
          <p:cNvCxnSpPr>
            <a:cxnSpLocks/>
            <a:stCxn id="7" idx="2"/>
            <a:endCxn id="61" idx="4"/>
          </p:cNvCxnSpPr>
          <p:nvPr/>
        </p:nvCxnSpPr>
        <p:spPr>
          <a:xfrm flipH="1" flipV="1">
            <a:off x="2391333" y="5770465"/>
            <a:ext cx="1266267" cy="226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Прямоугольник с двумя скругленными противолежащими углами 130">
            <a:extLst>
              <a:ext uri="{FF2B5EF4-FFF2-40B4-BE49-F238E27FC236}">
                <a16:creationId xmlns:a16="http://schemas.microsoft.com/office/drawing/2014/main" id="{5399B80F-50E5-CF4B-85BB-8363C677170F}"/>
              </a:ext>
            </a:extLst>
          </p:cNvPr>
          <p:cNvSpPr/>
          <p:nvPr/>
        </p:nvSpPr>
        <p:spPr>
          <a:xfrm>
            <a:off x="9057712" y="4953990"/>
            <a:ext cx="2590800" cy="110518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контроля уникальности подстановок</a:t>
            </a:r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76D05A27-3203-4D49-A6F5-E3230C7C2E46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7879972" y="5052737"/>
            <a:ext cx="1177740" cy="453845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72F80271-92A1-834F-B3A0-3E97832DB875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>
            <a:off x="5567083" y="4518198"/>
            <a:ext cx="434786" cy="8460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D578A0C9-44B5-EB43-A29E-641015303C93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V="1">
            <a:off x="5734047" y="3455878"/>
            <a:ext cx="2145926" cy="403424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52AA1E7-3EB7-994D-A826-9257A5878A11}"/>
              </a:ext>
            </a:extLst>
          </p:cNvPr>
          <p:cNvCxnSpPr>
            <a:cxnSpLocks/>
          </p:cNvCxnSpPr>
          <p:nvPr/>
        </p:nvCxnSpPr>
        <p:spPr>
          <a:xfrm flipV="1">
            <a:off x="5567083" y="4711700"/>
            <a:ext cx="434786" cy="105876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59488A-F0B4-9840-8323-C420C7768E14}"/>
              </a:ext>
            </a:extLst>
          </p:cNvPr>
          <p:cNvSpPr/>
          <p:nvPr/>
        </p:nvSpPr>
        <p:spPr>
          <a:xfrm>
            <a:off x="3440200" y="3859302"/>
            <a:ext cx="4587693" cy="262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endParaRPr lang="ru-RU" dirty="0"/>
          </a:p>
          <a:p>
            <a:pPr algn="r" fontAlgn="b"/>
            <a:r>
              <a:rPr lang="en-US" dirty="0"/>
              <a:t>IBM DataStage</a:t>
            </a:r>
          </a:p>
          <a:p>
            <a:pPr algn="r" fontAlgn="b"/>
            <a:r>
              <a:rPr lang="en-US" dirty="0"/>
              <a:t>+ Operations Console</a:t>
            </a:r>
            <a:br>
              <a:rPr lang="en-US" dirty="0"/>
            </a:br>
            <a:r>
              <a:rPr lang="en-US" dirty="0"/>
              <a:t>+ Optim Data Privacy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59F350-AB3D-3247-8D5E-3A616C6023A7}"/>
              </a:ext>
            </a:extLst>
          </p:cNvPr>
          <p:cNvSpPr/>
          <p:nvPr/>
        </p:nvSpPr>
        <p:spPr>
          <a:xfrm>
            <a:off x="2976283" y="2431390"/>
            <a:ext cx="2590800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Information Analyzer</a:t>
            </a:r>
            <a:endParaRPr lang="ru-RU" dirty="0"/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8A6B19C2-E1FB-6746-BA2D-1DB0F4899F90}"/>
              </a:ext>
            </a:extLst>
          </p:cNvPr>
          <p:cNvSpPr/>
          <p:nvPr/>
        </p:nvSpPr>
        <p:spPr>
          <a:xfrm>
            <a:off x="7012638" y="2138066"/>
            <a:ext cx="1734670" cy="1317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XMETA &amp; DSODB databases</a:t>
            </a:r>
            <a:endParaRPr lang="ru-RU" dirty="0"/>
          </a:p>
        </p:txBody>
      </p:sp>
      <p:sp>
        <p:nvSpPr>
          <p:cNvPr id="7" name="Прямоугольник с одним усеченным и одним скругленным углом 6">
            <a:extLst>
              <a:ext uri="{FF2B5EF4-FFF2-40B4-BE49-F238E27FC236}">
                <a16:creationId xmlns:a16="http://schemas.microsoft.com/office/drawing/2014/main" id="{CBD4803A-5362-BA42-ADE4-D6CFE6DB87EE}"/>
              </a:ext>
            </a:extLst>
          </p:cNvPr>
          <p:cNvSpPr/>
          <p:nvPr/>
        </p:nvSpPr>
        <p:spPr>
          <a:xfrm>
            <a:off x="3657600" y="5335947"/>
            <a:ext cx="1909483" cy="914401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masking jobs</a:t>
            </a:r>
            <a:endParaRPr lang="ru-RU" dirty="0"/>
          </a:p>
        </p:txBody>
      </p:sp>
      <p:sp>
        <p:nvSpPr>
          <p:cNvPr id="9" name="Прямоугольник с одним усеченным и одним скругленным углом 8">
            <a:extLst>
              <a:ext uri="{FF2B5EF4-FFF2-40B4-BE49-F238E27FC236}">
                <a16:creationId xmlns:a16="http://schemas.microsoft.com/office/drawing/2014/main" id="{37E273E2-6479-7B45-8A44-403F6F8F5F04}"/>
              </a:ext>
            </a:extLst>
          </p:cNvPr>
          <p:cNvSpPr/>
          <p:nvPr/>
        </p:nvSpPr>
        <p:spPr>
          <a:xfrm>
            <a:off x="3657600" y="4060997"/>
            <a:ext cx="1909483" cy="914401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 generating jobs</a:t>
            </a:r>
            <a:endParaRPr lang="ru-RU" dirty="0"/>
          </a:p>
        </p:txBody>
      </p:sp>
      <p:sp>
        <p:nvSpPr>
          <p:cNvPr id="10" name="Прямоугольник с двумя скругленными противолежащими углами 9">
            <a:extLst>
              <a:ext uri="{FF2B5EF4-FFF2-40B4-BE49-F238E27FC236}">
                <a16:creationId xmlns:a16="http://schemas.microsoft.com/office/drawing/2014/main" id="{FC311D61-CE63-A844-A771-9B48AFE3D009}"/>
              </a:ext>
            </a:extLst>
          </p:cNvPr>
          <p:cNvSpPr/>
          <p:nvPr/>
        </p:nvSpPr>
        <p:spPr>
          <a:xfrm>
            <a:off x="6001869" y="4123746"/>
            <a:ext cx="1878103" cy="958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DsMask data masking operator</a:t>
            </a:r>
            <a:endParaRPr lang="ru-RU" dirty="0"/>
          </a:p>
        </p:txBody>
      </p:sp>
      <p:sp>
        <p:nvSpPr>
          <p:cNvPr id="11" name="Прямоугольник с двумя скругленными противолежащими углами 10">
            <a:extLst>
              <a:ext uri="{FF2B5EF4-FFF2-40B4-BE49-F238E27FC236}">
                <a16:creationId xmlns:a16="http://schemas.microsoft.com/office/drawing/2014/main" id="{DCE12F22-F0A4-7E4C-A5CF-C58AE7AAE417}"/>
              </a:ext>
            </a:extLst>
          </p:cNvPr>
          <p:cNvSpPr/>
          <p:nvPr/>
        </p:nvSpPr>
        <p:spPr>
          <a:xfrm>
            <a:off x="8928846" y="3734925"/>
            <a:ext cx="2590800" cy="8337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DsMask configuration program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C703AE-6B06-6F45-8102-8934A23E50B1}"/>
              </a:ext>
            </a:extLst>
          </p:cNvPr>
          <p:cNvSpPr/>
          <p:nvPr/>
        </p:nvSpPr>
        <p:spPr>
          <a:xfrm>
            <a:off x="6584573" y="906094"/>
            <a:ext cx="2590800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Information Governance Catalog</a:t>
            </a:r>
            <a:endParaRPr lang="ru-RU" dirty="0"/>
          </a:p>
        </p:txBody>
      </p:sp>
      <p:sp>
        <p:nvSpPr>
          <p:cNvPr id="14" name="Прямоугольник с одним усеченным и одним скругленным углом 13">
            <a:extLst>
              <a:ext uri="{FF2B5EF4-FFF2-40B4-BE49-F238E27FC236}">
                <a16:creationId xmlns:a16="http://schemas.microsoft.com/office/drawing/2014/main" id="{1FAAE5B3-2D4F-B84B-8583-408B9926EE7E}"/>
              </a:ext>
            </a:extLst>
          </p:cNvPr>
          <p:cNvSpPr/>
          <p:nvPr/>
        </p:nvSpPr>
        <p:spPr>
          <a:xfrm>
            <a:off x="9242607" y="2158253"/>
            <a:ext cx="2478742" cy="726142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Masking rules in XML</a:t>
            </a:r>
            <a:endParaRPr lang="ru-RU" dirty="0"/>
          </a:p>
        </p:txBody>
      </p:sp>
      <p:sp>
        <p:nvSpPr>
          <p:cNvPr id="15" name="Прямоугольник с одним усеченным и одним скругленным углом 14">
            <a:extLst>
              <a:ext uri="{FF2B5EF4-FFF2-40B4-BE49-F238E27FC236}">
                <a16:creationId xmlns:a16="http://schemas.microsoft.com/office/drawing/2014/main" id="{625B7471-6F68-A848-BC51-084FD44EB825}"/>
              </a:ext>
            </a:extLst>
          </p:cNvPr>
          <p:cNvSpPr/>
          <p:nvPr/>
        </p:nvSpPr>
        <p:spPr>
          <a:xfrm>
            <a:off x="3194797" y="710743"/>
            <a:ext cx="2153771" cy="1136228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classes and Lookup rules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3FE79AF-0305-E24D-B937-DF2023A530D4}"/>
              </a:ext>
            </a:extLst>
          </p:cNvPr>
          <p:cNvCxnSpPr>
            <a:cxnSpLocks/>
            <a:stCxn id="15" idx="1"/>
            <a:endCxn id="4" idx="0"/>
          </p:cNvCxnSpPr>
          <p:nvPr/>
        </p:nvCxnSpPr>
        <p:spPr>
          <a:xfrm>
            <a:off x="4271683" y="1846971"/>
            <a:ext cx="0" cy="584419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F4D7050-CD5F-8247-80AA-72892F5D0CEF}"/>
              </a:ext>
            </a:extLst>
          </p:cNvPr>
          <p:cNvCxnSpPr>
            <a:cxnSpLocks/>
            <a:stCxn id="15" idx="0"/>
            <a:endCxn id="13" idx="1"/>
          </p:cNvCxnSpPr>
          <p:nvPr/>
        </p:nvCxnSpPr>
        <p:spPr>
          <a:xfrm flipV="1">
            <a:off x="5348568" y="1269165"/>
            <a:ext cx="1236005" cy="969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5D27936-8FF2-8143-BEC0-8F8547E5ADE0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10224246" y="2884395"/>
            <a:ext cx="257732" cy="850530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C465FE7-CC93-564D-AC3D-5E9DDB7E0AC7}"/>
              </a:ext>
            </a:extLst>
          </p:cNvPr>
          <p:cNvCxnSpPr>
            <a:cxnSpLocks/>
            <a:stCxn id="6" idx="4"/>
            <a:endCxn id="11" idx="3"/>
          </p:cNvCxnSpPr>
          <p:nvPr/>
        </p:nvCxnSpPr>
        <p:spPr>
          <a:xfrm>
            <a:off x="8747308" y="2796972"/>
            <a:ext cx="1476938" cy="937953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F270680-94FC-2A40-B982-BB30849A1E3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5567083" y="2794461"/>
            <a:ext cx="1445555" cy="251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C9C429A-416F-AD44-8A93-8EB5332461A4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>
            <a:off x="7879973" y="1632235"/>
            <a:ext cx="0" cy="50583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3857B40-7CFC-1B4E-8FE5-640F9AB1901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7879972" y="4151777"/>
            <a:ext cx="1048874" cy="451021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Цилиндр 58">
            <a:extLst>
              <a:ext uri="{FF2B5EF4-FFF2-40B4-BE49-F238E27FC236}">
                <a16:creationId xmlns:a16="http://schemas.microsoft.com/office/drawing/2014/main" id="{B9D80A5C-EF76-734C-9C22-C0A523DD10AB}"/>
              </a:ext>
            </a:extLst>
          </p:cNvPr>
          <p:cNvSpPr/>
          <p:nvPr/>
        </p:nvSpPr>
        <p:spPr>
          <a:xfrm>
            <a:off x="496419" y="2884395"/>
            <a:ext cx="1894914" cy="163380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 (copies or snapshots of production data)</a:t>
            </a:r>
            <a:endParaRPr lang="ru-RU" dirty="0"/>
          </a:p>
        </p:txBody>
      </p:sp>
      <p:sp>
        <p:nvSpPr>
          <p:cNvPr id="61" name="Цилиндр 60">
            <a:extLst>
              <a:ext uri="{FF2B5EF4-FFF2-40B4-BE49-F238E27FC236}">
                <a16:creationId xmlns:a16="http://schemas.microsoft.com/office/drawing/2014/main" id="{3FFB71E7-7121-F444-B034-F1EC89F3D58E}"/>
              </a:ext>
            </a:extLst>
          </p:cNvPr>
          <p:cNvSpPr/>
          <p:nvPr/>
        </p:nvSpPr>
        <p:spPr>
          <a:xfrm>
            <a:off x="496419" y="5059452"/>
            <a:ext cx="1894914" cy="14220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Non-production databases with masked data</a:t>
            </a:r>
            <a:endParaRPr lang="ru-RU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A2BDEC7-A275-384D-BDBF-C17B19E88968}"/>
              </a:ext>
            </a:extLst>
          </p:cNvPr>
          <p:cNvCxnSpPr>
            <a:cxnSpLocks/>
            <a:stCxn id="59" idx="4"/>
            <a:endCxn id="4" idx="1"/>
          </p:cNvCxnSpPr>
          <p:nvPr/>
        </p:nvCxnSpPr>
        <p:spPr>
          <a:xfrm flipV="1">
            <a:off x="2391333" y="2794461"/>
            <a:ext cx="584950" cy="90683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6AE006D-AB7D-2344-80C6-67F61FA3C135}"/>
              </a:ext>
            </a:extLst>
          </p:cNvPr>
          <p:cNvCxnSpPr>
            <a:cxnSpLocks/>
            <a:stCxn id="59" idx="4"/>
            <a:endCxn id="7" idx="2"/>
          </p:cNvCxnSpPr>
          <p:nvPr/>
        </p:nvCxnSpPr>
        <p:spPr>
          <a:xfrm>
            <a:off x="2391333" y="3701297"/>
            <a:ext cx="1266267" cy="209185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7A6EA4E-DC86-5B4C-B3E8-8F549378901A}"/>
              </a:ext>
            </a:extLst>
          </p:cNvPr>
          <p:cNvCxnSpPr>
            <a:cxnSpLocks/>
            <a:stCxn id="59" idx="4"/>
            <a:endCxn id="9" idx="2"/>
          </p:cNvCxnSpPr>
          <p:nvPr/>
        </p:nvCxnSpPr>
        <p:spPr>
          <a:xfrm>
            <a:off x="2391333" y="3701297"/>
            <a:ext cx="1266267" cy="81690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B8A4392-9637-DE4F-B1F9-3D162013C9F3}"/>
              </a:ext>
            </a:extLst>
          </p:cNvPr>
          <p:cNvCxnSpPr>
            <a:cxnSpLocks/>
            <a:stCxn id="7" idx="2"/>
            <a:endCxn id="61" idx="4"/>
          </p:cNvCxnSpPr>
          <p:nvPr/>
        </p:nvCxnSpPr>
        <p:spPr>
          <a:xfrm flipH="1" flipV="1">
            <a:off x="2391333" y="5770465"/>
            <a:ext cx="1266267" cy="226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Прямоугольник с двумя скругленными противолежащими углами 130">
            <a:extLst>
              <a:ext uri="{FF2B5EF4-FFF2-40B4-BE49-F238E27FC236}">
                <a16:creationId xmlns:a16="http://schemas.microsoft.com/office/drawing/2014/main" id="{5399B80F-50E5-CF4B-85BB-8363C677170F}"/>
              </a:ext>
            </a:extLst>
          </p:cNvPr>
          <p:cNvSpPr/>
          <p:nvPr/>
        </p:nvSpPr>
        <p:spPr>
          <a:xfrm>
            <a:off x="9057712" y="4953990"/>
            <a:ext cx="2590800" cy="110518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Uniqueness checks service</a:t>
            </a:r>
            <a:endParaRPr lang="ru-RU" dirty="0"/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76D05A27-3203-4D49-A6F5-E3230C7C2E46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7879972" y="5052737"/>
            <a:ext cx="1177740" cy="453845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72F80271-92A1-834F-B3A0-3E97832DB875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>
            <a:off x="5567083" y="4518198"/>
            <a:ext cx="434786" cy="8460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D578A0C9-44B5-EB43-A29E-641015303C93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V="1">
            <a:off x="5734047" y="3455878"/>
            <a:ext cx="2145926" cy="403424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52AA1E7-3EB7-994D-A826-9257A5878A11}"/>
              </a:ext>
            </a:extLst>
          </p:cNvPr>
          <p:cNvCxnSpPr>
            <a:cxnSpLocks/>
          </p:cNvCxnSpPr>
          <p:nvPr/>
        </p:nvCxnSpPr>
        <p:spPr>
          <a:xfrm flipV="1">
            <a:off x="5567083" y="4711700"/>
            <a:ext cx="434786" cy="105876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5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109</Words>
  <Application>Microsoft Macintosh PowerPoint</Application>
  <PresentationFormat>Широкоэкранный</PresentationFormat>
  <Paragraphs>39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Зиналь</dc:creator>
  <cp:lastModifiedBy>Максим Зиналь</cp:lastModifiedBy>
  <cp:revision>41</cp:revision>
  <dcterms:created xsi:type="dcterms:W3CDTF">2020-09-08T14:10:27Z</dcterms:created>
  <dcterms:modified xsi:type="dcterms:W3CDTF">2021-10-19T13:35:22Z</dcterms:modified>
</cp:coreProperties>
</file>