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141168576" r:id="rId2"/>
    <p:sldId id="141168577" r:id="rId3"/>
    <p:sldId id="141168578" r:id="rId4"/>
    <p:sldId id="141168579" r:id="rId5"/>
    <p:sldId id="1411685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C951-F6DB-3040-8A26-A34F90C6DE08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8245-CAD1-A54C-B552-20A67B8F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4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2938-B8AA-E146-97EC-F2B65844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DDBFB-469C-7044-B8BC-C0C9217E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1BC-7A57-B748-B357-7AED3E1F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721D-9C5E-6B49-AC5B-655F66DDA7A3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283B-5C41-9241-B1ED-4C8C847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E31A-4F2D-0D43-B90E-83D3BAE3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E2E9-C65B-1F48-813E-7D7B790D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7D88E-AA82-E046-B867-9E911E394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A044-0BA1-CB4D-A119-1D84DA1F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5C4C-AC47-7642-B604-A05A66F14757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FD06-43AF-4043-8C45-90697574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5D64-57B8-AF45-A10A-CE33554D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66FC1-62F3-BB4F-9F23-A649F1BA1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40B6-2BDE-6D41-B1DE-CE3FA51B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0121-76D0-8F4B-9FF6-22D20DE5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E4C-29D7-A84F-A4B9-15F332B42075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70B2-8B89-AC45-8220-1BD64B7F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1FBC-8AB5-4747-8B46-397AA6C8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B7A7-C23A-CF49-ADA8-526B93DB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DEC3-724B-F94F-A5BC-D38A58F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5399-D969-664E-9A90-1B1D9985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90BF-3CB9-4F4C-9755-39D6FE4B7A74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2A2C-13E4-1D44-A061-18D28EB3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566A-6483-DE4B-8D31-77DA3551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CC36-13B7-B845-B6B8-0BCC358C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CB0D-2211-BA4E-BFD6-F18999AC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7B7F-82BB-AF48-B935-AF58871E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FC-30CC-9741-A0ED-8F155680C791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3DB1-28FE-8D45-961E-92DBC87E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668C-F1A7-774A-A43E-567B3435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9EA2-DED1-5E4C-A28B-4D2B8EEB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5BFA-3DC6-4348-AEAA-F7F162141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74F6-4237-3147-831A-77522A42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67F1-578C-7D4D-B2AE-681B050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3-0324-C64F-9FE7-6903EC895BB9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7360-3600-4540-A158-C7B5D9DF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5BCB-9EC6-3A40-8712-53E8F1B9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CCA6-0219-3C46-B8C5-2D5F2DE6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11CB-3F4C-0341-A3C4-EC732E9F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F7A2B-6EA9-8846-B1EE-A80EC13F9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A385B-08A1-DE41-A65F-0EB3939C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AAFE5-11A6-FD42-9CD0-377A5AE30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05BD-77E0-2F47-8A9E-21638762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409D-4799-CD41-898D-FC6CC1258871}" type="datetime1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1F5DE-9EA9-5F4C-8C88-785FC4BE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A0002-BA2E-6047-B8D4-DB430913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6F3-0087-084B-B3F5-53621E3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7E0D2-EED7-D649-8B30-A0F29F89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3BAA-C11F-FD4E-8D10-9852881CF7D8}" type="datetime1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67D1E-0CCB-0049-9E96-17D9D057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919D5-6EB9-5E41-B9DE-FA202854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1E9AD-091A-774F-8ABA-50F1D5A8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C73D-4315-D949-8336-F9609DECEE68}" type="datetime1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DD7B2-12C0-6046-BACA-4FFFF112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B6579-4656-C24C-8EA5-82D9228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C37-BC14-6242-BC40-E020B548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5143-5EFD-2543-BCFF-E102B8A1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4FD00-71CC-C548-A6C6-98D98D78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112E4-42A1-1B49-8E53-FD65A24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4A9-410C-824C-82D8-C652E365CD9E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3342-50EC-F947-A0CD-E1616E18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6FB3-6078-944D-982E-384344B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E87A-8A6D-AB48-AA9A-A72E56B5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77353-8E24-7242-8A11-E0D3CAC8B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89A08-8623-D748-AE89-855D3843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0BC6-1D3B-EC41-8951-30D0FA94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C88-D66E-A94A-8D6A-02B32F892117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4C59-6567-5545-B5E7-6A1E3E70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BC50-7B09-A24A-B05D-4777FDDA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D4792-18C3-8347-8FAF-3837C35F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CD0B-7746-3146-B11F-CFBBC3EB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3CD6-241C-9840-9135-06C8A797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C2A6-1E91-8048-8D30-369F2C578845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A83B-E481-2C44-A1BB-5359543C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88A0-96F7-CD4E-B953-0837B34EB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E854A3-70BB-D644-B0E2-8D12F5D60607}"/>
              </a:ext>
            </a:extLst>
          </p:cNvPr>
          <p:cNvSpPr/>
          <p:nvPr/>
        </p:nvSpPr>
        <p:spPr>
          <a:xfrm>
            <a:off x="5193323" y="357293"/>
            <a:ext cx="2309447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CCF9A3-AA0E-194C-AC93-432CFE41AFC9}"/>
              </a:ext>
            </a:extLst>
          </p:cNvPr>
          <p:cNvSpPr txBox="1"/>
          <p:nvPr/>
        </p:nvSpPr>
        <p:spPr>
          <a:xfrm>
            <a:off x="2831126" y="4001601"/>
            <a:ext cx="208670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dirty="0" err="1">
                <a:solidFill>
                  <a:schemeClr val="bg1"/>
                </a:solidFill>
              </a:rPr>
              <a:t>client.js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13DF50-956D-C244-BAAC-E043039CF135}"/>
              </a:ext>
            </a:extLst>
          </p:cNvPr>
          <p:cNvSpPr txBox="1"/>
          <p:nvPr/>
        </p:nvSpPr>
        <p:spPr>
          <a:xfrm>
            <a:off x="2831125" y="2845207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DC2670-884D-D24D-B16C-081AA05054A9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3874479" y="3245317"/>
            <a:ext cx="1" cy="75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D06758F-3BDA-8C4E-8F31-E9EE9C084D19}"/>
              </a:ext>
            </a:extLst>
          </p:cNvPr>
          <p:cNvSpPr txBox="1"/>
          <p:nvPr/>
        </p:nvSpPr>
        <p:spPr>
          <a:xfrm>
            <a:off x="3874478" y="34828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545F55-7BD6-3640-8A9A-0B6C2F63B005}"/>
              </a:ext>
            </a:extLst>
          </p:cNvPr>
          <p:cNvSpPr txBox="1"/>
          <p:nvPr/>
        </p:nvSpPr>
        <p:spPr>
          <a:xfrm>
            <a:off x="7883768" y="4004395"/>
            <a:ext cx="208670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dirty="0" err="1">
                <a:solidFill>
                  <a:schemeClr val="bg1"/>
                </a:solidFill>
              </a:rPr>
              <a:t>server.js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99D4D9-2329-434F-9F6E-5A2E8DCB56B9}"/>
              </a:ext>
            </a:extLst>
          </p:cNvPr>
          <p:cNvSpPr txBox="1"/>
          <p:nvPr/>
        </p:nvSpPr>
        <p:spPr>
          <a:xfrm>
            <a:off x="7883769" y="2848002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BC4CF8-7D44-3F45-A3EB-84A4EEA3D7D7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8927123" y="3248112"/>
            <a:ext cx="0" cy="7695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2284179-A414-1947-9072-3D9EA857E2B1}"/>
              </a:ext>
            </a:extLst>
          </p:cNvPr>
          <p:cNvSpPr txBox="1"/>
          <p:nvPr/>
        </p:nvSpPr>
        <p:spPr>
          <a:xfrm>
            <a:off x="8927121" y="3487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DB929-A3D6-BE42-AABF-DE04CA8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1</a:t>
            </a:fld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A23D55EF-8C2C-A249-8F85-F4C734F872E0}"/>
              </a:ext>
            </a:extLst>
          </p:cNvPr>
          <p:cNvSpPr/>
          <p:nvPr/>
        </p:nvSpPr>
        <p:spPr>
          <a:xfrm>
            <a:off x="5695397" y="5106311"/>
            <a:ext cx="1250526" cy="1394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C8C72-441A-E647-BE87-62F81A4278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810001" y="873109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55263-448B-0D4A-BCA7-1380DFD7EA50}"/>
              </a:ext>
            </a:extLst>
          </p:cNvPr>
          <p:cNvCxnSpPr>
            <a:cxnSpLocks/>
            <a:stCxn id="18" idx="3"/>
            <a:endCxn id="65" idx="0"/>
          </p:cNvCxnSpPr>
          <p:nvPr/>
        </p:nvCxnSpPr>
        <p:spPr>
          <a:xfrm>
            <a:off x="7502770" y="873109"/>
            <a:ext cx="1424353" cy="1974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A7CA2E-9270-0A41-8241-F9B8406E0CF1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6320660" y="3236081"/>
            <a:ext cx="2004647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5E4B53-2358-024A-B8A6-BEB796E8CA9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463564" y="3236081"/>
            <a:ext cx="1857096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F10BDA9-92A7-A243-BC5C-D58C392080CE}"/>
              </a:ext>
            </a:extLst>
          </p:cNvPr>
          <p:cNvGrpSpPr/>
          <p:nvPr/>
        </p:nvGrpSpPr>
        <p:grpSpPr>
          <a:xfrm>
            <a:off x="2198080" y="2054036"/>
            <a:ext cx="2743196" cy="2590800"/>
            <a:chOff x="2198080" y="3241702"/>
            <a:chExt cx="2743196" cy="25908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94236-B475-E34B-BBE0-A28246B3C579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B4A212-552B-0344-A3D4-E95EFE5ABBEE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F2D7E9-9E86-1540-B034-FE5FFEC3940A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A8DE44-D1F9-DD4A-93A5-AD1532EA8790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3569679" y="4189738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B61EDC-0E81-B540-A563-ECF4A89126C5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289F71-9089-3F40-B723-FC60E8FBAFC3}"/>
              </a:ext>
            </a:extLst>
          </p:cNvPr>
          <p:cNvGrpSpPr/>
          <p:nvPr/>
        </p:nvGrpSpPr>
        <p:grpSpPr>
          <a:xfrm>
            <a:off x="7250723" y="2056831"/>
            <a:ext cx="2743196" cy="2590800"/>
            <a:chOff x="7250723" y="3244497"/>
            <a:chExt cx="2743196" cy="2590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666F2C-3D5A-F045-B292-A9D50E17C412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671711-ADEA-BA44-9C42-365B28D3E225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8027F9-2D4D-5749-B999-25E7FCB6BBDF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9C143A-E261-AB43-8774-F1EB881CF544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C41FC8-B976-0041-BC58-1E4EFB47EB9F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E854A3-70BB-D644-B0E2-8D12F5D60607}"/>
              </a:ext>
            </a:extLst>
          </p:cNvPr>
          <p:cNvSpPr/>
          <p:nvPr/>
        </p:nvSpPr>
        <p:spPr>
          <a:xfrm>
            <a:off x="5193323" y="357293"/>
            <a:ext cx="2309447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942775-9BB6-CA41-A029-E6DECCAD8FEC}"/>
              </a:ext>
            </a:extLst>
          </p:cNvPr>
          <p:cNvGrpSpPr/>
          <p:nvPr/>
        </p:nvGrpSpPr>
        <p:grpSpPr>
          <a:xfrm>
            <a:off x="2350480" y="2206436"/>
            <a:ext cx="2743196" cy="2590800"/>
            <a:chOff x="2198080" y="3241702"/>
            <a:chExt cx="2743196" cy="2590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F24FF8-026C-2F4B-9939-4A0332D8C89A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C20C01-7179-1442-8996-4234ACDAAFCA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23ADC3-ADB5-F744-A6DF-3D01F62E91F8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29BE499-DD58-014B-A4D5-EDC018FF7077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>
              <a:off x="3569679" y="4189738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C2211-6729-7F42-AEC4-799CACA59D70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BBD36D-361F-9640-9A84-6C175F7AE521}"/>
              </a:ext>
            </a:extLst>
          </p:cNvPr>
          <p:cNvGrpSpPr/>
          <p:nvPr/>
        </p:nvGrpSpPr>
        <p:grpSpPr>
          <a:xfrm>
            <a:off x="2502880" y="2358836"/>
            <a:ext cx="2743196" cy="2590800"/>
            <a:chOff x="2198080" y="3241702"/>
            <a:chExt cx="2743196" cy="25908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71FDF0-B59A-BE44-9C45-9B8ECA04537E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CCF9A3-AA0E-194C-AC93-432CFE41AFC9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App Comp. 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13DF50-956D-C244-BAAC-E043039CF135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DC2670-884D-D24D-B16C-081AA05054A9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3569679" y="4128183"/>
              <a:ext cx="1" cy="75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758F-3BDA-8C4E-8F31-E9EE9C084D19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5B842-2EC3-214D-A248-C2890BC0DC42}"/>
              </a:ext>
            </a:extLst>
          </p:cNvPr>
          <p:cNvGrpSpPr/>
          <p:nvPr/>
        </p:nvGrpSpPr>
        <p:grpSpPr>
          <a:xfrm>
            <a:off x="7403123" y="2209231"/>
            <a:ext cx="2743196" cy="2590800"/>
            <a:chOff x="7250723" y="3244497"/>
            <a:chExt cx="2743196" cy="25908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4FEF2B-818D-9545-B43D-29C20C93E4B6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6D6F7-5395-C44F-A3F2-9C7CDF5C3151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EA51E-BAB0-F84E-B201-57E122659D30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179C4D-997F-3640-A424-0B8CCF3D1D4C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943849-02C3-2946-AF31-DB78A1C375C4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7171632-184C-7E4A-B41F-6E6478EB78C9}"/>
              </a:ext>
            </a:extLst>
          </p:cNvPr>
          <p:cNvGrpSpPr/>
          <p:nvPr/>
        </p:nvGrpSpPr>
        <p:grpSpPr>
          <a:xfrm>
            <a:off x="7555523" y="2361631"/>
            <a:ext cx="2743196" cy="2590800"/>
            <a:chOff x="7250723" y="3244497"/>
            <a:chExt cx="2743196" cy="25908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25A067-4A46-7D46-92D7-C4DC2100B11E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545F55-7BD6-3640-8A9A-0B6C2F63B005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App Comp. 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99D4D9-2329-434F-9F6E-5A2E8DCB56B9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BC4CF8-7D44-3F45-A3EB-84A4EEA3D7D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284179-A414-1947-9072-3D9EA857E2B1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DB929-A3D6-BE42-AABF-DE04CA8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2</a:t>
            </a:fld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A23D55EF-8C2C-A249-8F85-F4C734F872E0}"/>
              </a:ext>
            </a:extLst>
          </p:cNvPr>
          <p:cNvSpPr/>
          <p:nvPr/>
        </p:nvSpPr>
        <p:spPr>
          <a:xfrm>
            <a:off x="5695397" y="5106311"/>
            <a:ext cx="1250526" cy="1394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C8C72-441A-E647-BE87-62F81A4278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810001" y="873109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55263-448B-0D4A-BCA7-1380DFD7EA50}"/>
              </a:ext>
            </a:extLst>
          </p:cNvPr>
          <p:cNvCxnSpPr>
            <a:cxnSpLocks/>
            <a:stCxn id="18" idx="3"/>
            <a:endCxn id="65" idx="0"/>
          </p:cNvCxnSpPr>
          <p:nvPr/>
        </p:nvCxnSpPr>
        <p:spPr>
          <a:xfrm>
            <a:off x="7502770" y="873109"/>
            <a:ext cx="1424353" cy="1974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A7CA2E-9270-0A41-8241-F9B8406E0CF1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6320660" y="3236081"/>
            <a:ext cx="2004647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5E4B53-2358-024A-B8A6-BEB796E8CA9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463564" y="3236081"/>
            <a:ext cx="1857096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C3D79-C074-6447-AF7F-D7AA8CA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3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3416A8-5376-E040-B900-53BC9065028C}"/>
              </a:ext>
            </a:extLst>
          </p:cNvPr>
          <p:cNvSpPr/>
          <p:nvPr/>
        </p:nvSpPr>
        <p:spPr>
          <a:xfrm>
            <a:off x="2996661" y="378313"/>
            <a:ext cx="2309447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EventStreams</a:t>
            </a:r>
            <a:endParaRPr lang="en-US" sz="24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EFFE007F-313D-F846-A72C-149B70D5AF7D}"/>
              </a:ext>
            </a:extLst>
          </p:cNvPr>
          <p:cNvSpPr/>
          <p:nvPr/>
        </p:nvSpPr>
        <p:spPr>
          <a:xfrm>
            <a:off x="6189384" y="196931"/>
            <a:ext cx="1250526" cy="1394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ICD for Redis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22C88-7A87-B54A-A2E2-E311046A4AE5}"/>
              </a:ext>
            </a:extLst>
          </p:cNvPr>
          <p:cNvSpPr txBox="1"/>
          <p:nvPr/>
        </p:nvSpPr>
        <p:spPr>
          <a:xfrm>
            <a:off x="199697" y="570962"/>
            <a:ext cx="21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Public Cloud Managed Services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1B28A2-917F-B348-B48C-9B7EBE34FC09}"/>
              </a:ext>
            </a:extLst>
          </p:cNvPr>
          <p:cNvCxnSpPr/>
          <p:nvPr/>
        </p:nvCxnSpPr>
        <p:spPr>
          <a:xfrm>
            <a:off x="415159" y="1958428"/>
            <a:ext cx="1136168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15B60-1E85-1A45-84B1-57DB559A1080}"/>
              </a:ext>
            </a:extLst>
          </p:cNvPr>
          <p:cNvCxnSpPr>
            <a:cxnSpLocks/>
          </p:cNvCxnSpPr>
          <p:nvPr/>
        </p:nvCxnSpPr>
        <p:spPr>
          <a:xfrm>
            <a:off x="5689600" y="2336800"/>
            <a:ext cx="0" cy="32258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CE9D32-5EB7-F348-8C9A-C3FE2DF5F93E}"/>
              </a:ext>
            </a:extLst>
          </p:cNvPr>
          <p:cNvSpPr txBox="1"/>
          <p:nvPr/>
        </p:nvSpPr>
        <p:spPr>
          <a:xfrm>
            <a:off x="9400597" y="209719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Public Cloud - </a:t>
            </a:r>
            <a:r>
              <a:rPr lang="en-US" dirty="0" err="1"/>
              <a:t>Coligo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D93F80-9EC0-C845-80CA-566A7C15A8EE}"/>
              </a:ext>
            </a:extLst>
          </p:cNvPr>
          <p:cNvGrpSpPr/>
          <p:nvPr/>
        </p:nvGrpSpPr>
        <p:grpSpPr>
          <a:xfrm>
            <a:off x="6076497" y="2798234"/>
            <a:ext cx="2527298" cy="3412182"/>
            <a:chOff x="7626667" y="936448"/>
            <a:chExt cx="3181605" cy="39581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AE6964-E18F-7045-AE68-1D00A00A186D}"/>
                </a:ext>
              </a:extLst>
            </p:cNvPr>
            <p:cNvSpPr/>
            <p:nvPr/>
          </p:nvSpPr>
          <p:spPr>
            <a:xfrm>
              <a:off x="7665679" y="942663"/>
              <a:ext cx="3142593" cy="39518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CE6B21-68BF-8049-B616-B9E2C6570547}"/>
                </a:ext>
              </a:extLst>
            </p:cNvPr>
            <p:cNvSpPr/>
            <p:nvPr/>
          </p:nvSpPr>
          <p:spPr>
            <a:xfrm>
              <a:off x="7957743" y="1334814"/>
              <a:ext cx="2617076" cy="22898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66FB8C-A263-8C4B-9927-17C9CA077F9D}"/>
                </a:ext>
              </a:extLst>
            </p:cNvPr>
            <p:cNvSpPr txBox="1"/>
            <p:nvPr/>
          </p:nvSpPr>
          <p:spPr>
            <a:xfrm>
              <a:off x="8222929" y="2918608"/>
              <a:ext cx="2086707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YKT simulation server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EE30E6-1AA1-A047-A840-B1EA51B55E9E}"/>
                </a:ext>
              </a:extLst>
            </p:cNvPr>
            <p:cNvSpPr txBox="1"/>
            <p:nvPr/>
          </p:nvSpPr>
          <p:spPr>
            <a:xfrm>
              <a:off x="8222928" y="1762214"/>
              <a:ext cx="2086707" cy="3077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86C480-6A5F-CD46-B17F-4BA01ABCF4E7}"/>
                </a:ext>
              </a:extLst>
            </p:cNvPr>
            <p:cNvCxnSpPr>
              <a:cxnSpLocks/>
              <a:stCxn id="18" idx="2"/>
              <a:endCxn id="17" idx="0"/>
            </p:cNvCxnSpPr>
            <p:nvPr/>
          </p:nvCxnSpPr>
          <p:spPr>
            <a:xfrm>
              <a:off x="9266282" y="2069991"/>
              <a:ext cx="1" cy="84861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37AE14-D373-4A4B-8387-B682CDB7BE35}"/>
                </a:ext>
              </a:extLst>
            </p:cNvPr>
            <p:cNvSpPr txBox="1"/>
            <p:nvPr/>
          </p:nvSpPr>
          <p:spPr>
            <a:xfrm>
              <a:off x="9266281" y="239983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03431F-DCEF-844F-8266-0C43F026792C}"/>
                </a:ext>
              </a:extLst>
            </p:cNvPr>
            <p:cNvSpPr/>
            <p:nvPr/>
          </p:nvSpPr>
          <p:spPr>
            <a:xfrm>
              <a:off x="7957743" y="3822610"/>
              <a:ext cx="2617076" cy="8674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D5FD90-3AEB-714B-8DF2-B7ED5714E24C}"/>
                </a:ext>
              </a:extLst>
            </p:cNvPr>
            <p:cNvSpPr txBox="1"/>
            <p:nvPr/>
          </p:nvSpPr>
          <p:spPr>
            <a:xfrm>
              <a:off x="8222928" y="4171235"/>
              <a:ext cx="2086707" cy="3077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Coligo</a:t>
              </a:r>
              <a:r>
                <a:rPr lang="en-US" sz="1400" dirty="0">
                  <a:solidFill>
                    <a:schemeClr val="bg1"/>
                  </a:solidFill>
                </a:rPr>
                <a:t> queue proxy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84FCE2-175A-274C-9D8D-8B319027FDEC}"/>
                </a:ext>
              </a:extLst>
            </p:cNvPr>
            <p:cNvSpPr txBox="1"/>
            <p:nvPr/>
          </p:nvSpPr>
          <p:spPr>
            <a:xfrm>
              <a:off x="7626667" y="936448"/>
              <a:ext cx="662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9C5268-96A5-444F-96D9-43506D1AF797}"/>
                </a:ext>
              </a:extLst>
            </p:cNvPr>
            <p:cNvSpPr txBox="1"/>
            <p:nvPr/>
          </p:nvSpPr>
          <p:spPr>
            <a:xfrm>
              <a:off x="7961381" y="1373978"/>
              <a:ext cx="2086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container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77463-F06A-BD4E-8940-19ED5B483123}"/>
                </a:ext>
              </a:extLst>
            </p:cNvPr>
            <p:cNvSpPr txBox="1"/>
            <p:nvPr/>
          </p:nvSpPr>
          <p:spPr>
            <a:xfrm>
              <a:off x="7957743" y="3812257"/>
              <a:ext cx="2541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Coligo</a:t>
              </a:r>
              <a:r>
                <a:rPr lang="en-US" sz="1400" dirty="0"/>
                <a:t> system container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E544B1-4AC5-4D4F-BDFC-22E22FA02ABD}"/>
              </a:ext>
            </a:extLst>
          </p:cNvPr>
          <p:cNvGrpSpPr/>
          <p:nvPr/>
        </p:nvGrpSpPr>
        <p:grpSpPr>
          <a:xfrm>
            <a:off x="9457786" y="2798234"/>
            <a:ext cx="2527298" cy="3412182"/>
            <a:chOff x="7626667" y="936448"/>
            <a:chExt cx="3181605" cy="39581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F89FD9-D24B-DB48-B31A-A37DCCE3E3BA}"/>
                </a:ext>
              </a:extLst>
            </p:cNvPr>
            <p:cNvSpPr/>
            <p:nvPr/>
          </p:nvSpPr>
          <p:spPr>
            <a:xfrm>
              <a:off x="7665679" y="942663"/>
              <a:ext cx="3142593" cy="39518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B4354B-F9E6-BC4D-81E4-F3ABB9186D2A}"/>
                </a:ext>
              </a:extLst>
            </p:cNvPr>
            <p:cNvSpPr/>
            <p:nvPr/>
          </p:nvSpPr>
          <p:spPr>
            <a:xfrm>
              <a:off x="7957743" y="1334814"/>
              <a:ext cx="2617076" cy="22898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A3AB63-D8A7-5648-AE7D-A9BF61270291}"/>
                </a:ext>
              </a:extLst>
            </p:cNvPr>
            <p:cNvSpPr txBox="1"/>
            <p:nvPr/>
          </p:nvSpPr>
          <p:spPr>
            <a:xfrm>
              <a:off x="8222929" y="2918608"/>
              <a:ext cx="2086707" cy="32131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YKT simulation server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2A2121-5B0F-C445-A181-4584A0D0D1C7}"/>
                </a:ext>
              </a:extLst>
            </p:cNvPr>
            <p:cNvSpPr txBox="1"/>
            <p:nvPr/>
          </p:nvSpPr>
          <p:spPr>
            <a:xfrm>
              <a:off x="8222928" y="1762214"/>
              <a:ext cx="2086707" cy="3077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7583E5-D4A1-194C-A1E0-E3EA70265668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>
              <a:off x="9266282" y="2069991"/>
              <a:ext cx="1" cy="84861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FF397B-D48E-0342-833E-651E5131EDCB}"/>
                </a:ext>
              </a:extLst>
            </p:cNvPr>
            <p:cNvSpPr txBox="1"/>
            <p:nvPr/>
          </p:nvSpPr>
          <p:spPr>
            <a:xfrm>
              <a:off x="9266281" y="239983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319C804-C5C9-F240-9236-42EA5D9C833A}"/>
                </a:ext>
              </a:extLst>
            </p:cNvPr>
            <p:cNvSpPr/>
            <p:nvPr/>
          </p:nvSpPr>
          <p:spPr>
            <a:xfrm>
              <a:off x="7957743" y="3822610"/>
              <a:ext cx="2617076" cy="8674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0EB03D-4D31-E442-89AB-FCA3AB27B3F5}"/>
                </a:ext>
              </a:extLst>
            </p:cNvPr>
            <p:cNvSpPr txBox="1"/>
            <p:nvPr/>
          </p:nvSpPr>
          <p:spPr>
            <a:xfrm>
              <a:off x="8222928" y="4171235"/>
              <a:ext cx="2086707" cy="3077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Coligo</a:t>
              </a:r>
              <a:r>
                <a:rPr lang="en-US" sz="1400" dirty="0">
                  <a:solidFill>
                    <a:schemeClr val="bg1"/>
                  </a:solidFill>
                </a:rPr>
                <a:t> queue proxy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CDABF-4EC4-E240-BF9A-738EFBBAA1C5}"/>
                </a:ext>
              </a:extLst>
            </p:cNvPr>
            <p:cNvSpPr txBox="1"/>
            <p:nvPr/>
          </p:nvSpPr>
          <p:spPr>
            <a:xfrm>
              <a:off x="7626667" y="936448"/>
              <a:ext cx="662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CA4474-160E-2548-BCD0-A48A6E633453}"/>
                </a:ext>
              </a:extLst>
            </p:cNvPr>
            <p:cNvSpPr txBox="1"/>
            <p:nvPr/>
          </p:nvSpPr>
          <p:spPr>
            <a:xfrm>
              <a:off x="7961381" y="1373978"/>
              <a:ext cx="2086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container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63D597-1E4A-6445-A16A-997917ECABBF}"/>
                </a:ext>
              </a:extLst>
            </p:cNvPr>
            <p:cNvSpPr txBox="1"/>
            <p:nvPr/>
          </p:nvSpPr>
          <p:spPr>
            <a:xfrm>
              <a:off x="7957743" y="3812257"/>
              <a:ext cx="2541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Coligo</a:t>
              </a:r>
              <a:r>
                <a:rPr lang="en-US" sz="1400" dirty="0"/>
                <a:t> system container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C4774E-EA1A-2C4C-A364-D7C1AEE7AE42}"/>
              </a:ext>
            </a:extLst>
          </p:cNvPr>
          <p:cNvGrpSpPr/>
          <p:nvPr/>
        </p:nvGrpSpPr>
        <p:grpSpPr>
          <a:xfrm>
            <a:off x="1310964" y="3379137"/>
            <a:ext cx="2086708" cy="1494948"/>
            <a:chOff x="5964621" y="2868403"/>
            <a:chExt cx="2086708" cy="14949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209EC1-7924-2640-9CD0-2657E8C71826}"/>
                </a:ext>
              </a:extLst>
            </p:cNvPr>
            <p:cNvSpPr txBox="1"/>
            <p:nvPr/>
          </p:nvSpPr>
          <p:spPr>
            <a:xfrm>
              <a:off x="5964622" y="4024797"/>
              <a:ext cx="2086707" cy="338554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YKT simulation client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58AA99-E6D2-754A-9F32-95FA39B01BBC}"/>
                </a:ext>
              </a:extLst>
            </p:cNvPr>
            <p:cNvSpPr txBox="1"/>
            <p:nvPr/>
          </p:nvSpPr>
          <p:spPr>
            <a:xfrm>
              <a:off x="5964621" y="286840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C1A54A-69D2-0B41-B1AD-D2A9CC999D07}"/>
                </a:ext>
              </a:extLst>
            </p:cNvPr>
            <p:cNvCxnSpPr>
              <a:cxnSpLocks/>
              <a:stCxn id="40" idx="2"/>
              <a:endCxn id="39" idx="0"/>
            </p:cNvCxnSpPr>
            <p:nvPr/>
          </p:nvCxnSpPr>
          <p:spPr>
            <a:xfrm>
              <a:off x="7007975" y="3268513"/>
              <a:ext cx="1" cy="75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0A4A2D-8523-FA4C-BF41-CEB79FFEB601}"/>
                </a:ext>
              </a:extLst>
            </p:cNvPr>
            <p:cNvSpPr txBox="1"/>
            <p:nvPr/>
          </p:nvSpPr>
          <p:spPr>
            <a:xfrm>
              <a:off x="7007974" y="350602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6B9CBA-F9C4-D84D-87BC-2FC29EFC5263}"/>
              </a:ext>
            </a:extLst>
          </p:cNvPr>
          <p:cNvSpPr txBox="1"/>
          <p:nvPr/>
        </p:nvSpPr>
        <p:spPr>
          <a:xfrm>
            <a:off x="810510" y="23368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Laptop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A6FC70-AEB9-2440-92EA-A53CC98C603E}"/>
              </a:ext>
            </a:extLst>
          </p:cNvPr>
          <p:cNvCxnSpPr>
            <a:cxnSpLocks/>
          </p:cNvCxnSpPr>
          <p:nvPr/>
        </p:nvCxnSpPr>
        <p:spPr>
          <a:xfrm flipH="1">
            <a:off x="2323348" y="1409944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94F69F-F119-BC4C-AD6D-202B8FD83158}"/>
              </a:ext>
            </a:extLst>
          </p:cNvPr>
          <p:cNvCxnSpPr>
            <a:cxnSpLocks/>
            <a:stCxn id="4" idx="3"/>
            <a:endCxn id="40" idx="0"/>
          </p:cNvCxnSpPr>
          <p:nvPr/>
        </p:nvCxnSpPr>
        <p:spPr>
          <a:xfrm flipH="1">
            <a:off x="2354318" y="1591327"/>
            <a:ext cx="4460329" cy="17878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14E7D7-F1C7-C542-8CF1-E0036BF718FA}"/>
              </a:ext>
            </a:extLst>
          </p:cNvPr>
          <p:cNvCxnSpPr>
            <a:cxnSpLocks/>
          </p:cNvCxnSpPr>
          <p:nvPr/>
        </p:nvCxnSpPr>
        <p:spPr>
          <a:xfrm>
            <a:off x="4460151" y="1435255"/>
            <a:ext cx="2918768" cy="20413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3E5E66-DB46-A540-8F12-60AB5F64DA79}"/>
              </a:ext>
            </a:extLst>
          </p:cNvPr>
          <p:cNvCxnSpPr>
            <a:cxnSpLocks/>
          </p:cNvCxnSpPr>
          <p:nvPr/>
        </p:nvCxnSpPr>
        <p:spPr>
          <a:xfrm>
            <a:off x="4589946" y="1435255"/>
            <a:ext cx="6115956" cy="20783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A850EB-9FB4-C947-AA6E-D2147D99C23D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6814647" y="1591327"/>
            <a:ext cx="564273" cy="19187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05BE96-1C51-4041-BAF1-B412B73C90F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14647" y="1591327"/>
            <a:ext cx="4050664" cy="1889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E854A3-70BB-D644-B0E2-8D12F5D60607}"/>
              </a:ext>
            </a:extLst>
          </p:cNvPr>
          <p:cNvSpPr/>
          <p:nvPr/>
        </p:nvSpPr>
        <p:spPr>
          <a:xfrm>
            <a:off x="5193323" y="2154545"/>
            <a:ext cx="2690445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KAR Service Mesh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CCF9A3-AA0E-194C-AC93-432CFE41AFC9}"/>
              </a:ext>
            </a:extLst>
          </p:cNvPr>
          <p:cNvSpPr txBox="1"/>
          <p:nvPr/>
        </p:nvSpPr>
        <p:spPr>
          <a:xfrm>
            <a:off x="2831126" y="5798853"/>
            <a:ext cx="2086707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Simulation Control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13DF50-956D-C244-BAAC-E043039CF135}"/>
              </a:ext>
            </a:extLst>
          </p:cNvPr>
          <p:cNvSpPr txBox="1"/>
          <p:nvPr/>
        </p:nvSpPr>
        <p:spPr>
          <a:xfrm>
            <a:off x="2831125" y="4642459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DC2670-884D-D24D-B16C-081AA05054A9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3874479" y="5042569"/>
            <a:ext cx="1" cy="75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D06758F-3BDA-8C4E-8F31-E9EE9C084D19}"/>
              </a:ext>
            </a:extLst>
          </p:cNvPr>
          <p:cNvSpPr txBox="1"/>
          <p:nvPr/>
        </p:nvSpPr>
        <p:spPr>
          <a:xfrm>
            <a:off x="3874478" y="52800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545F55-7BD6-3640-8A9A-0B6C2F63B005}"/>
              </a:ext>
            </a:extLst>
          </p:cNvPr>
          <p:cNvSpPr txBox="1"/>
          <p:nvPr/>
        </p:nvSpPr>
        <p:spPr>
          <a:xfrm>
            <a:off x="7883768" y="5801647"/>
            <a:ext cx="2086707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Simulation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99D4D9-2329-434F-9F6E-5A2E8DCB56B9}"/>
              </a:ext>
            </a:extLst>
          </p:cNvPr>
          <p:cNvSpPr txBox="1"/>
          <p:nvPr/>
        </p:nvSpPr>
        <p:spPr>
          <a:xfrm>
            <a:off x="7883769" y="4645254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BC4CF8-7D44-3F45-A3EB-84A4EEA3D7D7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8927123" y="5045364"/>
            <a:ext cx="0" cy="7695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2284179-A414-1947-9072-3D9EA857E2B1}"/>
              </a:ext>
            </a:extLst>
          </p:cNvPr>
          <p:cNvSpPr txBox="1"/>
          <p:nvPr/>
        </p:nvSpPr>
        <p:spPr>
          <a:xfrm>
            <a:off x="8927121" y="52844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DB929-A3D6-BE42-AABF-DE04CA8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4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C8C72-441A-E647-BE87-62F81A4278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810001" y="2670361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55263-448B-0D4A-BCA7-1380DFD7EA50}"/>
              </a:ext>
            </a:extLst>
          </p:cNvPr>
          <p:cNvCxnSpPr>
            <a:cxnSpLocks/>
            <a:stCxn id="18" idx="3"/>
            <a:endCxn id="65" idx="0"/>
          </p:cNvCxnSpPr>
          <p:nvPr/>
        </p:nvCxnSpPr>
        <p:spPr>
          <a:xfrm>
            <a:off x="7883768" y="2670361"/>
            <a:ext cx="1043355" cy="1974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D7638E-80A9-694C-A323-5C54D8D5CF97}"/>
              </a:ext>
            </a:extLst>
          </p:cNvPr>
          <p:cNvSpPr txBox="1"/>
          <p:nvPr/>
        </p:nvSpPr>
        <p:spPr>
          <a:xfrm>
            <a:off x="446634" y="1500628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Laptop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FD6E29-C021-2945-95D3-974428694348}"/>
              </a:ext>
            </a:extLst>
          </p:cNvPr>
          <p:cNvSpPr txBox="1"/>
          <p:nvPr/>
        </p:nvSpPr>
        <p:spPr>
          <a:xfrm>
            <a:off x="5337835" y="5814622"/>
            <a:ext cx="2086707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Simulation Reporting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D96B07-66EE-204A-966D-BDA145DBFDBC}"/>
              </a:ext>
            </a:extLst>
          </p:cNvPr>
          <p:cNvSpPr txBox="1"/>
          <p:nvPr/>
        </p:nvSpPr>
        <p:spPr>
          <a:xfrm>
            <a:off x="5337834" y="4658228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046B74-EC9E-4042-A683-D0FA16281A7E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381188" y="5058338"/>
            <a:ext cx="1" cy="75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A6001B-C1B6-6646-B49A-17E6F2D4C580}"/>
              </a:ext>
            </a:extLst>
          </p:cNvPr>
          <p:cNvSpPr txBox="1"/>
          <p:nvPr/>
        </p:nvSpPr>
        <p:spPr>
          <a:xfrm>
            <a:off x="6381187" y="52958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8CA51B-0F89-3E4D-A4A7-B9250AB7AB83}"/>
              </a:ext>
            </a:extLst>
          </p:cNvPr>
          <p:cNvCxnSpPr>
            <a:cxnSpLocks/>
          </p:cNvCxnSpPr>
          <p:nvPr/>
        </p:nvCxnSpPr>
        <p:spPr>
          <a:xfrm>
            <a:off x="6436339" y="3197417"/>
            <a:ext cx="58245" cy="14413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46E38A-61A7-2E45-9A39-1802F5BBC703}"/>
              </a:ext>
            </a:extLst>
          </p:cNvPr>
          <p:cNvSpPr txBox="1"/>
          <p:nvPr/>
        </p:nvSpPr>
        <p:spPr>
          <a:xfrm>
            <a:off x="580295" y="2254861"/>
            <a:ext cx="208670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Slack Client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B6FE69-4947-8543-A8CB-AA62B98590E5}"/>
              </a:ext>
            </a:extLst>
          </p:cNvPr>
          <p:cNvCxnSpPr/>
          <p:nvPr/>
        </p:nvCxnSpPr>
        <p:spPr>
          <a:xfrm>
            <a:off x="233858" y="1327807"/>
            <a:ext cx="1136168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70B105-6138-0E4D-BB7F-F1D2029CA39B}"/>
              </a:ext>
            </a:extLst>
          </p:cNvPr>
          <p:cNvSpPr txBox="1"/>
          <p:nvPr/>
        </p:nvSpPr>
        <p:spPr>
          <a:xfrm>
            <a:off x="5451231" y="219267"/>
            <a:ext cx="2086707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CloudEvents</a:t>
            </a:r>
            <a:r>
              <a:rPr lang="en-US" sz="2400" dirty="0">
                <a:solidFill>
                  <a:schemeClr val="bg1"/>
                </a:solidFill>
              </a:rPr>
              <a:t> to Slack Processer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4C21D1-D6F8-7641-8EE9-9BD9B02CDFA9}"/>
              </a:ext>
            </a:extLst>
          </p:cNvPr>
          <p:cNvCxnSpPr>
            <a:cxnSpLocks/>
          </p:cNvCxnSpPr>
          <p:nvPr/>
        </p:nvCxnSpPr>
        <p:spPr>
          <a:xfrm>
            <a:off x="6501070" y="1072478"/>
            <a:ext cx="0" cy="10820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24BA2A-4A22-5440-92E7-DB7508487FC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629510" y="634766"/>
            <a:ext cx="3821721" cy="157555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6815EA-7D0C-6046-A087-D3F94A5A1ECF}"/>
              </a:ext>
            </a:extLst>
          </p:cNvPr>
          <p:cNvSpPr txBox="1"/>
          <p:nvPr/>
        </p:nvSpPr>
        <p:spPr>
          <a:xfrm>
            <a:off x="233858" y="323990"/>
            <a:ext cx="21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Public Cloud Managed Services</a:t>
            </a:r>
          </a:p>
        </p:txBody>
      </p:sp>
    </p:spTree>
    <p:extLst>
      <p:ext uri="{BB962C8B-B14F-4D97-AF65-F5344CB8AC3E}">
        <p14:creationId xmlns:p14="http://schemas.microsoft.com/office/powerpoint/2010/main" val="288003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E854A3-70BB-D644-B0E2-8D12F5D60607}"/>
              </a:ext>
            </a:extLst>
          </p:cNvPr>
          <p:cNvSpPr/>
          <p:nvPr/>
        </p:nvSpPr>
        <p:spPr>
          <a:xfrm>
            <a:off x="6330149" y="395183"/>
            <a:ext cx="2690445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KAR Service Mesh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CCF9A3-AA0E-194C-AC93-432CFE41AFC9}"/>
              </a:ext>
            </a:extLst>
          </p:cNvPr>
          <p:cNvSpPr txBox="1"/>
          <p:nvPr/>
        </p:nvSpPr>
        <p:spPr>
          <a:xfrm>
            <a:off x="976926" y="5798853"/>
            <a:ext cx="2086707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Simulation Control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13DF50-956D-C244-BAAC-E043039CF135}"/>
              </a:ext>
            </a:extLst>
          </p:cNvPr>
          <p:cNvSpPr txBox="1"/>
          <p:nvPr/>
        </p:nvSpPr>
        <p:spPr>
          <a:xfrm>
            <a:off x="976925" y="4642459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DC2670-884D-D24D-B16C-081AA05054A9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2020279" y="5042569"/>
            <a:ext cx="1" cy="75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D06758F-3BDA-8C4E-8F31-E9EE9C084D19}"/>
              </a:ext>
            </a:extLst>
          </p:cNvPr>
          <p:cNvSpPr txBox="1"/>
          <p:nvPr/>
        </p:nvSpPr>
        <p:spPr>
          <a:xfrm>
            <a:off x="2020278" y="52800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1B43A1-482B-A441-8F28-B5BDEBE83468}"/>
              </a:ext>
            </a:extLst>
          </p:cNvPr>
          <p:cNvGrpSpPr/>
          <p:nvPr/>
        </p:nvGrpSpPr>
        <p:grpSpPr>
          <a:xfrm>
            <a:off x="8035557" y="3872017"/>
            <a:ext cx="2743196" cy="2590800"/>
            <a:chOff x="7403123" y="2209231"/>
            <a:chExt cx="2743196" cy="25908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2C4CFCE-81CD-CD4C-B7F4-BD70744098CE}"/>
                </a:ext>
              </a:extLst>
            </p:cNvPr>
            <p:cNvSpPr/>
            <p:nvPr/>
          </p:nvSpPr>
          <p:spPr>
            <a:xfrm>
              <a:off x="7403123" y="2209231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545F55-7BD6-3640-8A9A-0B6C2F63B005}"/>
                </a:ext>
              </a:extLst>
            </p:cNvPr>
            <p:cNvSpPr txBox="1"/>
            <p:nvPr/>
          </p:nvSpPr>
          <p:spPr>
            <a:xfrm>
              <a:off x="7723461" y="3740566"/>
              <a:ext cx="2086707" cy="83099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Simulation Server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99D4D9-2329-434F-9F6E-5A2E8DCB56B9}"/>
                </a:ext>
              </a:extLst>
            </p:cNvPr>
            <p:cNvSpPr txBox="1"/>
            <p:nvPr/>
          </p:nvSpPr>
          <p:spPr>
            <a:xfrm>
              <a:off x="7723462" y="258417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BC4CF8-7D44-3F45-A3EB-84A4EEA3D7D7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8766816" y="2984283"/>
              <a:ext cx="0" cy="7695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284179-A414-1947-9072-3D9EA857E2B1}"/>
                </a:ext>
              </a:extLst>
            </p:cNvPr>
            <p:cNvSpPr txBox="1"/>
            <p:nvPr/>
          </p:nvSpPr>
          <p:spPr>
            <a:xfrm>
              <a:off x="8766814" y="322332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C8C72-441A-E647-BE87-62F81A4278C1}"/>
              </a:ext>
            </a:extLst>
          </p:cNvPr>
          <p:cNvCxnSpPr>
            <a:cxnSpLocks/>
          </p:cNvCxnSpPr>
          <p:nvPr/>
        </p:nvCxnSpPr>
        <p:spPr>
          <a:xfrm flipH="1">
            <a:off x="1844344" y="1086056"/>
            <a:ext cx="4447529" cy="35622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D7638E-80A9-694C-A323-5C54D8D5CF97}"/>
              </a:ext>
            </a:extLst>
          </p:cNvPr>
          <p:cNvSpPr txBox="1"/>
          <p:nvPr/>
        </p:nvSpPr>
        <p:spPr>
          <a:xfrm>
            <a:off x="193432" y="2270327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Laptop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FD6E29-C021-2945-95D3-974428694348}"/>
              </a:ext>
            </a:extLst>
          </p:cNvPr>
          <p:cNvSpPr txBox="1"/>
          <p:nvPr/>
        </p:nvSpPr>
        <p:spPr>
          <a:xfrm>
            <a:off x="3483635" y="5814622"/>
            <a:ext cx="2086707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Simulation Reporting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D96B07-66EE-204A-966D-BDA145DBFDBC}"/>
              </a:ext>
            </a:extLst>
          </p:cNvPr>
          <p:cNvSpPr txBox="1"/>
          <p:nvPr/>
        </p:nvSpPr>
        <p:spPr>
          <a:xfrm>
            <a:off x="3483634" y="4658228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046B74-EC9E-4042-A683-D0FA16281A7E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4526988" y="5058338"/>
            <a:ext cx="1" cy="75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A6001B-C1B6-6646-B49A-17E6F2D4C580}"/>
              </a:ext>
            </a:extLst>
          </p:cNvPr>
          <p:cNvSpPr txBox="1"/>
          <p:nvPr/>
        </p:nvSpPr>
        <p:spPr>
          <a:xfrm>
            <a:off x="4526987" y="52958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8CA51B-0F89-3E4D-A4A7-B9250AB7AB83}"/>
              </a:ext>
            </a:extLst>
          </p:cNvPr>
          <p:cNvCxnSpPr>
            <a:cxnSpLocks/>
          </p:cNvCxnSpPr>
          <p:nvPr/>
        </p:nvCxnSpPr>
        <p:spPr>
          <a:xfrm flipH="1">
            <a:off x="4549649" y="1480562"/>
            <a:ext cx="2384137" cy="3199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46E38A-61A7-2E45-9A39-1802F5BBC703}"/>
              </a:ext>
            </a:extLst>
          </p:cNvPr>
          <p:cNvSpPr txBox="1"/>
          <p:nvPr/>
        </p:nvSpPr>
        <p:spPr>
          <a:xfrm>
            <a:off x="403734" y="3202467"/>
            <a:ext cx="208670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Slack Client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B6FE69-4947-8543-A8CB-AA62B98590E5}"/>
              </a:ext>
            </a:extLst>
          </p:cNvPr>
          <p:cNvCxnSpPr/>
          <p:nvPr/>
        </p:nvCxnSpPr>
        <p:spPr>
          <a:xfrm>
            <a:off x="233858" y="1823107"/>
            <a:ext cx="1136168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70B105-6138-0E4D-BB7F-F1D2029CA39B}"/>
              </a:ext>
            </a:extLst>
          </p:cNvPr>
          <p:cNvSpPr txBox="1"/>
          <p:nvPr/>
        </p:nvSpPr>
        <p:spPr>
          <a:xfrm>
            <a:off x="3483634" y="545834"/>
            <a:ext cx="2086707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CloudEvents</a:t>
            </a:r>
            <a:r>
              <a:rPr lang="en-US" sz="2400" dirty="0">
                <a:solidFill>
                  <a:schemeClr val="bg1"/>
                </a:solidFill>
              </a:rPr>
              <a:t> to Slack Processer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24BA2A-4A22-5440-92E7-DB7508487FC1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447088" y="1426814"/>
            <a:ext cx="2653840" cy="1775653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6815EA-7D0C-6046-A087-D3F94A5A1ECF}"/>
              </a:ext>
            </a:extLst>
          </p:cNvPr>
          <p:cNvSpPr txBox="1"/>
          <p:nvPr/>
        </p:nvSpPr>
        <p:spPr>
          <a:xfrm>
            <a:off x="233858" y="323990"/>
            <a:ext cx="21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Public Cloud Managed Services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BC762-0732-0A4D-8DD7-44AC4965A678}"/>
              </a:ext>
            </a:extLst>
          </p:cNvPr>
          <p:cNvCxnSpPr>
            <a:cxnSpLocks/>
          </p:cNvCxnSpPr>
          <p:nvPr/>
        </p:nvCxnSpPr>
        <p:spPr>
          <a:xfrm>
            <a:off x="6083300" y="1867865"/>
            <a:ext cx="0" cy="476198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4A375A-B6A9-9543-80C2-5FFCE5074D89}"/>
              </a:ext>
            </a:extLst>
          </p:cNvPr>
          <p:cNvSpPr txBox="1"/>
          <p:nvPr/>
        </p:nvSpPr>
        <p:spPr>
          <a:xfrm>
            <a:off x="10085120" y="2073283"/>
            <a:ext cx="199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 </a:t>
            </a:r>
          </a:p>
          <a:p>
            <a:r>
              <a:rPr lang="en-US" dirty="0"/>
              <a:t>Kubernetes Service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8ABC5E0-10EB-3848-962F-F70680D701D5}"/>
              </a:ext>
            </a:extLst>
          </p:cNvPr>
          <p:cNvGrpSpPr/>
          <p:nvPr/>
        </p:nvGrpSpPr>
        <p:grpSpPr>
          <a:xfrm>
            <a:off x="7403928" y="3202467"/>
            <a:ext cx="2743196" cy="2590800"/>
            <a:chOff x="7403123" y="2209231"/>
            <a:chExt cx="2743196" cy="25908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7C0C20-596B-ED4B-BCE0-5DFDF2F63CC3}"/>
                </a:ext>
              </a:extLst>
            </p:cNvPr>
            <p:cNvSpPr/>
            <p:nvPr/>
          </p:nvSpPr>
          <p:spPr>
            <a:xfrm>
              <a:off x="7403123" y="2209231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7F917A-9F29-EB4B-8EA2-7E9A973FDC9E}"/>
                </a:ext>
              </a:extLst>
            </p:cNvPr>
            <p:cNvSpPr txBox="1"/>
            <p:nvPr/>
          </p:nvSpPr>
          <p:spPr>
            <a:xfrm>
              <a:off x="7723461" y="3740566"/>
              <a:ext cx="2086707" cy="83099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Simulation Server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BE2C05-E320-EA4D-8FC2-6F8E80B5DB1C}"/>
                </a:ext>
              </a:extLst>
            </p:cNvPr>
            <p:cNvSpPr txBox="1"/>
            <p:nvPr/>
          </p:nvSpPr>
          <p:spPr>
            <a:xfrm>
              <a:off x="7723462" y="258417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0F28F9-C09D-E14F-B5DB-9485FBE19142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8766816" y="2984283"/>
              <a:ext cx="0" cy="7695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A254D9-237E-A54C-9FA2-D370056D5EE9}"/>
                </a:ext>
              </a:extLst>
            </p:cNvPr>
            <p:cNvSpPr txBox="1"/>
            <p:nvPr/>
          </p:nvSpPr>
          <p:spPr>
            <a:xfrm>
              <a:off x="8766814" y="322332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7B459A-4A51-F947-BB39-043A2253EBC5}"/>
              </a:ext>
            </a:extLst>
          </p:cNvPr>
          <p:cNvGrpSpPr/>
          <p:nvPr/>
        </p:nvGrpSpPr>
        <p:grpSpPr>
          <a:xfrm>
            <a:off x="6687127" y="2462383"/>
            <a:ext cx="2743196" cy="2590800"/>
            <a:chOff x="7403123" y="2209231"/>
            <a:chExt cx="2743196" cy="25908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002765C-B780-6D4C-AFCA-52EB26BB575F}"/>
                </a:ext>
              </a:extLst>
            </p:cNvPr>
            <p:cNvSpPr/>
            <p:nvPr/>
          </p:nvSpPr>
          <p:spPr>
            <a:xfrm>
              <a:off x="7403123" y="2209231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673839-1657-8F46-9E32-A0C2B2B7B564}"/>
                </a:ext>
              </a:extLst>
            </p:cNvPr>
            <p:cNvSpPr txBox="1"/>
            <p:nvPr/>
          </p:nvSpPr>
          <p:spPr>
            <a:xfrm>
              <a:off x="7723461" y="3740566"/>
              <a:ext cx="2086707" cy="83099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Simulation Server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984567-5C77-2944-8A94-0D288C413685}"/>
                </a:ext>
              </a:extLst>
            </p:cNvPr>
            <p:cNvSpPr txBox="1"/>
            <p:nvPr/>
          </p:nvSpPr>
          <p:spPr>
            <a:xfrm>
              <a:off x="7723462" y="258417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DA19009-423B-FE49-97B3-23DDCF3FDF9C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8766816" y="2984283"/>
              <a:ext cx="0" cy="7695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FAF41-C48A-3143-B292-174A3F140C32}"/>
                </a:ext>
              </a:extLst>
            </p:cNvPr>
            <p:cNvSpPr txBox="1"/>
            <p:nvPr/>
          </p:nvSpPr>
          <p:spPr>
            <a:xfrm>
              <a:off x="8766814" y="322332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4C21D1-D6F8-7641-8EE9-9BD9B02CDFA9}"/>
              </a:ext>
            </a:extLst>
          </p:cNvPr>
          <p:cNvCxnSpPr>
            <a:cxnSpLocks/>
          </p:cNvCxnSpPr>
          <p:nvPr/>
        </p:nvCxnSpPr>
        <p:spPr>
          <a:xfrm>
            <a:off x="7847270" y="1380316"/>
            <a:ext cx="0" cy="14570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708015D-841B-D945-8406-902A413124B2}"/>
              </a:ext>
            </a:extLst>
          </p:cNvPr>
          <p:cNvCxnSpPr>
            <a:cxnSpLocks/>
          </p:cNvCxnSpPr>
          <p:nvPr/>
        </p:nvCxnSpPr>
        <p:spPr>
          <a:xfrm>
            <a:off x="8058725" y="1380316"/>
            <a:ext cx="1517075" cy="21970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C4942C-1708-484C-A7E1-7673B1B5026F}"/>
              </a:ext>
            </a:extLst>
          </p:cNvPr>
          <p:cNvCxnSpPr>
            <a:cxnSpLocks/>
          </p:cNvCxnSpPr>
          <p:nvPr/>
        </p:nvCxnSpPr>
        <p:spPr>
          <a:xfrm>
            <a:off x="8377161" y="1417088"/>
            <a:ext cx="1915440" cy="2914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76441D-5C4F-5146-BDA1-DDCD7093FCA1}"/>
              </a:ext>
            </a:extLst>
          </p:cNvPr>
          <p:cNvCxnSpPr>
            <a:cxnSpLocks/>
          </p:cNvCxnSpPr>
          <p:nvPr/>
        </p:nvCxnSpPr>
        <p:spPr>
          <a:xfrm flipH="1" flipV="1">
            <a:off x="5615933" y="807519"/>
            <a:ext cx="675940" cy="52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8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191</Words>
  <Application>Microsoft Macintosh PowerPoint</Application>
  <PresentationFormat>Widescreen</PresentationFormat>
  <Paragraphs>159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</dc:title>
  <dc:creator>Microsoft Office User</dc:creator>
  <cp:lastModifiedBy>David Grove</cp:lastModifiedBy>
  <cp:revision>74</cp:revision>
  <dcterms:created xsi:type="dcterms:W3CDTF">2020-03-02T13:41:08Z</dcterms:created>
  <dcterms:modified xsi:type="dcterms:W3CDTF">2020-07-15T00:52:57Z</dcterms:modified>
</cp:coreProperties>
</file>